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5143500" cx="9144000"/>
  <p:notesSz cx="6858000" cy="9144000"/>
  <p:embeddedFontLst>
    <p:embeddedFont>
      <p:font typeface="Roboto Serif"/>
      <p:regular r:id="rId84"/>
      <p:bold r:id="rId85"/>
      <p:italic r:id="rId86"/>
      <p:boldItalic r:id="rId87"/>
    </p:embeddedFont>
    <p:embeddedFont>
      <p:font typeface="DM Sans Medium"/>
      <p:regular r:id="rId88"/>
      <p:bold r:id="rId89"/>
      <p:italic r:id="rId90"/>
      <p:boldItalic r:id="rId91"/>
    </p:embeddedFont>
    <p:embeddedFont>
      <p:font typeface="Anaheim"/>
      <p:regular r:id="rId92"/>
    </p:embeddedFont>
    <p:embeddedFont>
      <p:font typeface="Bebas Neue"/>
      <p:regular r:id="rId93"/>
    </p:embeddedFont>
    <p:embeddedFont>
      <p:font typeface="Work Sans Medium"/>
      <p:regular r:id="rId94"/>
      <p:bold r:id="rId95"/>
      <p:italic r:id="rId96"/>
      <p:boldItalic r:id="rId97"/>
    </p:embeddedFont>
    <p:embeddedFont>
      <p:font typeface="Work Sans SemiBold"/>
      <p:regular r:id="rId98"/>
      <p:bold r:id="rId99"/>
      <p:italic r:id="rId100"/>
      <p:boldItalic r:id="rId101"/>
    </p:embeddedFont>
    <p:embeddedFont>
      <p:font typeface="Work Sans"/>
      <p:regular r:id="rId102"/>
      <p:bold r:id="rId103"/>
      <p:italic r:id="rId104"/>
      <p:boldItalic r:id="rId105"/>
    </p:embeddedFont>
    <p:embeddedFont>
      <p:font typeface="Albert Sans"/>
      <p:regular r:id="rId106"/>
      <p:bold r:id="rId107"/>
      <p:italic r:id="rId108"/>
      <p:boldItalic r:id="rId109"/>
    </p:embeddedFont>
    <p:embeddedFont>
      <p:font typeface="PT Sans"/>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633F82-5D3D-4B01-AEAF-951BBA556ADC}">
  <a:tblStyle styleId="{8E633F82-5D3D-4B01-AEAF-951BBA556A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AlbertSans-bold.fntdata"/><Relationship Id="rId106" Type="http://schemas.openxmlformats.org/officeDocument/2006/relationships/font" Target="fonts/AlbertSans-regular.fntdata"/><Relationship Id="rId105" Type="http://schemas.openxmlformats.org/officeDocument/2006/relationships/font" Target="fonts/WorkSans-boldItalic.fntdata"/><Relationship Id="rId104" Type="http://schemas.openxmlformats.org/officeDocument/2006/relationships/font" Target="fonts/WorkSans-italic.fntdata"/><Relationship Id="rId109" Type="http://schemas.openxmlformats.org/officeDocument/2006/relationships/font" Target="fonts/AlbertSans-boldItalic.fntdata"/><Relationship Id="rId108" Type="http://schemas.openxmlformats.org/officeDocument/2006/relationships/font" Target="fonts/AlbertSans-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WorkSans-bold.fntdata"/><Relationship Id="rId102" Type="http://schemas.openxmlformats.org/officeDocument/2006/relationships/font" Target="fonts/WorkSans-regular.fntdata"/><Relationship Id="rId101" Type="http://schemas.openxmlformats.org/officeDocument/2006/relationships/font" Target="fonts/WorkSansSemiBold-boldItalic.fntdata"/><Relationship Id="rId100" Type="http://schemas.openxmlformats.org/officeDocument/2006/relationships/font" Target="fonts/WorkSansSemi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WorkSansMedium-bold.fntdata"/><Relationship Id="rId94" Type="http://schemas.openxmlformats.org/officeDocument/2006/relationships/font" Target="fonts/WorkSansMedium-regular.fntdata"/><Relationship Id="rId97" Type="http://schemas.openxmlformats.org/officeDocument/2006/relationships/font" Target="fonts/WorkSansMedium-boldItalic.fntdata"/><Relationship Id="rId96" Type="http://schemas.openxmlformats.org/officeDocument/2006/relationships/font" Target="fonts/WorkSansMedium-italic.fntdata"/><Relationship Id="rId11" Type="http://schemas.openxmlformats.org/officeDocument/2006/relationships/slide" Target="slides/slide6.xml"/><Relationship Id="rId99" Type="http://schemas.openxmlformats.org/officeDocument/2006/relationships/font" Target="fonts/WorkSansSemiBold-bold.fntdata"/><Relationship Id="rId10" Type="http://schemas.openxmlformats.org/officeDocument/2006/relationships/slide" Target="slides/slide5.xml"/><Relationship Id="rId98" Type="http://schemas.openxmlformats.org/officeDocument/2006/relationships/font" Target="fonts/WorkSansSemiBold-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DMSansMedium-boldItalic.fntdata"/><Relationship Id="rId90" Type="http://schemas.openxmlformats.org/officeDocument/2006/relationships/font" Target="fonts/DMSansMedium-italic.fntdata"/><Relationship Id="rId93" Type="http://schemas.openxmlformats.org/officeDocument/2006/relationships/font" Target="fonts/BebasNeue-regular.fntdata"/><Relationship Id="rId92" Type="http://schemas.openxmlformats.org/officeDocument/2006/relationships/font" Target="fonts/Anaheim-regular.fntdata"/><Relationship Id="rId15" Type="http://schemas.openxmlformats.org/officeDocument/2006/relationships/slide" Target="slides/slide10.xml"/><Relationship Id="rId110" Type="http://schemas.openxmlformats.org/officeDocument/2006/relationships/font" Target="fonts/PTSans-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3" Type="http://schemas.openxmlformats.org/officeDocument/2006/relationships/font" Target="fonts/PTSans-boldItalic.fntdata"/><Relationship Id="rId112" Type="http://schemas.openxmlformats.org/officeDocument/2006/relationships/font" Target="fonts/PTSans-italic.fntdata"/><Relationship Id="rId111" Type="http://schemas.openxmlformats.org/officeDocument/2006/relationships/font" Target="fonts/PTSans-bold.fntdata"/><Relationship Id="rId84" Type="http://schemas.openxmlformats.org/officeDocument/2006/relationships/font" Target="fonts/RobotoSerif-regular.fntdata"/><Relationship Id="rId83" Type="http://schemas.openxmlformats.org/officeDocument/2006/relationships/slide" Target="slides/slide78.xml"/><Relationship Id="rId86" Type="http://schemas.openxmlformats.org/officeDocument/2006/relationships/font" Target="fonts/RobotoSerif-italic.fntdata"/><Relationship Id="rId85" Type="http://schemas.openxmlformats.org/officeDocument/2006/relationships/font" Target="fonts/RobotoSerif-bold.fntdata"/><Relationship Id="rId88" Type="http://schemas.openxmlformats.org/officeDocument/2006/relationships/font" Target="fonts/DMSansMedium-regular.fntdata"/><Relationship Id="rId87" Type="http://schemas.openxmlformats.org/officeDocument/2006/relationships/font" Target="fonts/RobotoSerif-boldItalic.fntdata"/><Relationship Id="rId89" Type="http://schemas.openxmlformats.org/officeDocument/2006/relationships/font" Target="fonts/DMSansMedium-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392dbe6cb8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392dbe6cb8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392dbe6cb8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392dbe6cb8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392dbe6cb8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392dbe6cb8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392dbe6cb8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392dbe6cb8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392dbe6cb8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392dbe6cb8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392dbe6cb8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392dbe6cb8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e1c1b2b7f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e1c1b2b7f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392dbe6cb8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2392dbe6cb8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e1c1b2b7f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1e1c1b2b7f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392dbe6cb8_5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392dbe6cb8_5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e1c1b2b7f8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e1c1b2b7f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e1c1b2b7f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e1c1b2b7f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e1c1b2b7f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e1c1b2b7f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e1c1b2b7f8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1e1c1b2b7f8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1e1c1b2b7f8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1e1c1b2b7f8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e1c1b2b7f8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1e1c1b2b7f8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e1c1b2b7f8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e1c1b2b7f8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e1c1b2b7f8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1e1c1b2b7f8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1e1c1b2b7f8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1e1c1b2b7f8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e1c1b2b7f8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e1c1b2b7f8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e1c1b2b7f8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e1c1b2b7f8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44ddd66b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44ddd66b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244ddd66b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244ddd66b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244ddd66b2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244ddd66b2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392dbe6cb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392dbe6cb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244ddd66b2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244ddd66b2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244ddd66b2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244ddd66b2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244ddd66b2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244ddd66b2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44ddd66b21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44ddd66b21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44ddd66b21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44ddd66b2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24bd90b56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24bd90b56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2486de61c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2486de61c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392dbe6cb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392dbe6cb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249499e1f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49499e1f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249499e1ff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249499e1ff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249499e1ff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249499e1ff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249499e1ff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249499e1ff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24bd90b569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24bd90b569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249499e1ff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249499e1ff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392dbe6cb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392dbe6cb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24f79cacc5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24f79cacc5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24f79cacc5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24f79cacc5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24f79cacc57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24f79cacc57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24f79cacc57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24f79cacc57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24f79cacc57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24f79cacc57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g24f79cacc57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24f79cacc57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250b7761ae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250b7761ae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250b7761a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250b7761a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250b7761ae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250b7761ae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392dbe6cb8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392dbe6cb8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250b7761a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250b7761a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250b7761ae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250b7761ae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250b7761ae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250b7761ae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250b7761ae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250b7761ae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250b7761ae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250b7761a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250b7761ae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250b7761ae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250b7761ae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250b7761ae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250b7761ae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250b7761ae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392dbe6cb8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392dbe6cb8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392dbe6cb8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392dbe6cb8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3060021">
            <a:off x="7611374" y="-112034"/>
            <a:ext cx="3560939" cy="287936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269853" y="1779445"/>
            <a:ext cx="3560956" cy="287937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3225" y="539500"/>
            <a:ext cx="4297800" cy="3200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0" sz="4500">
                <a:latin typeface="Work Sans SemiBold"/>
                <a:ea typeface="Work Sans SemiBold"/>
                <a:cs typeface="Work Sans SemiBold"/>
                <a:sym typeface="Work Sans SemiBo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713225" y="3816100"/>
            <a:ext cx="3931800" cy="457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3" name="Google Shape;13;p2"/>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p:nvPr/>
        </p:nvSpPr>
        <p:spPr>
          <a:xfrm>
            <a:off x="1617275" y="3394489"/>
            <a:ext cx="6242755" cy="2419059"/>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rot="-7042024">
            <a:off x="7444511" y="3525856"/>
            <a:ext cx="1000473" cy="783893"/>
          </a:xfrm>
          <a:custGeom>
            <a:rect b="b" l="l" r="r" t="t"/>
            <a:pathLst>
              <a:path extrusionOk="0" h="31355" w="40018">
                <a:moveTo>
                  <a:pt x="30747" y="0"/>
                </a:moveTo>
                <a:cubicBezTo>
                  <a:pt x="27016" y="0"/>
                  <a:pt x="23412" y="2648"/>
                  <a:pt x="19590" y="2648"/>
                </a:cubicBezTo>
                <a:cubicBezTo>
                  <a:pt x="19189" y="2648"/>
                  <a:pt x="18785" y="2619"/>
                  <a:pt x="18378" y="2555"/>
                </a:cubicBezTo>
                <a:cubicBezTo>
                  <a:pt x="17458" y="2408"/>
                  <a:pt x="16494" y="2335"/>
                  <a:pt x="15515" y="2335"/>
                </a:cubicBezTo>
                <a:cubicBezTo>
                  <a:pt x="11486" y="2335"/>
                  <a:pt x="7200" y="3579"/>
                  <a:pt x="4633" y="6099"/>
                </a:cubicBezTo>
                <a:cubicBezTo>
                  <a:pt x="1443" y="9232"/>
                  <a:pt x="0" y="15552"/>
                  <a:pt x="1609" y="20835"/>
                </a:cubicBezTo>
                <a:cubicBezTo>
                  <a:pt x="2526" y="23849"/>
                  <a:pt x="4512" y="26594"/>
                  <a:pt x="7321" y="28484"/>
                </a:cubicBezTo>
                <a:cubicBezTo>
                  <a:pt x="8866" y="29524"/>
                  <a:pt x="10629" y="30003"/>
                  <a:pt x="12452" y="30627"/>
                </a:cubicBezTo>
                <a:lnTo>
                  <a:pt x="12554" y="30663"/>
                </a:lnTo>
                <a:cubicBezTo>
                  <a:pt x="13987" y="31138"/>
                  <a:pt x="15455" y="31354"/>
                  <a:pt x="16927" y="31354"/>
                </a:cubicBezTo>
                <a:cubicBezTo>
                  <a:pt x="23943" y="31354"/>
                  <a:pt x="31067" y="26447"/>
                  <a:pt x="35052" y="21303"/>
                </a:cubicBezTo>
                <a:cubicBezTo>
                  <a:pt x="38256" y="17170"/>
                  <a:pt x="40017" y="12041"/>
                  <a:pt x="39109" y="7540"/>
                </a:cubicBezTo>
                <a:cubicBezTo>
                  <a:pt x="38442" y="4243"/>
                  <a:pt x="36092" y="812"/>
                  <a:pt x="31987" y="104"/>
                </a:cubicBezTo>
                <a:cubicBezTo>
                  <a:pt x="31571" y="32"/>
                  <a:pt x="31158" y="0"/>
                  <a:pt x="30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646640">
            <a:off x="1403619" y="3239948"/>
            <a:ext cx="1013140" cy="907761"/>
          </a:xfrm>
          <a:custGeom>
            <a:rect b="b" l="l" r="r" t="t"/>
            <a:pathLst>
              <a:path extrusionOk="0" h="36309" w="40524">
                <a:moveTo>
                  <a:pt x="19243" y="0"/>
                </a:moveTo>
                <a:cubicBezTo>
                  <a:pt x="14879" y="0"/>
                  <a:pt x="10914" y="2082"/>
                  <a:pt x="8860" y="6613"/>
                </a:cubicBezTo>
                <a:cubicBezTo>
                  <a:pt x="7766" y="9028"/>
                  <a:pt x="6342" y="11636"/>
                  <a:pt x="4637" y="13620"/>
                </a:cubicBezTo>
                <a:cubicBezTo>
                  <a:pt x="2723" y="15847"/>
                  <a:pt x="157" y="17396"/>
                  <a:pt x="78" y="22791"/>
                </a:cubicBezTo>
                <a:cubicBezTo>
                  <a:pt x="0" y="28187"/>
                  <a:pt x="4764" y="34562"/>
                  <a:pt x="9240" y="35942"/>
                </a:cubicBezTo>
                <a:cubicBezTo>
                  <a:pt x="10064" y="36195"/>
                  <a:pt x="10921" y="36309"/>
                  <a:pt x="11801" y="36309"/>
                </a:cubicBezTo>
                <a:cubicBezTo>
                  <a:pt x="15698" y="36309"/>
                  <a:pt x="20030" y="34080"/>
                  <a:pt x="23792" y="31940"/>
                </a:cubicBezTo>
                <a:cubicBezTo>
                  <a:pt x="28404" y="29316"/>
                  <a:pt x="40524" y="29273"/>
                  <a:pt x="36714" y="15685"/>
                </a:cubicBezTo>
                <a:cubicBezTo>
                  <a:pt x="36714" y="15685"/>
                  <a:pt x="33291" y="4841"/>
                  <a:pt x="25851" y="1493"/>
                </a:cubicBezTo>
                <a:cubicBezTo>
                  <a:pt x="23673" y="513"/>
                  <a:pt x="21409" y="0"/>
                  <a:pt x="19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txBox="1"/>
          <p:nvPr>
            <p:ph hasCustomPrompt="1" type="title"/>
          </p:nvPr>
        </p:nvSpPr>
        <p:spPr>
          <a:xfrm>
            <a:off x="1284000" y="542261"/>
            <a:ext cx="6576000" cy="146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80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2" name="Google Shape;72;p11"/>
          <p:cNvSpPr txBox="1"/>
          <p:nvPr>
            <p:ph idx="1" type="subTitle"/>
          </p:nvPr>
        </p:nvSpPr>
        <p:spPr>
          <a:xfrm>
            <a:off x="2111650" y="2005350"/>
            <a:ext cx="49206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73" name="Google Shape;73;p11"/>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5" name="Shape 75"/>
        <p:cNvGrpSpPr/>
        <p:nvPr/>
      </p:nvGrpSpPr>
      <p:grpSpPr>
        <a:xfrm>
          <a:off x="0" y="0"/>
          <a:ext cx="0" cy="0"/>
          <a:chOff x="0" y="0"/>
          <a:chExt cx="0" cy="0"/>
        </a:xfrm>
      </p:grpSpPr>
      <p:sp>
        <p:nvSpPr>
          <p:cNvPr id="76" name="Google Shape;76;p13"/>
          <p:cNvSpPr/>
          <p:nvPr/>
        </p:nvSpPr>
        <p:spPr>
          <a:xfrm>
            <a:off x="5431348" y="2559802"/>
            <a:ext cx="4399860" cy="2323997"/>
          </a:xfrm>
          <a:custGeom>
            <a:rect b="b" l="l" r="r" t="t"/>
            <a:pathLst>
              <a:path extrusionOk="0" h="16484" w="31208">
                <a:moveTo>
                  <a:pt x="24909" y="403"/>
                </a:moveTo>
                <a:lnTo>
                  <a:pt x="24905" y="16068"/>
                </a:lnTo>
                <a:lnTo>
                  <a:pt x="6151" y="16068"/>
                </a:lnTo>
                <a:lnTo>
                  <a:pt x="487" y="403"/>
                </a:lnTo>
                <a:close/>
                <a:moveTo>
                  <a:pt x="25307" y="1354"/>
                </a:moveTo>
                <a:lnTo>
                  <a:pt x="30632" y="16068"/>
                </a:lnTo>
                <a:lnTo>
                  <a:pt x="25307" y="16068"/>
                </a:lnTo>
                <a:lnTo>
                  <a:pt x="25307" y="1354"/>
                </a:lnTo>
                <a:close/>
                <a:moveTo>
                  <a:pt x="405" y="1354"/>
                </a:moveTo>
                <a:lnTo>
                  <a:pt x="5730" y="16081"/>
                </a:lnTo>
                <a:lnTo>
                  <a:pt x="405" y="16081"/>
                </a:lnTo>
                <a:lnTo>
                  <a:pt x="405" y="1354"/>
                </a:lnTo>
                <a:close/>
                <a:moveTo>
                  <a:pt x="1" y="1"/>
                </a:moveTo>
                <a:lnTo>
                  <a:pt x="1" y="16483"/>
                </a:lnTo>
                <a:lnTo>
                  <a:pt x="25311" y="16483"/>
                </a:lnTo>
                <a:lnTo>
                  <a:pt x="25311" y="16470"/>
                </a:lnTo>
                <a:lnTo>
                  <a:pt x="31208" y="16470"/>
                </a:lnTo>
                <a:lnTo>
                  <a:pt x="25311" y="167"/>
                </a:lnTo>
                <a:lnTo>
                  <a:pt x="25311" y="1"/>
                </a:lnTo>
                <a:close/>
              </a:path>
            </a:pathLst>
          </a:custGeom>
          <a:solidFill>
            <a:schemeClr val="accent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3"/>
          <p:cNvGrpSpPr/>
          <p:nvPr/>
        </p:nvGrpSpPr>
        <p:grpSpPr>
          <a:xfrm>
            <a:off x="1004667" y="4834749"/>
            <a:ext cx="7744265" cy="57148"/>
            <a:chOff x="661250" y="4820220"/>
            <a:chExt cx="7744265" cy="57148"/>
          </a:xfrm>
        </p:grpSpPr>
        <p:sp>
          <p:nvSpPr>
            <p:cNvPr id="78" name="Google Shape;78;p13"/>
            <p:cNvSpPr/>
            <p:nvPr/>
          </p:nvSpPr>
          <p:spPr>
            <a:xfrm>
              <a:off x="4521300" y="4820220"/>
              <a:ext cx="3884215" cy="57148"/>
            </a:xfrm>
            <a:custGeom>
              <a:rect b="b" l="l" r="r" t="t"/>
              <a:pathLst>
                <a:path extrusionOk="0" h="818" w="55598">
                  <a:moveTo>
                    <a:pt x="1605" y="1"/>
                  </a:moveTo>
                  <a:lnTo>
                    <a:pt x="1231" y="321"/>
                  </a:lnTo>
                  <a:lnTo>
                    <a:pt x="696" y="161"/>
                  </a:lnTo>
                  <a:lnTo>
                    <a:pt x="589" y="428"/>
                  </a:lnTo>
                  <a:lnTo>
                    <a:pt x="0" y="161"/>
                  </a:lnTo>
                  <a:lnTo>
                    <a:pt x="211" y="498"/>
                  </a:lnTo>
                  <a:lnTo>
                    <a:pt x="0" y="403"/>
                  </a:lnTo>
                  <a:lnTo>
                    <a:pt x="0" y="403"/>
                  </a:lnTo>
                  <a:lnTo>
                    <a:pt x="142" y="629"/>
                  </a:lnTo>
                  <a:lnTo>
                    <a:pt x="0" y="566"/>
                  </a:lnTo>
                  <a:lnTo>
                    <a:pt x="0" y="566"/>
                  </a:lnTo>
                  <a:lnTo>
                    <a:pt x="159" y="817"/>
                  </a:lnTo>
                  <a:lnTo>
                    <a:pt x="55592" y="817"/>
                  </a:lnTo>
                  <a:lnTo>
                    <a:pt x="55478" y="590"/>
                  </a:lnTo>
                  <a:lnTo>
                    <a:pt x="55598" y="590"/>
                  </a:lnTo>
                  <a:lnTo>
                    <a:pt x="55437" y="267"/>
                  </a:lnTo>
                  <a:lnTo>
                    <a:pt x="54902" y="536"/>
                  </a:lnTo>
                  <a:lnTo>
                    <a:pt x="54690" y="267"/>
                  </a:lnTo>
                  <a:lnTo>
                    <a:pt x="54207" y="321"/>
                  </a:lnTo>
                  <a:lnTo>
                    <a:pt x="53993" y="161"/>
                  </a:lnTo>
                  <a:lnTo>
                    <a:pt x="53779" y="428"/>
                  </a:lnTo>
                  <a:lnTo>
                    <a:pt x="53244" y="161"/>
                  </a:lnTo>
                  <a:lnTo>
                    <a:pt x="52869" y="215"/>
                  </a:lnTo>
                  <a:lnTo>
                    <a:pt x="52495" y="161"/>
                  </a:lnTo>
                  <a:lnTo>
                    <a:pt x="52066" y="482"/>
                  </a:lnTo>
                  <a:lnTo>
                    <a:pt x="51745" y="107"/>
                  </a:lnTo>
                  <a:lnTo>
                    <a:pt x="51319" y="215"/>
                  </a:lnTo>
                  <a:lnTo>
                    <a:pt x="50996" y="1"/>
                  </a:lnTo>
                  <a:lnTo>
                    <a:pt x="50640" y="307"/>
                  </a:lnTo>
                  <a:lnTo>
                    <a:pt x="50622" y="267"/>
                  </a:lnTo>
                  <a:lnTo>
                    <a:pt x="50588" y="284"/>
                  </a:lnTo>
                  <a:lnTo>
                    <a:pt x="50424" y="161"/>
                  </a:lnTo>
                  <a:lnTo>
                    <a:pt x="50359" y="243"/>
                  </a:lnTo>
                  <a:lnTo>
                    <a:pt x="50087" y="161"/>
                  </a:lnTo>
                  <a:lnTo>
                    <a:pt x="50018" y="333"/>
                  </a:lnTo>
                  <a:lnTo>
                    <a:pt x="49675" y="161"/>
                  </a:lnTo>
                  <a:lnTo>
                    <a:pt x="49459" y="193"/>
                  </a:lnTo>
                  <a:lnTo>
                    <a:pt x="49391" y="161"/>
                  </a:lnTo>
                  <a:lnTo>
                    <a:pt x="49414" y="198"/>
                  </a:lnTo>
                  <a:lnTo>
                    <a:pt x="49300" y="215"/>
                  </a:lnTo>
                  <a:lnTo>
                    <a:pt x="49235" y="206"/>
                  </a:lnTo>
                  <a:lnTo>
                    <a:pt x="49177" y="161"/>
                  </a:lnTo>
                  <a:lnTo>
                    <a:pt x="49151" y="193"/>
                  </a:lnTo>
                  <a:lnTo>
                    <a:pt x="48926" y="161"/>
                  </a:lnTo>
                  <a:lnTo>
                    <a:pt x="48726" y="310"/>
                  </a:lnTo>
                  <a:lnTo>
                    <a:pt x="48428" y="161"/>
                  </a:lnTo>
                  <a:lnTo>
                    <a:pt x="48245" y="187"/>
                  </a:lnTo>
                  <a:lnTo>
                    <a:pt x="48176" y="107"/>
                  </a:lnTo>
                  <a:lnTo>
                    <a:pt x="47860" y="187"/>
                  </a:lnTo>
                  <a:lnTo>
                    <a:pt x="47679" y="161"/>
                  </a:lnTo>
                  <a:lnTo>
                    <a:pt x="47673" y="165"/>
                  </a:lnTo>
                  <a:lnTo>
                    <a:pt x="47427" y="1"/>
                  </a:lnTo>
                  <a:lnTo>
                    <a:pt x="47088" y="292"/>
                  </a:lnTo>
                  <a:lnTo>
                    <a:pt x="46930" y="107"/>
                  </a:lnTo>
                  <a:lnTo>
                    <a:pt x="46704" y="163"/>
                  </a:lnTo>
                  <a:lnTo>
                    <a:pt x="46700" y="161"/>
                  </a:lnTo>
                  <a:lnTo>
                    <a:pt x="46697" y="165"/>
                  </a:lnTo>
                  <a:lnTo>
                    <a:pt x="46607" y="187"/>
                  </a:lnTo>
                  <a:lnTo>
                    <a:pt x="46518" y="161"/>
                  </a:lnTo>
                  <a:lnTo>
                    <a:pt x="46497" y="211"/>
                  </a:lnTo>
                  <a:lnTo>
                    <a:pt x="46180" y="1"/>
                  </a:lnTo>
                  <a:lnTo>
                    <a:pt x="45977" y="174"/>
                  </a:lnTo>
                  <a:lnTo>
                    <a:pt x="45951" y="161"/>
                  </a:lnTo>
                  <a:lnTo>
                    <a:pt x="45852" y="176"/>
                  </a:lnTo>
                  <a:lnTo>
                    <a:pt x="45823" y="161"/>
                  </a:lnTo>
                  <a:lnTo>
                    <a:pt x="45823" y="161"/>
                  </a:lnTo>
                  <a:lnTo>
                    <a:pt x="45832" y="178"/>
                  </a:lnTo>
                  <a:lnTo>
                    <a:pt x="45662" y="202"/>
                  </a:lnTo>
                  <a:lnTo>
                    <a:pt x="45608" y="161"/>
                  </a:lnTo>
                  <a:lnTo>
                    <a:pt x="45565" y="213"/>
                  </a:lnTo>
                  <a:lnTo>
                    <a:pt x="45332" y="180"/>
                  </a:lnTo>
                  <a:lnTo>
                    <a:pt x="45271" y="161"/>
                  </a:lnTo>
                  <a:lnTo>
                    <a:pt x="45267" y="170"/>
                  </a:lnTo>
                  <a:lnTo>
                    <a:pt x="45202" y="161"/>
                  </a:lnTo>
                  <a:lnTo>
                    <a:pt x="45066" y="264"/>
                  </a:lnTo>
                  <a:lnTo>
                    <a:pt x="44859" y="161"/>
                  </a:lnTo>
                  <a:lnTo>
                    <a:pt x="44643" y="193"/>
                  </a:lnTo>
                  <a:lnTo>
                    <a:pt x="44574" y="161"/>
                  </a:lnTo>
                  <a:lnTo>
                    <a:pt x="44598" y="198"/>
                  </a:lnTo>
                  <a:lnTo>
                    <a:pt x="44538" y="206"/>
                  </a:lnTo>
                  <a:lnTo>
                    <a:pt x="44453" y="107"/>
                  </a:lnTo>
                  <a:lnTo>
                    <a:pt x="44192" y="172"/>
                  </a:lnTo>
                  <a:lnTo>
                    <a:pt x="44110" y="161"/>
                  </a:lnTo>
                  <a:lnTo>
                    <a:pt x="44045" y="210"/>
                  </a:lnTo>
                  <a:lnTo>
                    <a:pt x="44026" y="215"/>
                  </a:lnTo>
                  <a:lnTo>
                    <a:pt x="43704" y="1"/>
                  </a:lnTo>
                  <a:lnTo>
                    <a:pt x="43497" y="178"/>
                  </a:lnTo>
                  <a:lnTo>
                    <a:pt x="43428" y="187"/>
                  </a:lnTo>
                  <a:lnTo>
                    <a:pt x="43361" y="107"/>
                  </a:lnTo>
                  <a:lnTo>
                    <a:pt x="43135" y="163"/>
                  </a:lnTo>
                  <a:lnTo>
                    <a:pt x="43131" y="161"/>
                  </a:lnTo>
                  <a:lnTo>
                    <a:pt x="43128" y="165"/>
                  </a:lnTo>
                  <a:lnTo>
                    <a:pt x="43042" y="187"/>
                  </a:lnTo>
                  <a:lnTo>
                    <a:pt x="42863" y="161"/>
                  </a:lnTo>
                  <a:lnTo>
                    <a:pt x="42857" y="165"/>
                  </a:lnTo>
                  <a:lnTo>
                    <a:pt x="42611" y="1"/>
                  </a:lnTo>
                  <a:lnTo>
                    <a:pt x="42408" y="174"/>
                  </a:lnTo>
                  <a:lnTo>
                    <a:pt x="42382" y="161"/>
                  </a:lnTo>
                  <a:lnTo>
                    <a:pt x="42183" y="189"/>
                  </a:lnTo>
                  <a:lnTo>
                    <a:pt x="42114" y="107"/>
                  </a:lnTo>
                  <a:lnTo>
                    <a:pt x="41888" y="163"/>
                  </a:lnTo>
                  <a:lnTo>
                    <a:pt x="41885" y="161"/>
                  </a:lnTo>
                  <a:lnTo>
                    <a:pt x="41881" y="165"/>
                  </a:lnTo>
                  <a:lnTo>
                    <a:pt x="41803" y="185"/>
                  </a:lnTo>
                  <a:lnTo>
                    <a:pt x="41763" y="180"/>
                  </a:lnTo>
                  <a:lnTo>
                    <a:pt x="41702" y="161"/>
                  </a:lnTo>
                  <a:lnTo>
                    <a:pt x="41698" y="170"/>
                  </a:lnTo>
                  <a:lnTo>
                    <a:pt x="41633" y="161"/>
                  </a:lnTo>
                  <a:lnTo>
                    <a:pt x="41620" y="170"/>
                  </a:lnTo>
                  <a:lnTo>
                    <a:pt x="41365" y="1"/>
                  </a:lnTo>
                  <a:lnTo>
                    <a:pt x="41162" y="174"/>
                  </a:lnTo>
                  <a:lnTo>
                    <a:pt x="41135" y="161"/>
                  </a:lnTo>
                  <a:lnTo>
                    <a:pt x="41037" y="176"/>
                  </a:lnTo>
                  <a:lnTo>
                    <a:pt x="41005" y="161"/>
                  </a:lnTo>
                  <a:lnTo>
                    <a:pt x="41005" y="161"/>
                  </a:lnTo>
                  <a:lnTo>
                    <a:pt x="41016" y="178"/>
                  </a:lnTo>
                  <a:lnTo>
                    <a:pt x="40953" y="187"/>
                  </a:lnTo>
                  <a:lnTo>
                    <a:pt x="40884" y="107"/>
                  </a:lnTo>
                  <a:lnTo>
                    <a:pt x="40567" y="187"/>
                  </a:lnTo>
                  <a:lnTo>
                    <a:pt x="40517" y="180"/>
                  </a:lnTo>
                  <a:lnTo>
                    <a:pt x="40453" y="161"/>
                  </a:lnTo>
                  <a:lnTo>
                    <a:pt x="40451" y="170"/>
                  </a:lnTo>
                  <a:lnTo>
                    <a:pt x="40386" y="161"/>
                  </a:lnTo>
                  <a:lnTo>
                    <a:pt x="40381" y="165"/>
                  </a:lnTo>
                  <a:lnTo>
                    <a:pt x="40135" y="1"/>
                  </a:lnTo>
                  <a:lnTo>
                    <a:pt x="39930" y="178"/>
                  </a:lnTo>
                  <a:lnTo>
                    <a:pt x="39827" y="193"/>
                  </a:lnTo>
                  <a:lnTo>
                    <a:pt x="39758" y="161"/>
                  </a:lnTo>
                  <a:lnTo>
                    <a:pt x="39758" y="161"/>
                  </a:lnTo>
                  <a:lnTo>
                    <a:pt x="39782" y="198"/>
                  </a:lnTo>
                  <a:lnTo>
                    <a:pt x="39723" y="206"/>
                  </a:lnTo>
                  <a:lnTo>
                    <a:pt x="39637" y="107"/>
                  </a:lnTo>
                  <a:lnTo>
                    <a:pt x="39374" y="172"/>
                  </a:lnTo>
                  <a:lnTo>
                    <a:pt x="39292" y="161"/>
                  </a:lnTo>
                  <a:lnTo>
                    <a:pt x="39274" y="176"/>
                  </a:lnTo>
                  <a:lnTo>
                    <a:pt x="39225" y="161"/>
                  </a:lnTo>
                  <a:lnTo>
                    <a:pt x="39205" y="211"/>
                  </a:lnTo>
                  <a:lnTo>
                    <a:pt x="38888" y="1"/>
                  </a:lnTo>
                  <a:lnTo>
                    <a:pt x="38681" y="178"/>
                  </a:lnTo>
                  <a:lnTo>
                    <a:pt x="38612" y="187"/>
                  </a:lnTo>
                  <a:lnTo>
                    <a:pt x="38545" y="107"/>
                  </a:lnTo>
                  <a:lnTo>
                    <a:pt x="38319" y="163"/>
                  </a:lnTo>
                  <a:lnTo>
                    <a:pt x="38316" y="161"/>
                  </a:lnTo>
                  <a:lnTo>
                    <a:pt x="38312" y="165"/>
                  </a:lnTo>
                  <a:lnTo>
                    <a:pt x="38226" y="187"/>
                  </a:lnTo>
                  <a:lnTo>
                    <a:pt x="38045" y="161"/>
                  </a:lnTo>
                  <a:lnTo>
                    <a:pt x="38042" y="165"/>
                  </a:lnTo>
                  <a:lnTo>
                    <a:pt x="37796" y="1"/>
                  </a:lnTo>
                  <a:lnTo>
                    <a:pt x="37593" y="174"/>
                  </a:lnTo>
                  <a:lnTo>
                    <a:pt x="37567" y="161"/>
                  </a:lnTo>
                  <a:lnTo>
                    <a:pt x="37367" y="189"/>
                  </a:lnTo>
                  <a:lnTo>
                    <a:pt x="37298" y="107"/>
                  </a:lnTo>
                  <a:lnTo>
                    <a:pt x="37073" y="163"/>
                  </a:lnTo>
                  <a:lnTo>
                    <a:pt x="37067" y="161"/>
                  </a:lnTo>
                  <a:lnTo>
                    <a:pt x="37065" y="165"/>
                  </a:lnTo>
                  <a:lnTo>
                    <a:pt x="36985" y="185"/>
                  </a:lnTo>
                  <a:lnTo>
                    <a:pt x="36948" y="180"/>
                  </a:lnTo>
                  <a:lnTo>
                    <a:pt x="36884" y="161"/>
                  </a:lnTo>
                  <a:lnTo>
                    <a:pt x="36881" y="170"/>
                  </a:lnTo>
                  <a:lnTo>
                    <a:pt x="36817" y="161"/>
                  </a:lnTo>
                  <a:lnTo>
                    <a:pt x="36804" y="170"/>
                  </a:lnTo>
                  <a:lnTo>
                    <a:pt x="36547" y="1"/>
                  </a:lnTo>
                  <a:lnTo>
                    <a:pt x="36346" y="174"/>
                  </a:lnTo>
                  <a:lnTo>
                    <a:pt x="36320" y="161"/>
                  </a:lnTo>
                  <a:lnTo>
                    <a:pt x="36221" y="176"/>
                  </a:lnTo>
                  <a:lnTo>
                    <a:pt x="36189" y="161"/>
                  </a:lnTo>
                  <a:lnTo>
                    <a:pt x="36189" y="161"/>
                  </a:lnTo>
                  <a:lnTo>
                    <a:pt x="36200" y="178"/>
                  </a:lnTo>
                  <a:lnTo>
                    <a:pt x="36137" y="187"/>
                  </a:lnTo>
                  <a:lnTo>
                    <a:pt x="36068" y="107"/>
                  </a:lnTo>
                  <a:lnTo>
                    <a:pt x="35751" y="187"/>
                  </a:lnTo>
                  <a:lnTo>
                    <a:pt x="35699" y="180"/>
                  </a:lnTo>
                  <a:lnTo>
                    <a:pt x="35638" y="161"/>
                  </a:lnTo>
                  <a:lnTo>
                    <a:pt x="35634" y="170"/>
                  </a:lnTo>
                  <a:lnTo>
                    <a:pt x="35571" y="161"/>
                  </a:lnTo>
                  <a:lnTo>
                    <a:pt x="35565" y="165"/>
                  </a:lnTo>
                  <a:lnTo>
                    <a:pt x="35319" y="1"/>
                  </a:lnTo>
                  <a:lnTo>
                    <a:pt x="35112" y="178"/>
                  </a:lnTo>
                  <a:lnTo>
                    <a:pt x="35010" y="193"/>
                  </a:lnTo>
                  <a:lnTo>
                    <a:pt x="34942" y="161"/>
                  </a:lnTo>
                  <a:lnTo>
                    <a:pt x="34967" y="198"/>
                  </a:lnTo>
                  <a:lnTo>
                    <a:pt x="34907" y="206"/>
                  </a:lnTo>
                  <a:lnTo>
                    <a:pt x="34821" y="107"/>
                  </a:lnTo>
                  <a:lnTo>
                    <a:pt x="34559" y="172"/>
                  </a:lnTo>
                  <a:lnTo>
                    <a:pt x="34477" y="161"/>
                  </a:lnTo>
                  <a:lnTo>
                    <a:pt x="34458" y="176"/>
                  </a:lnTo>
                  <a:lnTo>
                    <a:pt x="34409" y="161"/>
                  </a:lnTo>
                  <a:lnTo>
                    <a:pt x="34389" y="211"/>
                  </a:lnTo>
                  <a:lnTo>
                    <a:pt x="34072" y="1"/>
                  </a:lnTo>
                  <a:lnTo>
                    <a:pt x="33865" y="178"/>
                  </a:lnTo>
                  <a:lnTo>
                    <a:pt x="33796" y="187"/>
                  </a:lnTo>
                  <a:lnTo>
                    <a:pt x="33729" y="107"/>
                  </a:lnTo>
                  <a:lnTo>
                    <a:pt x="33502" y="163"/>
                  </a:lnTo>
                  <a:lnTo>
                    <a:pt x="33500" y="161"/>
                  </a:lnTo>
                  <a:lnTo>
                    <a:pt x="33494" y="165"/>
                  </a:lnTo>
                  <a:lnTo>
                    <a:pt x="33411" y="187"/>
                  </a:lnTo>
                  <a:lnTo>
                    <a:pt x="33230" y="161"/>
                  </a:lnTo>
                  <a:lnTo>
                    <a:pt x="33224" y="165"/>
                  </a:lnTo>
                  <a:lnTo>
                    <a:pt x="32978" y="1"/>
                  </a:lnTo>
                  <a:lnTo>
                    <a:pt x="32777" y="174"/>
                  </a:lnTo>
                  <a:lnTo>
                    <a:pt x="32751" y="161"/>
                  </a:lnTo>
                  <a:lnTo>
                    <a:pt x="32551" y="189"/>
                  </a:lnTo>
                  <a:lnTo>
                    <a:pt x="32481" y="107"/>
                  </a:lnTo>
                  <a:lnTo>
                    <a:pt x="32257" y="163"/>
                  </a:lnTo>
                  <a:lnTo>
                    <a:pt x="32251" y="161"/>
                  </a:lnTo>
                  <a:lnTo>
                    <a:pt x="32248" y="165"/>
                  </a:lnTo>
                  <a:lnTo>
                    <a:pt x="32169" y="185"/>
                  </a:lnTo>
                  <a:lnTo>
                    <a:pt x="32130" y="180"/>
                  </a:lnTo>
                  <a:lnTo>
                    <a:pt x="32069" y="161"/>
                  </a:lnTo>
                  <a:lnTo>
                    <a:pt x="32065" y="170"/>
                  </a:lnTo>
                  <a:lnTo>
                    <a:pt x="32000" y="161"/>
                  </a:lnTo>
                  <a:lnTo>
                    <a:pt x="31987" y="170"/>
                  </a:lnTo>
                  <a:lnTo>
                    <a:pt x="31731" y="1"/>
                  </a:lnTo>
                  <a:lnTo>
                    <a:pt x="31530" y="174"/>
                  </a:lnTo>
                  <a:lnTo>
                    <a:pt x="31502" y="161"/>
                  </a:lnTo>
                  <a:lnTo>
                    <a:pt x="31403" y="176"/>
                  </a:lnTo>
                  <a:lnTo>
                    <a:pt x="31374" y="161"/>
                  </a:lnTo>
                  <a:lnTo>
                    <a:pt x="31374" y="161"/>
                  </a:lnTo>
                  <a:lnTo>
                    <a:pt x="31385" y="178"/>
                  </a:lnTo>
                  <a:lnTo>
                    <a:pt x="31319" y="187"/>
                  </a:lnTo>
                  <a:lnTo>
                    <a:pt x="31252" y="107"/>
                  </a:lnTo>
                  <a:lnTo>
                    <a:pt x="30936" y="187"/>
                  </a:lnTo>
                  <a:lnTo>
                    <a:pt x="30883" y="180"/>
                  </a:lnTo>
                  <a:lnTo>
                    <a:pt x="30822" y="161"/>
                  </a:lnTo>
                  <a:lnTo>
                    <a:pt x="30818" y="170"/>
                  </a:lnTo>
                  <a:lnTo>
                    <a:pt x="30755" y="161"/>
                  </a:lnTo>
                  <a:lnTo>
                    <a:pt x="30749" y="165"/>
                  </a:lnTo>
                  <a:lnTo>
                    <a:pt x="30503" y="1"/>
                  </a:lnTo>
                  <a:lnTo>
                    <a:pt x="30296" y="178"/>
                  </a:lnTo>
                  <a:lnTo>
                    <a:pt x="30194" y="193"/>
                  </a:lnTo>
                  <a:lnTo>
                    <a:pt x="30127" y="161"/>
                  </a:lnTo>
                  <a:lnTo>
                    <a:pt x="30149" y="198"/>
                  </a:lnTo>
                  <a:lnTo>
                    <a:pt x="30089" y="206"/>
                  </a:lnTo>
                  <a:lnTo>
                    <a:pt x="30004" y="107"/>
                  </a:lnTo>
                  <a:lnTo>
                    <a:pt x="29743" y="172"/>
                  </a:lnTo>
                  <a:lnTo>
                    <a:pt x="29661" y="161"/>
                  </a:lnTo>
                  <a:lnTo>
                    <a:pt x="29642" y="176"/>
                  </a:lnTo>
                  <a:lnTo>
                    <a:pt x="29594" y="161"/>
                  </a:lnTo>
                  <a:lnTo>
                    <a:pt x="29571" y="211"/>
                  </a:lnTo>
                  <a:lnTo>
                    <a:pt x="29255" y="1"/>
                  </a:lnTo>
                  <a:lnTo>
                    <a:pt x="29050" y="178"/>
                  </a:lnTo>
                  <a:lnTo>
                    <a:pt x="28981" y="187"/>
                  </a:lnTo>
                  <a:lnTo>
                    <a:pt x="28912" y="107"/>
                  </a:lnTo>
                  <a:lnTo>
                    <a:pt x="28686" y="163"/>
                  </a:lnTo>
                  <a:lnTo>
                    <a:pt x="28682" y="161"/>
                  </a:lnTo>
                  <a:lnTo>
                    <a:pt x="28679" y="165"/>
                  </a:lnTo>
                  <a:lnTo>
                    <a:pt x="28595" y="187"/>
                  </a:lnTo>
                  <a:lnTo>
                    <a:pt x="28414" y="161"/>
                  </a:lnTo>
                  <a:lnTo>
                    <a:pt x="28408" y="165"/>
                  </a:lnTo>
                  <a:lnTo>
                    <a:pt x="28162" y="1"/>
                  </a:lnTo>
                  <a:lnTo>
                    <a:pt x="27961" y="174"/>
                  </a:lnTo>
                  <a:lnTo>
                    <a:pt x="27933" y="161"/>
                  </a:lnTo>
                  <a:lnTo>
                    <a:pt x="27734" y="189"/>
                  </a:lnTo>
                  <a:lnTo>
                    <a:pt x="27665" y="107"/>
                  </a:lnTo>
                  <a:lnTo>
                    <a:pt x="27439" y="163"/>
                  </a:lnTo>
                  <a:lnTo>
                    <a:pt x="27436" y="161"/>
                  </a:lnTo>
                  <a:lnTo>
                    <a:pt x="27432" y="165"/>
                  </a:lnTo>
                  <a:lnTo>
                    <a:pt x="27354" y="185"/>
                  </a:lnTo>
                  <a:lnTo>
                    <a:pt x="27314" y="180"/>
                  </a:lnTo>
                  <a:lnTo>
                    <a:pt x="27253" y="161"/>
                  </a:lnTo>
                  <a:lnTo>
                    <a:pt x="27249" y="170"/>
                  </a:lnTo>
                  <a:lnTo>
                    <a:pt x="27184" y="161"/>
                  </a:lnTo>
                  <a:lnTo>
                    <a:pt x="27171" y="170"/>
                  </a:lnTo>
                  <a:lnTo>
                    <a:pt x="26916" y="1"/>
                  </a:lnTo>
                  <a:lnTo>
                    <a:pt x="26712" y="174"/>
                  </a:lnTo>
                  <a:lnTo>
                    <a:pt x="26686" y="161"/>
                  </a:lnTo>
                  <a:lnTo>
                    <a:pt x="26588" y="176"/>
                  </a:lnTo>
                  <a:lnTo>
                    <a:pt x="26558" y="161"/>
                  </a:lnTo>
                  <a:lnTo>
                    <a:pt x="26569" y="178"/>
                  </a:lnTo>
                  <a:lnTo>
                    <a:pt x="26504" y="187"/>
                  </a:lnTo>
                  <a:lnTo>
                    <a:pt x="26437" y="107"/>
                  </a:lnTo>
                  <a:lnTo>
                    <a:pt x="26118" y="187"/>
                  </a:lnTo>
                  <a:lnTo>
                    <a:pt x="26068" y="180"/>
                  </a:lnTo>
                  <a:lnTo>
                    <a:pt x="26006" y="161"/>
                  </a:lnTo>
                  <a:lnTo>
                    <a:pt x="26002" y="170"/>
                  </a:lnTo>
                  <a:lnTo>
                    <a:pt x="25937" y="161"/>
                  </a:lnTo>
                  <a:lnTo>
                    <a:pt x="25932" y="165"/>
                  </a:lnTo>
                  <a:lnTo>
                    <a:pt x="25686" y="1"/>
                  </a:lnTo>
                  <a:lnTo>
                    <a:pt x="25481" y="178"/>
                  </a:lnTo>
                  <a:lnTo>
                    <a:pt x="25378" y="193"/>
                  </a:lnTo>
                  <a:lnTo>
                    <a:pt x="25311" y="161"/>
                  </a:lnTo>
                  <a:lnTo>
                    <a:pt x="25333" y="198"/>
                  </a:lnTo>
                  <a:lnTo>
                    <a:pt x="25274" y="206"/>
                  </a:lnTo>
                  <a:lnTo>
                    <a:pt x="25188" y="107"/>
                  </a:lnTo>
                  <a:lnTo>
                    <a:pt x="24927" y="172"/>
                  </a:lnTo>
                  <a:lnTo>
                    <a:pt x="24845" y="161"/>
                  </a:lnTo>
                  <a:lnTo>
                    <a:pt x="24826" y="176"/>
                  </a:lnTo>
                  <a:lnTo>
                    <a:pt x="24776" y="161"/>
                  </a:lnTo>
                  <a:lnTo>
                    <a:pt x="24756" y="211"/>
                  </a:lnTo>
                  <a:lnTo>
                    <a:pt x="24439" y="1"/>
                  </a:lnTo>
                  <a:lnTo>
                    <a:pt x="24232" y="178"/>
                  </a:lnTo>
                  <a:lnTo>
                    <a:pt x="24165" y="187"/>
                  </a:lnTo>
                  <a:lnTo>
                    <a:pt x="24096" y="107"/>
                  </a:lnTo>
                  <a:lnTo>
                    <a:pt x="23870" y="163"/>
                  </a:lnTo>
                  <a:lnTo>
                    <a:pt x="23867" y="161"/>
                  </a:lnTo>
                  <a:lnTo>
                    <a:pt x="23863" y="165"/>
                  </a:lnTo>
                  <a:lnTo>
                    <a:pt x="23779" y="187"/>
                  </a:lnTo>
                  <a:lnTo>
                    <a:pt x="23598" y="161"/>
                  </a:lnTo>
                  <a:lnTo>
                    <a:pt x="23593" y="165"/>
                  </a:lnTo>
                  <a:lnTo>
                    <a:pt x="23347" y="1"/>
                  </a:lnTo>
                  <a:lnTo>
                    <a:pt x="23144" y="174"/>
                  </a:lnTo>
                  <a:lnTo>
                    <a:pt x="23117" y="161"/>
                  </a:lnTo>
                  <a:lnTo>
                    <a:pt x="22918" y="189"/>
                  </a:lnTo>
                  <a:lnTo>
                    <a:pt x="22849" y="107"/>
                  </a:lnTo>
                  <a:lnTo>
                    <a:pt x="22624" y="163"/>
                  </a:lnTo>
                  <a:lnTo>
                    <a:pt x="22620" y="161"/>
                  </a:lnTo>
                  <a:lnTo>
                    <a:pt x="22616" y="165"/>
                  </a:lnTo>
                  <a:lnTo>
                    <a:pt x="22538" y="185"/>
                  </a:lnTo>
                  <a:lnTo>
                    <a:pt x="22499" y="180"/>
                  </a:lnTo>
                  <a:lnTo>
                    <a:pt x="22437" y="161"/>
                  </a:lnTo>
                  <a:lnTo>
                    <a:pt x="22433" y="170"/>
                  </a:lnTo>
                  <a:lnTo>
                    <a:pt x="22368" y="161"/>
                  </a:lnTo>
                  <a:lnTo>
                    <a:pt x="22355" y="170"/>
                  </a:lnTo>
                  <a:lnTo>
                    <a:pt x="22100" y="1"/>
                  </a:lnTo>
                  <a:lnTo>
                    <a:pt x="21897" y="174"/>
                  </a:lnTo>
                  <a:lnTo>
                    <a:pt x="21871" y="161"/>
                  </a:lnTo>
                  <a:lnTo>
                    <a:pt x="21772" y="176"/>
                  </a:lnTo>
                  <a:lnTo>
                    <a:pt x="21740" y="161"/>
                  </a:lnTo>
                  <a:lnTo>
                    <a:pt x="21751" y="178"/>
                  </a:lnTo>
                  <a:lnTo>
                    <a:pt x="21688" y="187"/>
                  </a:lnTo>
                  <a:lnTo>
                    <a:pt x="21619" y="107"/>
                  </a:lnTo>
                  <a:lnTo>
                    <a:pt x="21302" y="187"/>
                  </a:lnTo>
                  <a:lnTo>
                    <a:pt x="21252" y="180"/>
                  </a:lnTo>
                  <a:lnTo>
                    <a:pt x="21190" y="161"/>
                  </a:lnTo>
                  <a:lnTo>
                    <a:pt x="21185" y="170"/>
                  </a:lnTo>
                  <a:lnTo>
                    <a:pt x="21121" y="161"/>
                  </a:lnTo>
                  <a:lnTo>
                    <a:pt x="21116" y="165"/>
                  </a:lnTo>
                  <a:lnTo>
                    <a:pt x="20870" y="1"/>
                  </a:lnTo>
                  <a:lnTo>
                    <a:pt x="20663" y="178"/>
                  </a:lnTo>
                  <a:lnTo>
                    <a:pt x="20562" y="193"/>
                  </a:lnTo>
                  <a:lnTo>
                    <a:pt x="20493" y="161"/>
                  </a:lnTo>
                  <a:lnTo>
                    <a:pt x="20493" y="161"/>
                  </a:lnTo>
                  <a:lnTo>
                    <a:pt x="20518" y="198"/>
                  </a:lnTo>
                  <a:lnTo>
                    <a:pt x="20458" y="206"/>
                  </a:lnTo>
                  <a:lnTo>
                    <a:pt x="20372" y="107"/>
                  </a:lnTo>
                  <a:lnTo>
                    <a:pt x="20111" y="172"/>
                  </a:lnTo>
                  <a:lnTo>
                    <a:pt x="20029" y="161"/>
                  </a:lnTo>
                  <a:lnTo>
                    <a:pt x="20009" y="176"/>
                  </a:lnTo>
                  <a:lnTo>
                    <a:pt x="19960" y="161"/>
                  </a:lnTo>
                  <a:lnTo>
                    <a:pt x="19940" y="211"/>
                  </a:lnTo>
                  <a:lnTo>
                    <a:pt x="19623" y="1"/>
                  </a:lnTo>
                  <a:lnTo>
                    <a:pt x="19416" y="178"/>
                  </a:lnTo>
                  <a:lnTo>
                    <a:pt x="19347" y="187"/>
                  </a:lnTo>
                  <a:lnTo>
                    <a:pt x="19280" y="107"/>
                  </a:lnTo>
                  <a:lnTo>
                    <a:pt x="19055" y="163"/>
                  </a:lnTo>
                  <a:lnTo>
                    <a:pt x="19051" y="161"/>
                  </a:lnTo>
                  <a:lnTo>
                    <a:pt x="19047" y="165"/>
                  </a:lnTo>
                  <a:lnTo>
                    <a:pt x="18961" y="187"/>
                  </a:lnTo>
                  <a:lnTo>
                    <a:pt x="18783" y="161"/>
                  </a:lnTo>
                  <a:lnTo>
                    <a:pt x="18777" y="165"/>
                  </a:lnTo>
                  <a:lnTo>
                    <a:pt x="18529" y="1"/>
                  </a:lnTo>
                  <a:lnTo>
                    <a:pt x="18328" y="174"/>
                  </a:lnTo>
                  <a:lnTo>
                    <a:pt x="18302" y="161"/>
                  </a:lnTo>
                  <a:lnTo>
                    <a:pt x="18102" y="189"/>
                  </a:lnTo>
                  <a:lnTo>
                    <a:pt x="18032" y="107"/>
                  </a:lnTo>
                  <a:lnTo>
                    <a:pt x="17808" y="163"/>
                  </a:lnTo>
                  <a:lnTo>
                    <a:pt x="17804" y="161"/>
                  </a:lnTo>
                  <a:lnTo>
                    <a:pt x="17800" y="165"/>
                  </a:lnTo>
                  <a:lnTo>
                    <a:pt x="17722" y="185"/>
                  </a:lnTo>
                  <a:lnTo>
                    <a:pt x="17683" y="180"/>
                  </a:lnTo>
                  <a:lnTo>
                    <a:pt x="17621" y="161"/>
                  </a:lnTo>
                  <a:lnTo>
                    <a:pt x="17616" y="170"/>
                  </a:lnTo>
                  <a:lnTo>
                    <a:pt x="17553" y="161"/>
                  </a:lnTo>
                  <a:lnTo>
                    <a:pt x="17539" y="170"/>
                  </a:lnTo>
                  <a:lnTo>
                    <a:pt x="17282" y="1"/>
                  </a:lnTo>
                  <a:lnTo>
                    <a:pt x="17081" y="174"/>
                  </a:lnTo>
                  <a:lnTo>
                    <a:pt x="17055" y="161"/>
                  </a:lnTo>
                  <a:lnTo>
                    <a:pt x="16956" y="176"/>
                  </a:lnTo>
                  <a:lnTo>
                    <a:pt x="16924" y="161"/>
                  </a:lnTo>
                  <a:lnTo>
                    <a:pt x="16936" y="178"/>
                  </a:lnTo>
                  <a:lnTo>
                    <a:pt x="16872" y="187"/>
                  </a:lnTo>
                  <a:lnTo>
                    <a:pt x="16803" y="107"/>
                  </a:lnTo>
                  <a:lnTo>
                    <a:pt x="16487" y="187"/>
                  </a:lnTo>
                  <a:lnTo>
                    <a:pt x="16436" y="180"/>
                  </a:lnTo>
                  <a:lnTo>
                    <a:pt x="16373" y="161"/>
                  </a:lnTo>
                  <a:lnTo>
                    <a:pt x="16369" y="170"/>
                  </a:lnTo>
                  <a:lnTo>
                    <a:pt x="16306" y="161"/>
                  </a:lnTo>
                  <a:lnTo>
                    <a:pt x="16300" y="165"/>
                  </a:lnTo>
                  <a:lnTo>
                    <a:pt x="16054" y="1"/>
                  </a:lnTo>
                  <a:lnTo>
                    <a:pt x="15847" y="178"/>
                  </a:lnTo>
                  <a:lnTo>
                    <a:pt x="15747" y="193"/>
                  </a:lnTo>
                  <a:lnTo>
                    <a:pt x="15678" y="161"/>
                  </a:lnTo>
                  <a:lnTo>
                    <a:pt x="15678" y="161"/>
                  </a:lnTo>
                  <a:lnTo>
                    <a:pt x="15700" y="198"/>
                  </a:lnTo>
                  <a:lnTo>
                    <a:pt x="15640" y="206"/>
                  </a:lnTo>
                  <a:lnTo>
                    <a:pt x="15557" y="107"/>
                  </a:lnTo>
                  <a:lnTo>
                    <a:pt x="15296" y="172"/>
                  </a:lnTo>
                  <a:lnTo>
                    <a:pt x="15214" y="161"/>
                  </a:lnTo>
                  <a:lnTo>
                    <a:pt x="15193" y="176"/>
                  </a:lnTo>
                  <a:lnTo>
                    <a:pt x="15145" y="161"/>
                  </a:lnTo>
                  <a:lnTo>
                    <a:pt x="15124" y="211"/>
                  </a:lnTo>
                  <a:lnTo>
                    <a:pt x="14807" y="1"/>
                  </a:lnTo>
                  <a:lnTo>
                    <a:pt x="14600" y="178"/>
                  </a:lnTo>
                  <a:lnTo>
                    <a:pt x="14532" y="187"/>
                  </a:lnTo>
                  <a:lnTo>
                    <a:pt x="14463" y="107"/>
                  </a:lnTo>
                  <a:lnTo>
                    <a:pt x="14239" y="163"/>
                  </a:lnTo>
                  <a:lnTo>
                    <a:pt x="14235" y="161"/>
                  </a:lnTo>
                  <a:lnTo>
                    <a:pt x="14231" y="165"/>
                  </a:lnTo>
                  <a:lnTo>
                    <a:pt x="14146" y="187"/>
                  </a:lnTo>
                  <a:lnTo>
                    <a:pt x="13965" y="161"/>
                  </a:lnTo>
                  <a:lnTo>
                    <a:pt x="13961" y="165"/>
                  </a:lnTo>
                  <a:lnTo>
                    <a:pt x="13713" y="1"/>
                  </a:lnTo>
                  <a:lnTo>
                    <a:pt x="13512" y="174"/>
                  </a:lnTo>
                  <a:lnTo>
                    <a:pt x="13486" y="161"/>
                  </a:lnTo>
                  <a:lnTo>
                    <a:pt x="13287" y="189"/>
                  </a:lnTo>
                  <a:lnTo>
                    <a:pt x="13216" y="107"/>
                  </a:lnTo>
                  <a:lnTo>
                    <a:pt x="12990" y="163"/>
                  </a:lnTo>
                  <a:lnTo>
                    <a:pt x="12987" y="161"/>
                  </a:lnTo>
                  <a:lnTo>
                    <a:pt x="12985" y="165"/>
                  </a:lnTo>
                  <a:lnTo>
                    <a:pt x="12906" y="185"/>
                  </a:lnTo>
                  <a:lnTo>
                    <a:pt x="12865" y="180"/>
                  </a:lnTo>
                  <a:lnTo>
                    <a:pt x="12804" y="161"/>
                  </a:lnTo>
                  <a:lnTo>
                    <a:pt x="12800" y="170"/>
                  </a:lnTo>
                  <a:lnTo>
                    <a:pt x="12737" y="161"/>
                  </a:lnTo>
                  <a:lnTo>
                    <a:pt x="12722" y="170"/>
                  </a:lnTo>
                  <a:lnTo>
                    <a:pt x="12467" y="1"/>
                  </a:lnTo>
                  <a:lnTo>
                    <a:pt x="12263" y="174"/>
                  </a:lnTo>
                  <a:lnTo>
                    <a:pt x="12239" y="161"/>
                  </a:lnTo>
                  <a:lnTo>
                    <a:pt x="12139" y="176"/>
                  </a:lnTo>
                  <a:lnTo>
                    <a:pt x="12109" y="161"/>
                  </a:lnTo>
                  <a:lnTo>
                    <a:pt x="12109" y="161"/>
                  </a:lnTo>
                  <a:lnTo>
                    <a:pt x="12120" y="178"/>
                  </a:lnTo>
                  <a:lnTo>
                    <a:pt x="12055" y="187"/>
                  </a:lnTo>
                  <a:lnTo>
                    <a:pt x="11988" y="107"/>
                  </a:lnTo>
                  <a:lnTo>
                    <a:pt x="11669" y="187"/>
                  </a:lnTo>
                  <a:lnTo>
                    <a:pt x="11620" y="180"/>
                  </a:lnTo>
                  <a:lnTo>
                    <a:pt x="11557" y="161"/>
                  </a:lnTo>
                  <a:lnTo>
                    <a:pt x="11553" y="170"/>
                  </a:lnTo>
                  <a:lnTo>
                    <a:pt x="11488" y="161"/>
                  </a:lnTo>
                  <a:lnTo>
                    <a:pt x="11484" y="165"/>
                  </a:lnTo>
                  <a:lnTo>
                    <a:pt x="11238" y="1"/>
                  </a:lnTo>
                  <a:lnTo>
                    <a:pt x="11032" y="178"/>
                  </a:lnTo>
                  <a:lnTo>
                    <a:pt x="10929" y="193"/>
                  </a:lnTo>
                  <a:lnTo>
                    <a:pt x="10862" y="161"/>
                  </a:lnTo>
                  <a:lnTo>
                    <a:pt x="10884" y="198"/>
                  </a:lnTo>
                  <a:lnTo>
                    <a:pt x="10825" y="206"/>
                  </a:lnTo>
                  <a:lnTo>
                    <a:pt x="10739" y="107"/>
                  </a:lnTo>
                  <a:lnTo>
                    <a:pt x="10480" y="172"/>
                  </a:lnTo>
                  <a:lnTo>
                    <a:pt x="10396" y="161"/>
                  </a:lnTo>
                  <a:lnTo>
                    <a:pt x="10377" y="176"/>
                  </a:lnTo>
                  <a:lnTo>
                    <a:pt x="10329" y="161"/>
                  </a:lnTo>
                  <a:lnTo>
                    <a:pt x="10308" y="211"/>
                  </a:lnTo>
                  <a:lnTo>
                    <a:pt x="9992" y="1"/>
                  </a:lnTo>
                  <a:lnTo>
                    <a:pt x="9744" y="211"/>
                  </a:lnTo>
                  <a:lnTo>
                    <a:pt x="9733" y="206"/>
                  </a:lnTo>
                  <a:lnTo>
                    <a:pt x="9647" y="107"/>
                  </a:lnTo>
                  <a:lnTo>
                    <a:pt x="9423" y="163"/>
                  </a:lnTo>
                  <a:lnTo>
                    <a:pt x="9418" y="161"/>
                  </a:lnTo>
                  <a:lnTo>
                    <a:pt x="9416" y="165"/>
                  </a:lnTo>
                  <a:lnTo>
                    <a:pt x="9241" y="210"/>
                  </a:lnTo>
                  <a:lnTo>
                    <a:pt x="9187" y="193"/>
                  </a:lnTo>
                  <a:lnTo>
                    <a:pt x="8898" y="1"/>
                  </a:lnTo>
                  <a:lnTo>
                    <a:pt x="8695" y="174"/>
                  </a:lnTo>
                  <a:lnTo>
                    <a:pt x="8668" y="161"/>
                  </a:lnTo>
                  <a:lnTo>
                    <a:pt x="8454" y="193"/>
                  </a:lnTo>
                  <a:lnTo>
                    <a:pt x="8385" y="161"/>
                  </a:lnTo>
                  <a:lnTo>
                    <a:pt x="8408" y="198"/>
                  </a:lnTo>
                  <a:lnTo>
                    <a:pt x="8294" y="215"/>
                  </a:lnTo>
                  <a:lnTo>
                    <a:pt x="8230" y="206"/>
                  </a:lnTo>
                  <a:lnTo>
                    <a:pt x="8171" y="161"/>
                  </a:lnTo>
                  <a:lnTo>
                    <a:pt x="8145" y="193"/>
                  </a:lnTo>
                  <a:lnTo>
                    <a:pt x="8050" y="180"/>
                  </a:lnTo>
                  <a:lnTo>
                    <a:pt x="7988" y="161"/>
                  </a:lnTo>
                  <a:lnTo>
                    <a:pt x="7984" y="170"/>
                  </a:lnTo>
                  <a:lnTo>
                    <a:pt x="7921" y="161"/>
                  </a:lnTo>
                  <a:lnTo>
                    <a:pt x="7722" y="310"/>
                  </a:lnTo>
                  <a:lnTo>
                    <a:pt x="7422" y="161"/>
                  </a:lnTo>
                  <a:lnTo>
                    <a:pt x="7323" y="176"/>
                  </a:lnTo>
                  <a:lnTo>
                    <a:pt x="7293" y="161"/>
                  </a:lnTo>
                  <a:lnTo>
                    <a:pt x="7293" y="161"/>
                  </a:lnTo>
                  <a:lnTo>
                    <a:pt x="7302" y="178"/>
                  </a:lnTo>
                  <a:lnTo>
                    <a:pt x="7239" y="187"/>
                  </a:lnTo>
                  <a:lnTo>
                    <a:pt x="7170" y="107"/>
                  </a:lnTo>
                  <a:lnTo>
                    <a:pt x="6853" y="187"/>
                  </a:lnTo>
                  <a:lnTo>
                    <a:pt x="6672" y="161"/>
                  </a:lnTo>
                  <a:lnTo>
                    <a:pt x="6669" y="165"/>
                  </a:lnTo>
                  <a:lnTo>
                    <a:pt x="6421" y="1"/>
                  </a:lnTo>
                  <a:lnTo>
                    <a:pt x="6082" y="292"/>
                  </a:lnTo>
                  <a:lnTo>
                    <a:pt x="5923" y="107"/>
                  </a:lnTo>
                  <a:lnTo>
                    <a:pt x="5601" y="187"/>
                  </a:lnTo>
                  <a:lnTo>
                    <a:pt x="5511" y="161"/>
                  </a:lnTo>
                  <a:lnTo>
                    <a:pt x="5493" y="211"/>
                  </a:lnTo>
                  <a:lnTo>
                    <a:pt x="5174" y="1"/>
                  </a:lnTo>
                  <a:lnTo>
                    <a:pt x="4928" y="211"/>
                  </a:lnTo>
                  <a:lnTo>
                    <a:pt x="4816" y="161"/>
                  </a:lnTo>
                  <a:lnTo>
                    <a:pt x="4876" y="256"/>
                  </a:lnTo>
                  <a:lnTo>
                    <a:pt x="4809" y="314"/>
                  </a:lnTo>
                  <a:lnTo>
                    <a:pt x="4602" y="161"/>
                  </a:lnTo>
                  <a:lnTo>
                    <a:pt x="4537" y="243"/>
                  </a:lnTo>
                  <a:lnTo>
                    <a:pt x="4265" y="161"/>
                  </a:lnTo>
                  <a:lnTo>
                    <a:pt x="4196" y="333"/>
                  </a:lnTo>
                  <a:lnTo>
                    <a:pt x="3853" y="161"/>
                  </a:lnTo>
                  <a:lnTo>
                    <a:pt x="3637" y="193"/>
                  </a:lnTo>
                  <a:lnTo>
                    <a:pt x="3569" y="161"/>
                  </a:lnTo>
                  <a:lnTo>
                    <a:pt x="3592" y="198"/>
                  </a:lnTo>
                  <a:lnTo>
                    <a:pt x="3478" y="215"/>
                  </a:lnTo>
                  <a:lnTo>
                    <a:pt x="3104" y="161"/>
                  </a:lnTo>
                  <a:lnTo>
                    <a:pt x="2675" y="482"/>
                  </a:lnTo>
                  <a:lnTo>
                    <a:pt x="2354" y="107"/>
                  </a:lnTo>
                  <a:lnTo>
                    <a:pt x="1926" y="215"/>
                  </a:lnTo>
                  <a:lnTo>
                    <a:pt x="16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661250" y="4820220"/>
              <a:ext cx="3884215" cy="57148"/>
            </a:xfrm>
            <a:custGeom>
              <a:rect b="b" l="l" r="r" t="t"/>
              <a:pathLst>
                <a:path extrusionOk="0" h="818" w="55598">
                  <a:moveTo>
                    <a:pt x="1605" y="1"/>
                  </a:moveTo>
                  <a:lnTo>
                    <a:pt x="1231" y="321"/>
                  </a:lnTo>
                  <a:lnTo>
                    <a:pt x="696" y="161"/>
                  </a:lnTo>
                  <a:lnTo>
                    <a:pt x="589" y="428"/>
                  </a:lnTo>
                  <a:lnTo>
                    <a:pt x="0" y="161"/>
                  </a:lnTo>
                  <a:lnTo>
                    <a:pt x="211" y="498"/>
                  </a:lnTo>
                  <a:lnTo>
                    <a:pt x="0" y="403"/>
                  </a:lnTo>
                  <a:lnTo>
                    <a:pt x="0" y="403"/>
                  </a:lnTo>
                  <a:lnTo>
                    <a:pt x="142" y="629"/>
                  </a:lnTo>
                  <a:lnTo>
                    <a:pt x="0" y="566"/>
                  </a:lnTo>
                  <a:lnTo>
                    <a:pt x="0" y="566"/>
                  </a:lnTo>
                  <a:lnTo>
                    <a:pt x="159" y="817"/>
                  </a:lnTo>
                  <a:lnTo>
                    <a:pt x="55592" y="817"/>
                  </a:lnTo>
                  <a:lnTo>
                    <a:pt x="55478" y="590"/>
                  </a:lnTo>
                  <a:lnTo>
                    <a:pt x="55598" y="590"/>
                  </a:lnTo>
                  <a:lnTo>
                    <a:pt x="55437" y="267"/>
                  </a:lnTo>
                  <a:lnTo>
                    <a:pt x="54902" y="536"/>
                  </a:lnTo>
                  <a:lnTo>
                    <a:pt x="54690" y="267"/>
                  </a:lnTo>
                  <a:lnTo>
                    <a:pt x="54207" y="321"/>
                  </a:lnTo>
                  <a:lnTo>
                    <a:pt x="53993" y="161"/>
                  </a:lnTo>
                  <a:lnTo>
                    <a:pt x="53779" y="428"/>
                  </a:lnTo>
                  <a:lnTo>
                    <a:pt x="53244" y="161"/>
                  </a:lnTo>
                  <a:lnTo>
                    <a:pt x="52869" y="215"/>
                  </a:lnTo>
                  <a:lnTo>
                    <a:pt x="52495" y="161"/>
                  </a:lnTo>
                  <a:lnTo>
                    <a:pt x="52066" y="482"/>
                  </a:lnTo>
                  <a:lnTo>
                    <a:pt x="51745" y="107"/>
                  </a:lnTo>
                  <a:lnTo>
                    <a:pt x="51319" y="215"/>
                  </a:lnTo>
                  <a:lnTo>
                    <a:pt x="50996" y="1"/>
                  </a:lnTo>
                  <a:lnTo>
                    <a:pt x="50640" y="307"/>
                  </a:lnTo>
                  <a:lnTo>
                    <a:pt x="50622" y="267"/>
                  </a:lnTo>
                  <a:lnTo>
                    <a:pt x="50588" y="284"/>
                  </a:lnTo>
                  <a:lnTo>
                    <a:pt x="50424" y="161"/>
                  </a:lnTo>
                  <a:lnTo>
                    <a:pt x="50359" y="243"/>
                  </a:lnTo>
                  <a:lnTo>
                    <a:pt x="50087" y="161"/>
                  </a:lnTo>
                  <a:lnTo>
                    <a:pt x="50018" y="333"/>
                  </a:lnTo>
                  <a:lnTo>
                    <a:pt x="49675" y="161"/>
                  </a:lnTo>
                  <a:lnTo>
                    <a:pt x="49459" y="193"/>
                  </a:lnTo>
                  <a:lnTo>
                    <a:pt x="49391" y="161"/>
                  </a:lnTo>
                  <a:lnTo>
                    <a:pt x="49414" y="198"/>
                  </a:lnTo>
                  <a:lnTo>
                    <a:pt x="49300" y="215"/>
                  </a:lnTo>
                  <a:lnTo>
                    <a:pt x="49235" y="206"/>
                  </a:lnTo>
                  <a:lnTo>
                    <a:pt x="49177" y="161"/>
                  </a:lnTo>
                  <a:lnTo>
                    <a:pt x="49151" y="193"/>
                  </a:lnTo>
                  <a:lnTo>
                    <a:pt x="48926" y="161"/>
                  </a:lnTo>
                  <a:lnTo>
                    <a:pt x="48726" y="310"/>
                  </a:lnTo>
                  <a:lnTo>
                    <a:pt x="48428" y="161"/>
                  </a:lnTo>
                  <a:lnTo>
                    <a:pt x="48245" y="187"/>
                  </a:lnTo>
                  <a:lnTo>
                    <a:pt x="48176" y="107"/>
                  </a:lnTo>
                  <a:lnTo>
                    <a:pt x="47860" y="187"/>
                  </a:lnTo>
                  <a:lnTo>
                    <a:pt x="47679" y="161"/>
                  </a:lnTo>
                  <a:lnTo>
                    <a:pt x="47673" y="165"/>
                  </a:lnTo>
                  <a:lnTo>
                    <a:pt x="47427" y="1"/>
                  </a:lnTo>
                  <a:lnTo>
                    <a:pt x="47088" y="292"/>
                  </a:lnTo>
                  <a:lnTo>
                    <a:pt x="46930" y="107"/>
                  </a:lnTo>
                  <a:lnTo>
                    <a:pt x="46704" y="163"/>
                  </a:lnTo>
                  <a:lnTo>
                    <a:pt x="46700" y="161"/>
                  </a:lnTo>
                  <a:lnTo>
                    <a:pt x="46697" y="165"/>
                  </a:lnTo>
                  <a:lnTo>
                    <a:pt x="46607" y="187"/>
                  </a:lnTo>
                  <a:lnTo>
                    <a:pt x="46518" y="161"/>
                  </a:lnTo>
                  <a:lnTo>
                    <a:pt x="46497" y="211"/>
                  </a:lnTo>
                  <a:lnTo>
                    <a:pt x="46180" y="1"/>
                  </a:lnTo>
                  <a:lnTo>
                    <a:pt x="45977" y="174"/>
                  </a:lnTo>
                  <a:lnTo>
                    <a:pt x="45951" y="161"/>
                  </a:lnTo>
                  <a:lnTo>
                    <a:pt x="45852" y="176"/>
                  </a:lnTo>
                  <a:lnTo>
                    <a:pt x="45823" y="161"/>
                  </a:lnTo>
                  <a:lnTo>
                    <a:pt x="45823" y="161"/>
                  </a:lnTo>
                  <a:lnTo>
                    <a:pt x="45832" y="178"/>
                  </a:lnTo>
                  <a:lnTo>
                    <a:pt x="45662" y="202"/>
                  </a:lnTo>
                  <a:lnTo>
                    <a:pt x="45608" y="161"/>
                  </a:lnTo>
                  <a:lnTo>
                    <a:pt x="45565" y="213"/>
                  </a:lnTo>
                  <a:lnTo>
                    <a:pt x="45332" y="180"/>
                  </a:lnTo>
                  <a:lnTo>
                    <a:pt x="45271" y="161"/>
                  </a:lnTo>
                  <a:lnTo>
                    <a:pt x="45267" y="170"/>
                  </a:lnTo>
                  <a:lnTo>
                    <a:pt x="45202" y="161"/>
                  </a:lnTo>
                  <a:lnTo>
                    <a:pt x="45066" y="264"/>
                  </a:lnTo>
                  <a:lnTo>
                    <a:pt x="44859" y="161"/>
                  </a:lnTo>
                  <a:lnTo>
                    <a:pt x="44643" y="193"/>
                  </a:lnTo>
                  <a:lnTo>
                    <a:pt x="44574" y="161"/>
                  </a:lnTo>
                  <a:lnTo>
                    <a:pt x="44598" y="198"/>
                  </a:lnTo>
                  <a:lnTo>
                    <a:pt x="44538" y="206"/>
                  </a:lnTo>
                  <a:lnTo>
                    <a:pt x="44453" y="107"/>
                  </a:lnTo>
                  <a:lnTo>
                    <a:pt x="44192" y="172"/>
                  </a:lnTo>
                  <a:lnTo>
                    <a:pt x="44110" y="161"/>
                  </a:lnTo>
                  <a:lnTo>
                    <a:pt x="44045" y="210"/>
                  </a:lnTo>
                  <a:lnTo>
                    <a:pt x="44026" y="215"/>
                  </a:lnTo>
                  <a:lnTo>
                    <a:pt x="43704" y="1"/>
                  </a:lnTo>
                  <a:lnTo>
                    <a:pt x="43497" y="178"/>
                  </a:lnTo>
                  <a:lnTo>
                    <a:pt x="43428" y="187"/>
                  </a:lnTo>
                  <a:lnTo>
                    <a:pt x="43361" y="107"/>
                  </a:lnTo>
                  <a:lnTo>
                    <a:pt x="43135" y="163"/>
                  </a:lnTo>
                  <a:lnTo>
                    <a:pt x="43131" y="161"/>
                  </a:lnTo>
                  <a:lnTo>
                    <a:pt x="43128" y="165"/>
                  </a:lnTo>
                  <a:lnTo>
                    <a:pt x="43042" y="187"/>
                  </a:lnTo>
                  <a:lnTo>
                    <a:pt x="42863" y="161"/>
                  </a:lnTo>
                  <a:lnTo>
                    <a:pt x="42857" y="165"/>
                  </a:lnTo>
                  <a:lnTo>
                    <a:pt x="42611" y="1"/>
                  </a:lnTo>
                  <a:lnTo>
                    <a:pt x="42408" y="174"/>
                  </a:lnTo>
                  <a:lnTo>
                    <a:pt x="42382" y="161"/>
                  </a:lnTo>
                  <a:lnTo>
                    <a:pt x="42183" y="189"/>
                  </a:lnTo>
                  <a:lnTo>
                    <a:pt x="42114" y="107"/>
                  </a:lnTo>
                  <a:lnTo>
                    <a:pt x="41888" y="163"/>
                  </a:lnTo>
                  <a:lnTo>
                    <a:pt x="41885" y="161"/>
                  </a:lnTo>
                  <a:lnTo>
                    <a:pt x="41881" y="165"/>
                  </a:lnTo>
                  <a:lnTo>
                    <a:pt x="41803" y="185"/>
                  </a:lnTo>
                  <a:lnTo>
                    <a:pt x="41763" y="180"/>
                  </a:lnTo>
                  <a:lnTo>
                    <a:pt x="41702" y="161"/>
                  </a:lnTo>
                  <a:lnTo>
                    <a:pt x="41698" y="170"/>
                  </a:lnTo>
                  <a:lnTo>
                    <a:pt x="41633" y="161"/>
                  </a:lnTo>
                  <a:lnTo>
                    <a:pt x="41620" y="170"/>
                  </a:lnTo>
                  <a:lnTo>
                    <a:pt x="41365" y="1"/>
                  </a:lnTo>
                  <a:lnTo>
                    <a:pt x="41162" y="174"/>
                  </a:lnTo>
                  <a:lnTo>
                    <a:pt x="41135" y="161"/>
                  </a:lnTo>
                  <a:lnTo>
                    <a:pt x="41037" y="176"/>
                  </a:lnTo>
                  <a:lnTo>
                    <a:pt x="41005" y="161"/>
                  </a:lnTo>
                  <a:lnTo>
                    <a:pt x="41005" y="161"/>
                  </a:lnTo>
                  <a:lnTo>
                    <a:pt x="41016" y="178"/>
                  </a:lnTo>
                  <a:lnTo>
                    <a:pt x="40953" y="187"/>
                  </a:lnTo>
                  <a:lnTo>
                    <a:pt x="40884" y="107"/>
                  </a:lnTo>
                  <a:lnTo>
                    <a:pt x="40567" y="187"/>
                  </a:lnTo>
                  <a:lnTo>
                    <a:pt x="40517" y="180"/>
                  </a:lnTo>
                  <a:lnTo>
                    <a:pt x="40453" y="161"/>
                  </a:lnTo>
                  <a:lnTo>
                    <a:pt x="40451" y="170"/>
                  </a:lnTo>
                  <a:lnTo>
                    <a:pt x="40386" y="161"/>
                  </a:lnTo>
                  <a:lnTo>
                    <a:pt x="40381" y="165"/>
                  </a:lnTo>
                  <a:lnTo>
                    <a:pt x="40135" y="1"/>
                  </a:lnTo>
                  <a:lnTo>
                    <a:pt x="39930" y="178"/>
                  </a:lnTo>
                  <a:lnTo>
                    <a:pt x="39827" y="193"/>
                  </a:lnTo>
                  <a:lnTo>
                    <a:pt x="39758" y="161"/>
                  </a:lnTo>
                  <a:lnTo>
                    <a:pt x="39758" y="161"/>
                  </a:lnTo>
                  <a:lnTo>
                    <a:pt x="39782" y="198"/>
                  </a:lnTo>
                  <a:lnTo>
                    <a:pt x="39723" y="206"/>
                  </a:lnTo>
                  <a:lnTo>
                    <a:pt x="39637" y="107"/>
                  </a:lnTo>
                  <a:lnTo>
                    <a:pt x="39374" y="172"/>
                  </a:lnTo>
                  <a:lnTo>
                    <a:pt x="39292" y="161"/>
                  </a:lnTo>
                  <a:lnTo>
                    <a:pt x="39274" y="176"/>
                  </a:lnTo>
                  <a:lnTo>
                    <a:pt x="39225" y="161"/>
                  </a:lnTo>
                  <a:lnTo>
                    <a:pt x="39205" y="211"/>
                  </a:lnTo>
                  <a:lnTo>
                    <a:pt x="38888" y="1"/>
                  </a:lnTo>
                  <a:lnTo>
                    <a:pt x="38681" y="178"/>
                  </a:lnTo>
                  <a:lnTo>
                    <a:pt x="38612" y="187"/>
                  </a:lnTo>
                  <a:lnTo>
                    <a:pt x="38545" y="107"/>
                  </a:lnTo>
                  <a:lnTo>
                    <a:pt x="38319" y="163"/>
                  </a:lnTo>
                  <a:lnTo>
                    <a:pt x="38316" y="161"/>
                  </a:lnTo>
                  <a:lnTo>
                    <a:pt x="38312" y="165"/>
                  </a:lnTo>
                  <a:lnTo>
                    <a:pt x="38226" y="187"/>
                  </a:lnTo>
                  <a:lnTo>
                    <a:pt x="38045" y="161"/>
                  </a:lnTo>
                  <a:lnTo>
                    <a:pt x="38042" y="165"/>
                  </a:lnTo>
                  <a:lnTo>
                    <a:pt x="37796" y="1"/>
                  </a:lnTo>
                  <a:lnTo>
                    <a:pt x="37593" y="174"/>
                  </a:lnTo>
                  <a:lnTo>
                    <a:pt x="37567" y="161"/>
                  </a:lnTo>
                  <a:lnTo>
                    <a:pt x="37367" y="189"/>
                  </a:lnTo>
                  <a:lnTo>
                    <a:pt x="37298" y="107"/>
                  </a:lnTo>
                  <a:lnTo>
                    <a:pt x="37073" y="163"/>
                  </a:lnTo>
                  <a:lnTo>
                    <a:pt x="37067" y="161"/>
                  </a:lnTo>
                  <a:lnTo>
                    <a:pt x="37065" y="165"/>
                  </a:lnTo>
                  <a:lnTo>
                    <a:pt x="36985" y="185"/>
                  </a:lnTo>
                  <a:lnTo>
                    <a:pt x="36948" y="180"/>
                  </a:lnTo>
                  <a:lnTo>
                    <a:pt x="36884" y="161"/>
                  </a:lnTo>
                  <a:lnTo>
                    <a:pt x="36881" y="170"/>
                  </a:lnTo>
                  <a:lnTo>
                    <a:pt x="36817" y="161"/>
                  </a:lnTo>
                  <a:lnTo>
                    <a:pt x="36804" y="170"/>
                  </a:lnTo>
                  <a:lnTo>
                    <a:pt x="36547" y="1"/>
                  </a:lnTo>
                  <a:lnTo>
                    <a:pt x="36346" y="174"/>
                  </a:lnTo>
                  <a:lnTo>
                    <a:pt x="36320" y="161"/>
                  </a:lnTo>
                  <a:lnTo>
                    <a:pt x="36221" y="176"/>
                  </a:lnTo>
                  <a:lnTo>
                    <a:pt x="36189" y="161"/>
                  </a:lnTo>
                  <a:lnTo>
                    <a:pt x="36189" y="161"/>
                  </a:lnTo>
                  <a:lnTo>
                    <a:pt x="36200" y="178"/>
                  </a:lnTo>
                  <a:lnTo>
                    <a:pt x="36137" y="187"/>
                  </a:lnTo>
                  <a:lnTo>
                    <a:pt x="36068" y="107"/>
                  </a:lnTo>
                  <a:lnTo>
                    <a:pt x="35751" y="187"/>
                  </a:lnTo>
                  <a:lnTo>
                    <a:pt x="35699" y="180"/>
                  </a:lnTo>
                  <a:lnTo>
                    <a:pt x="35638" y="161"/>
                  </a:lnTo>
                  <a:lnTo>
                    <a:pt x="35634" y="170"/>
                  </a:lnTo>
                  <a:lnTo>
                    <a:pt x="35571" y="161"/>
                  </a:lnTo>
                  <a:lnTo>
                    <a:pt x="35565" y="165"/>
                  </a:lnTo>
                  <a:lnTo>
                    <a:pt x="35319" y="1"/>
                  </a:lnTo>
                  <a:lnTo>
                    <a:pt x="35112" y="178"/>
                  </a:lnTo>
                  <a:lnTo>
                    <a:pt x="35010" y="193"/>
                  </a:lnTo>
                  <a:lnTo>
                    <a:pt x="34942" y="161"/>
                  </a:lnTo>
                  <a:lnTo>
                    <a:pt x="34967" y="198"/>
                  </a:lnTo>
                  <a:lnTo>
                    <a:pt x="34907" y="206"/>
                  </a:lnTo>
                  <a:lnTo>
                    <a:pt x="34821" y="107"/>
                  </a:lnTo>
                  <a:lnTo>
                    <a:pt x="34559" y="172"/>
                  </a:lnTo>
                  <a:lnTo>
                    <a:pt x="34477" y="161"/>
                  </a:lnTo>
                  <a:lnTo>
                    <a:pt x="34458" y="176"/>
                  </a:lnTo>
                  <a:lnTo>
                    <a:pt x="34409" y="161"/>
                  </a:lnTo>
                  <a:lnTo>
                    <a:pt x="34389" y="211"/>
                  </a:lnTo>
                  <a:lnTo>
                    <a:pt x="34072" y="1"/>
                  </a:lnTo>
                  <a:lnTo>
                    <a:pt x="33865" y="178"/>
                  </a:lnTo>
                  <a:lnTo>
                    <a:pt x="33796" y="187"/>
                  </a:lnTo>
                  <a:lnTo>
                    <a:pt x="33729" y="107"/>
                  </a:lnTo>
                  <a:lnTo>
                    <a:pt x="33502" y="163"/>
                  </a:lnTo>
                  <a:lnTo>
                    <a:pt x="33500" y="161"/>
                  </a:lnTo>
                  <a:lnTo>
                    <a:pt x="33494" y="165"/>
                  </a:lnTo>
                  <a:lnTo>
                    <a:pt x="33411" y="187"/>
                  </a:lnTo>
                  <a:lnTo>
                    <a:pt x="33230" y="161"/>
                  </a:lnTo>
                  <a:lnTo>
                    <a:pt x="33224" y="165"/>
                  </a:lnTo>
                  <a:lnTo>
                    <a:pt x="32978" y="1"/>
                  </a:lnTo>
                  <a:lnTo>
                    <a:pt x="32777" y="174"/>
                  </a:lnTo>
                  <a:lnTo>
                    <a:pt x="32751" y="161"/>
                  </a:lnTo>
                  <a:lnTo>
                    <a:pt x="32551" y="189"/>
                  </a:lnTo>
                  <a:lnTo>
                    <a:pt x="32481" y="107"/>
                  </a:lnTo>
                  <a:lnTo>
                    <a:pt x="32257" y="163"/>
                  </a:lnTo>
                  <a:lnTo>
                    <a:pt x="32251" y="161"/>
                  </a:lnTo>
                  <a:lnTo>
                    <a:pt x="32248" y="165"/>
                  </a:lnTo>
                  <a:lnTo>
                    <a:pt x="32169" y="185"/>
                  </a:lnTo>
                  <a:lnTo>
                    <a:pt x="32130" y="180"/>
                  </a:lnTo>
                  <a:lnTo>
                    <a:pt x="32069" y="161"/>
                  </a:lnTo>
                  <a:lnTo>
                    <a:pt x="32065" y="170"/>
                  </a:lnTo>
                  <a:lnTo>
                    <a:pt x="32000" y="161"/>
                  </a:lnTo>
                  <a:lnTo>
                    <a:pt x="31987" y="170"/>
                  </a:lnTo>
                  <a:lnTo>
                    <a:pt x="31731" y="1"/>
                  </a:lnTo>
                  <a:lnTo>
                    <a:pt x="31530" y="174"/>
                  </a:lnTo>
                  <a:lnTo>
                    <a:pt x="31502" y="161"/>
                  </a:lnTo>
                  <a:lnTo>
                    <a:pt x="31403" y="176"/>
                  </a:lnTo>
                  <a:lnTo>
                    <a:pt x="31374" y="161"/>
                  </a:lnTo>
                  <a:lnTo>
                    <a:pt x="31374" y="161"/>
                  </a:lnTo>
                  <a:lnTo>
                    <a:pt x="31385" y="178"/>
                  </a:lnTo>
                  <a:lnTo>
                    <a:pt x="31319" y="187"/>
                  </a:lnTo>
                  <a:lnTo>
                    <a:pt x="31252" y="107"/>
                  </a:lnTo>
                  <a:lnTo>
                    <a:pt x="30936" y="187"/>
                  </a:lnTo>
                  <a:lnTo>
                    <a:pt x="30883" y="180"/>
                  </a:lnTo>
                  <a:lnTo>
                    <a:pt x="30822" y="161"/>
                  </a:lnTo>
                  <a:lnTo>
                    <a:pt x="30818" y="170"/>
                  </a:lnTo>
                  <a:lnTo>
                    <a:pt x="30755" y="161"/>
                  </a:lnTo>
                  <a:lnTo>
                    <a:pt x="30749" y="165"/>
                  </a:lnTo>
                  <a:lnTo>
                    <a:pt x="30503" y="1"/>
                  </a:lnTo>
                  <a:lnTo>
                    <a:pt x="30296" y="178"/>
                  </a:lnTo>
                  <a:lnTo>
                    <a:pt x="30194" y="193"/>
                  </a:lnTo>
                  <a:lnTo>
                    <a:pt x="30127" y="161"/>
                  </a:lnTo>
                  <a:lnTo>
                    <a:pt x="30149" y="198"/>
                  </a:lnTo>
                  <a:lnTo>
                    <a:pt x="30089" y="206"/>
                  </a:lnTo>
                  <a:lnTo>
                    <a:pt x="30004" y="107"/>
                  </a:lnTo>
                  <a:lnTo>
                    <a:pt x="29743" y="172"/>
                  </a:lnTo>
                  <a:lnTo>
                    <a:pt x="29661" y="161"/>
                  </a:lnTo>
                  <a:lnTo>
                    <a:pt x="29642" y="176"/>
                  </a:lnTo>
                  <a:lnTo>
                    <a:pt x="29594" y="161"/>
                  </a:lnTo>
                  <a:lnTo>
                    <a:pt x="29571" y="211"/>
                  </a:lnTo>
                  <a:lnTo>
                    <a:pt x="29255" y="1"/>
                  </a:lnTo>
                  <a:lnTo>
                    <a:pt x="29050" y="178"/>
                  </a:lnTo>
                  <a:lnTo>
                    <a:pt x="28981" y="187"/>
                  </a:lnTo>
                  <a:lnTo>
                    <a:pt x="28912" y="107"/>
                  </a:lnTo>
                  <a:lnTo>
                    <a:pt x="28686" y="163"/>
                  </a:lnTo>
                  <a:lnTo>
                    <a:pt x="28682" y="161"/>
                  </a:lnTo>
                  <a:lnTo>
                    <a:pt x="28679" y="165"/>
                  </a:lnTo>
                  <a:lnTo>
                    <a:pt x="28595" y="187"/>
                  </a:lnTo>
                  <a:lnTo>
                    <a:pt x="28414" y="161"/>
                  </a:lnTo>
                  <a:lnTo>
                    <a:pt x="28408" y="165"/>
                  </a:lnTo>
                  <a:lnTo>
                    <a:pt x="28162" y="1"/>
                  </a:lnTo>
                  <a:lnTo>
                    <a:pt x="27961" y="174"/>
                  </a:lnTo>
                  <a:lnTo>
                    <a:pt x="27933" y="161"/>
                  </a:lnTo>
                  <a:lnTo>
                    <a:pt x="27734" y="189"/>
                  </a:lnTo>
                  <a:lnTo>
                    <a:pt x="27665" y="107"/>
                  </a:lnTo>
                  <a:lnTo>
                    <a:pt x="27439" y="163"/>
                  </a:lnTo>
                  <a:lnTo>
                    <a:pt x="27436" y="161"/>
                  </a:lnTo>
                  <a:lnTo>
                    <a:pt x="27432" y="165"/>
                  </a:lnTo>
                  <a:lnTo>
                    <a:pt x="27354" y="185"/>
                  </a:lnTo>
                  <a:lnTo>
                    <a:pt x="27314" y="180"/>
                  </a:lnTo>
                  <a:lnTo>
                    <a:pt x="27253" y="161"/>
                  </a:lnTo>
                  <a:lnTo>
                    <a:pt x="27249" y="170"/>
                  </a:lnTo>
                  <a:lnTo>
                    <a:pt x="27184" y="161"/>
                  </a:lnTo>
                  <a:lnTo>
                    <a:pt x="27171" y="170"/>
                  </a:lnTo>
                  <a:lnTo>
                    <a:pt x="26916" y="1"/>
                  </a:lnTo>
                  <a:lnTo>
                    <a:pt x="26712" y="174"/>
                  </a:lnTo>
                  <a:lnTo>
                    <a:pt x="26686" y="161"/>
                  </a:lnTo>
                  <a:lnTo>
                    <a:pt x="26588" y="176"/>
                  </a:lnTo>
                  <a:lnTo>
                    <a:pt x="26558" y="161"/>
                  </a:lnTo>
                  <a:lnTo>
                    <a:pt x="26569" y="178"/>
                  </a:lnTo>
                  <a:lnTo>
                    <a:pt x="26504" y="187"/>
                  </a:lnTo>
                  <a:lnTo>
                    <a:pt x="26437" y="107"/>
                  </a:lnTo>
                  <a:lnTo>
                    <a:pt x="26118" y="187"/>
                  </a:lnTo>
                  <a:lnTo>
                    <a:pt x="26068" y="180"/>
                  </a:lnTo>
                  <a:lnTo>
                    <a:pt x="26006" y="161"/>
                  </a:lnTo>
                  <a:lnTo>
                    <a:pt x="26002" y="170"/>
                  </a:lnTo>
                  <a:lnTo>
                    <a:pt x="25937" y="161"/>
                  </a:lnTo>
                  <a:lnTo>
                    <a:pt x="25932" y="165"/>
                  </a:lnTo>
                  <a:lnTo>
                    <a:pt x="25686" y="1"/>
                  </a:lnTo>
                  <a:lnTo>
                    <a:pt x="25481" y="178"/>
                  </a:lnTo>
                  <a:lnTo>
                    <a:pt x="25378" y="193"/>
                  </a:lnTo>
                  <a:lnTo>
                    <a:pt x="25311" y="161"/>
                  </a:lnTo>
                  <a:lnTo>
                    <a:pt x="25333" y="198"/>
                  </a:lnTo>
                  <a:lnTo>
                    <a:pt x="25274" y="206"/>
                  </a:lnTo>
                  <a:lnTo>
                    <a:pt x="25188" y="107"/>
                  </a:lnTo>
                  <a:lnTo>
                    <a:pt x="24927" y="172"/>
                  </a:lnTo>
                  <a:lnTo>
                    <a:pt x="24845" y="161"/>
                  </a:lnTo>
                  <a:lnTo>
                    <a:pt x="24826" y="176"/>
                  </a:lnTo>
                  <a:lnTo>
                    <a:pt x="24776" y="161"/>
                  </a:lnTo>
                  <a:lnTo>
                    <a:pt x="24756" y="211"/>
                  </a:lnTo>
                  <a:lnTo>
                    <a:pt x="24439" y="1"/>
                  </a:lnTo>
                  <a:lnTo>
                    <a:pt x="24232" y="178"/>
                  </a:lnTo>
                  <a:lnTo>
                    <a:pt x="24165" y="187"/>
                  </a:lnTo>
                  <a:lnTo>
                    <a:pt x="24096" y="107"/>
                  </a:lnTo>
                  <a:lnTo>
                    <a:pt x="23870" y="163"/>
                  </a:lnTo>
                  <a:lnTo>
                    <a:pt x="23867" y="161"/>
                  </a:lnTo>
                  <a:lnTo>
                    <a:pt x="23863" y="165"/>
                  </a:lnTo>
                  <a:lnTo>
                    <a:pt x="23779" y="187"/>
                  </a:lnTo>
                  <a:lnTo>
                    <a:pt x="23598" y="161"/>
                  </a:lnTo>
                  <a:lnTo>
                    <a:pt x="23593" y="165"/>
                  </a:lnTo>
                  <a:lnTo>
                    <a:pt x="23347" y="1"/>
                  </a:lnTo>
                  <a:lnTo>
                    <a:pt x="23144" y="174"/>
                  </a:lnTo>
                  <a:lnTo>
                    <a:pt x="23117" y="161"/>
                  </a:lnTo>
                  <a:lnTo>
                    <a:pt x="22918" y="189"/>
                  </a:lnTo>
                  <a:lnTo>
                    <a:pt x="22849" y="107"/>
                  </a:lnTo>
                  <a:lnTo>
                    <a:pt x="22624" y="163"/>
                  </a:lnTo>
                  <a:lnTo>
                    <a:pt x="22620" y="161"/>
                  </a:lnTo>
                  <a:lnTo>
                    <a:pt x="22616" y="165"/>
                  </a:lnTo>
                  <a:lnTo>
                    <a:pt x="22538" y="185"/>
                  </a:lnTo>
                  <a:lnTo>
                    <a:pt x="22499" y="180"/>
                  </a:lnTo>
                  <a:lnTo>
                    <a:pt x="22437" y="161"/>
                  </a:lnTo>
                  <a:lnTo>
                    <a:pt x="22433" y="170"/>
                  </a:lnTo>
                  <a:lnTo>
                    <a:pt x="22368" y="161"/>
                  </a:lnTo>
                  <a:lnTo>
                    <a:pt x="22355" y="170"/>
                  </a:lnTo>
                  <a:lnTo>
                    <a:pt x="22100" y="1"/>
                  </a:lnTo>
                  <a:lnTo>
                    <a:pt x="21897" y="174"/>
                  </a:lnTo>
                  <a:lnTo>
                    <a:pt x="21871" y="161"/>
                  </a:lnTo>
                  <a:lnTo>
                    <a:pt x="21772" y="176"/>
                  </a:lnTo>
                  <a:lnTo>
                    <a:pt x="21740" y="161"/>
                  </a:lnTo>
                  <a:lnTo>
                    <a:pt x="21751" y="178"/>
                  </a:lnTo>
                  <a:lnTo>
                    <a:pt x="21688" y="187"/>
                  </a:lnTo>
                  <a:lnTo>
                    <a:pt x="21619" y="107"/>
                  </a:lnTo>
                  <a:lnTo>
                    <a:pt x="21302" y="187"/>
                  </a:lnTo>
                  <a:lnTo>
                    <a:pt x="21252" y="180"/>
                  </a:lnTo>
                  <a:lnTo>
                    <a:pt x="21190" y="161"/>
                  </a:lnTo>
                  <a:lnTo>
                    <a:pt x="21185" y="170"/>
                  </a:lnTo>
                  <a:lnTo>
                    <a:pt x="21121" y="161"/>
                  </a:lnTo>
                  <a:lnTo>
                    <a:pt x="21116" y="165"/>
                  </a:lnTo>
                  <a:lnTo>
                    <a:pt x="20870" y="1"/>
                  </a:lnTo>
                  <a:lnTo>
                    <a:pt x="20663" y="178"/>
                  </a:lnTo>
                  <a:lnTo>
                    <a:pt x="20562" y="193"/>
                  </a:lnTo>
                  <a:lnTo>
                    <a:pt x="20493" y="161"/>
                  </a:lnTo>
                  <a:lnTo>
                    <a:pt x="20493" y="161"/>
                  </a:lnTo>
                  <a:lnTo>
                    <a:pt x="20518" y="198"/>
                  </a:lnTo>
                  <a:lnTo>
                    <a:pt x="20458" y="206"/>
                  </a:lnTo>
                  <a:lnTo>
                    <a:pt x="20372" y="107"/>
                  </a:lnTo>
                  <a:lnTo>
                    <a:pt x="20111" y="172"/>
                  </a:lnTo>
                  <a:lnTo>
                    <a:pt x="20029" y="161"/>
                  </a:lnTo>
                  <a:lnTo>
                    <a:pt x="20009" y="176"/>
                  </a:lnTo>
                  <a:lnTo>
                    <a:pt x="19960" y="161"/>
                  </a:lnTo>
                  <a:lnTo>
                    <a:pt x="19940" y="211"/>
                  </a:lnTo>
                  <a:lnTo>
                    <a:pt x="19623" y="1"/>
                  </a:lnTo>
                  <a:lnTo>
                    <a:pt x="19416" y="178"/>
                  </a:lnTo>
                  <a:lnTo>
                    <a:pt x="19347" y="187"/>
                  </a:lnTo>
                  <a:lnTo>
                    <a:pt x="19280" y="107"/>
                  </a:lnTo>
                  <a:lnTo>
                    <a:pt x="19055" y="163"/>
                  </a:lnTo>
                  <a:lnTo>
                    <a:pt x="19051" y="161"/>
                  </a:lnTo>
                  <a:lnTo>
                    <a:pt x="19047" y="165"/>
                  </a:lnTo>
                  <a:lnTo>
                    <a:pt x="18961" y="187"/>
                  </a:lnTo>
                  <a:lnTo>
                    <a:pt x="18783" y="161"/>
                  </a:lnTo>
                  <a:lnTo>
                    <a:pt x="18777" y="165"/>
                  </a:lnTo>
                  <a:lnTo>
                    <a:pt x="18529" y="1"/>
                  </a:lnTo>
                  <a:lnTo>
                    <a:pt x="18328" y="174"/>
                  </a:lnTo>
                  <a:lnTo>
                    <a:pt x="18302" y="161"/>
                  </a:lnTo>
                  <a:lnTo>
                    <a:pt x="18102" y="189"/>
                  </a:lnTo>
                  <a:lnTo>
                    <a:pt x="18032" y="107"/>
                  </a:lnTo>
                  <a:lnTo>
                    <a:pt x="17808" y="163"/>
                  </a:lnTo>
                  <a:lnTo>
                    <a:pt x="17804" y="161"/>
                  </a:lnTo>
                  <a:lnTo>
                    <a:pt x="17800" y="165"/>
                  </a:lnTo>
                  <a:lnTo>
                    <a:pt x="17722" y="185"/>
                  </a:lnTo>
                  <a:lnTo>
                    <a:pt x="17683" y="180"/>
                  </a:lnTo>
                  <a:lnTo>
                    <a:pt x="17621" y="161"/>
                  </a:lnTo>
                  <a:lnTo>
                    <a:pt x="17616" y="170"/>
                  </a:lnTo>
                  <a:lnTo>
                    <a:pt x="17553" y="161"/>
                  </a:lnTo>
                  <a:lnTo>
                    <a:pt x="17539" y="170"/>
                  </a:lnTo>
                  <a:lnTo>
                    <a:pt x="17282" y="1"/>
                  </a:lnTo>
                  <a:lnTo>
                    <a:pt x="17081" y="174"/>
                  </a:lnTo>
                  <a:lnTo>
                    <a:pt x="17055" y="161"/>
                  </a:lnTo>
                  <a:lnTo>
                    <a:pt x="16956" y="176"/>
                  </a:lnTo>
                  <a:lnTo>
                    <a:pt x="16924" y="161"/>
                  </a:lnTo>
                  <a:lnTo>
                    <a:pt x="16936" y="178"/>
                  </a:lnTo>
                  <a:lnTo>
                    <a:pt x="16872" y="187"/>
                  </a:lnTo>
                  <a:lnTo>
                    <a:pt x="16803" y="107"/>
                  </a:lnTo>
                  <a:lnTo>
                    <a:pt x="16487" y="187"/>
                  </a:lnTo>
                  <a:lnTo>
                    <a:pt x="16436" y="180"/>
                  </a:lnTo>
                  <a:lnTo>
                    <a:pt x="16373" y="161"/>
                  </a:lnTo>
                  <a:lnTo>
                    <a:pt x="16369" y="170"/>
                  </a:lnTo>
                  <a:lnTo>
                    <a:pt x="16306" y="161"/>
                  </a:lnTo>
                  <a:lnTo>
                    <a:pt x="16300" y="165"/>
                  </a:lnTo>
                  <a:lnTo>
                    <a:pt x="16054" y="1"/>
                  </a:lnTo>
                  <a:lnTo>
                    <a:pt x="15847" y="178"/>
                  </a:lnTo>
                  <a:lnTo>
                    <a:pt x="15747" y="193"/>
                  </a:lnTo>
                  <a:lnTo>
                    <a:pt x="15678" y="161"/>
                  </a:lnTo>
                  <a:lnTo>
                    <a:pt x="15678" y="161"/>
                  </a:lnTo>
                  <a:lnTo>
                    <a:pt x="15700" y="198"/>
                  </a:lnTo>
                  <a:lnTo>
                    <a:pt x="15640" y="206"/>
                  </a:lnTo>
                  <a:lnTo>
                    <a:pt x="15557" y="107"/>
                  </a:lnTo>
                  <a:lnTo>
                    <a:pt x="15296" y="172"/>
                  </a:lnTo>
                  <a:lnTo>
                    <a:pt x="15214" y="161"/>
                  </a:lnTo>
                  <a:lnTo>
                    <a:pt x="15193" y="176"/>
                  </a:lnTo>
                  <a:lnTo>
                    <a:pt x="15145" y="161"/>
                  </a:lnTo>
                  <a:lnTo>
                    <a:pt x="15124" y="211"/>
                  </a:lnTo>
                  <a:lnTo>
                    <a:pt x="14807" y="1"/>
                  </a:lnTo>
                  <a:lnTo>
                    <a:pt x="14600" y="178"/>
                  </a:lnTo>
                  <a:lnTo>
                    <a:pt x="14532" y="187"/>
                  </a:lnTo>
                  <a:lnTo>
                    <a:pt x="14463" y="107"/>
                  </a:lnTo>
                  <a:lnTo>
                    <a:pt x="14239" y="163"/>
                  </a:lnTo>
                  <a:lnTo>
                    <a:pt x="14235" y="161"/>
                  </a:lnTo>
                  <a:lnTo>
                    <a:pt x="14231" y="165"/>
                  </a:lnTo>
                  <a:lnTo>
                    <a:pt x="14146" y="187"/>
                  </a:lnTo>
                  <a:lnTo>
                    <a:pt x="13965" y="161"/>
                  </a:lnTo>
                  <a:lnTo>
                    <a:pt x="13961" y="165"/>
                  </a:lnTo>
                  <a:lnTo>
                    <a:pt x="13713" y="1"/>
                  </a:lnTo>
                  <a:lnTo>
                    <a:pt x="13512" y="174"/>
                  </a:lnTo>
                  <a:lnTo>
                    <a:pt x="13486" y="161"/>
                  </a:lnTo>
                  <a:lnTo>
                    <a:pt x="13287" y="189"/>
                  </a:lnTo>
                  <a:lnTo>
                    <a:pt x="13216" y="107"/>
                  </a:lnTo>
                  <a:lnTo>
                    <a:pt x="12990" y="163"/>
                  </a:lnTo>
                  <a:lnTo>
                    <a:pt x="12987" y="161"/>
                  </a:lnTo>
                  <a:lnTo>
                    <a:pt x="12985" y="165"/>
                  </a:lnTo>
                  <a:lnTo>
                    <a:pt x="12906" y="185"/>
                  </a:lnTo>
                  <a:lnTo>
                    <a:pt x="12865" y="180"/>
                  </a:lnTo>
                  <a:lnTo>
                    <a:pt x="12804" y="161"/>
                  </a:lnTo>
                  <a:lnTo>
                    <a:pt x="12800" y="170"/>
                  </a:lnTo>
                  <a:lnTo>
                    <a:pt x="12737" y="161"/>
                  </a:lnTo>
                  <a:lnTo>
                    <a:pt x="12722" y="170"/>
                  </a:lnTo>
                  <a:lnTo>
                    <a:pt x="12467" y="1"/>
                  </a:lnTo>
                  <a:lnTo>
                    <a:pt x="12263" y="174"/>
                  </a:lnTo>
                  <a:lnTo>
                    <a:pt x="12239" y="161"/>
                  </a:lnTo>
                  <a:lnTo>
                    <a:pt x="12139" y="176"/>
                  </a:lnTo>
                  <a:lnTo>
                    <a:pt x="12109" y="161"/>
                  </a:lnTo>
                  <a:lnTo>
                    <a:pt x="12109" y="161"/>
                  </a:lnTo>
                  <a:lnTo>
                    <a:pt x="12120" y="178"/>
                  </a:lnTo>
                  <a:lnTo>
                    <a:pt x="12055" y="187"/>
                  </a:lnTo>
                  <a:lnTo>
                    <a:pt x="11988" y="107"/>
                  </a:lnTo>
                  <a:lnTo>
                    <a:pt x="11669" y="187"/>
                  </a:lnTo>
                  <a:lnTo>
                    <a:pt x="11620" y="180"/>
                  </a:lnTo>
                  <a:lnTo>
                    <a:pt x="11557" y="161"/>
                  </a:lnTo>
                  <a:lnTo>
                    <a:pt x="11553" y="170"/>
                  </a:lnTo>
                  <a:lnTo>
                    <a:pt x="11488" y="161"/>
                  </a:lnTo>
                  <a:lnTo>
                    <a:pt x="11484" y="165"/>
                  </a:lnTo>
                  <a:lnTo>
                    <a:pt x="11238" y="1"/>
                  </a:lnTo>
                  <a:lnTo>
                    <a:pt x="11032" y="178"/>
                  </a:lnTo>
                  <a:lnTo>
                    <a:pt x="10929" y="193"/>
                  </a:lnTo>
                  <a:lnTo>
                    <a:pt x="10862" y="161"/>
                  </a:lnTo>
                  <a:lnTo>
                    <a:pt x="10884" y="198"/>
                  </a:lnTo>
                  <a:lnTo>
                    <a:pt x="10825" y="206"/>
                  </a:lnTo>
                  <a:lnTo>
                    <a:pt x="10739" y="107"/>
                  </a:lnTo>
                  <a:lnTo>
                    <a:pt x="10480" y="172"/>
                  </a:lnTo>
                  <a:lnTo>
                    <a:pt x="10396" y="161"/>
                  </a:lnTo>
                  <a:lnTo>
                    <a:pt x="10377" y="176"/>
                  </a:lnTo>
                  <a:lnTo>
                    <a:pt x="10329" y="161"/>
                  </a:lnTo>
                  <a:lnTo>
                    <a:pt x="10308" y="211"/>
                  </a:lnTo>
                  <a:lnTo>
                    <a:pt x="9992" y="1"/>
                  </a:lnTo>
                  <a:lnTo>
                    <a:pt x="9744" y="211"/>
                  </a:lnTo>
                  <a:lnTo>
                    <a:pt x="9733" y="206"/>
                  </a:lnTo>
                  <a:lnTo>
                    <a:pt x="9647" y="107"/>
                  </a:lnTo>
                  <a:lnTo>
                    <a:pt x="9423" y="163"/>
                  </a:lnTo>
                  <a:lnTo>
                    <a:pt x="9418" y="161"/>
                  </a:lnTo>
                  <a:lnTo>
                    <a:pt x="9416" y="165"/>
                  </a:lnTo>
                  <a:lnTo>
                    <a:pt x="9241" y="210"/>
                  </a:lnTo>
                  <a:lnTo>
                    <a:pt x="9187" y="193"/>
                  </a:lnTo>
                  <a:lnTo>
                    <a:pt x="8898" y="1"/>
                  </a:lnTo>
                  <a:lnTo>
                    <a:pt x="8695" y="174"/>
                  </a:lnTo>
                  <a:lnTo>
                    <a:pt x="8668" y="161"/>
                  </a:lnTo>
                  <a:lnTo>
                    <a:pt x="8454" y="193"/>
                  </a:lnTo>
                  <a:lnTo>
                    <a:pt x="8385" y="161"/>
                  </a:lnTo>
                  <a:lnTo>
                    <a:pt x="8408" y="198"/>
                  </a:lnTo>
                  <a:lnTo>
                    <a:pt x="8294" y="215"/>
                  </a:lnTo>
                  <a:lnTo>
                    <a:pt x="8230" y="206"/>
                  </a:lnTo>
                  <a:lnTo>
                    <a:pt x="8171" y="161"/>
                  </a:lnTo>
                  <a:lnTo>
                    <a:pt x="8145" y="193"/>
                  </a:lnTo>
                  <a:lnTo>
                    <a:pt x="8050" y="180"/>
                  </a:lnTo>
                  <a:lnTo>
                    <a:pt x="7988" y="161"/>
                  </a:lnTo>
                  <a:lnTo>
                    <a:pt x="7984" y="170"/>
                  </a:lnTo>
                  <a:lnTo>
                    <a:pt x="7921" y="161"/>
                  </a:lnTo>
                  <a:lnTo>
                    <a:pt x="7722" y="310"/>
                  </a:lnTo>
                  <a:lnTo>
                    <a:pt x="7422" y="161"/>
                  </a:lnTo>
                  <a:lnTo>
                    <a:pt x="7323" y="176"/>
                  </a:lnTo>
                  <a:lnTo>
                    <a:pt x="7293" y="161"/>
                  </a:lnTo>
                  <a:lnTo>
                    <a:pt x="7293" y="161"/>
                  </a:lnTo>
                  <a:lnTo>
                    <a:pt x="7302" y="178"/>
                  </a:lnTo>
                  <a:lnTo>
                    <a:pt x="7239" y="187"/>
                  </a:lnTo>
                  <a:lnTo>
                    <a:pt x="7170" y="107"/>
                  </a:lnTo>
                  <a:lnTo>
                    <a:pt x="6853" y="187"/>
                  </a:lnTo>
                  <a:lnTo>
                    <a:pt x="6672" y="161"/>
                  </a:lnTo>
                  <a:lnTo>
                    <a:pt x="6669" y="165"/>
                  </a:lnTo>
                  <a:lnTo>
                    <a:pt x="6421" y="1"/>
                  </a:lnTo>
                  <a:lnTo>
                    <a:pt x="6082" y="292"/>
                  </a:lnTo>
                  <a:lnTo>
                    <a:pt x="5923" y="107"/>
                  </a:lnTo>
                  <a:lnTo>
                    <a:pt x="5601" y="187"/>
                  </a:lnTo>
                  <a:lnTo>
                    <a:pt x="5511" y="161"/>
                  </a:lnTo>
                  <a:lnTo>
                    <a:pt x="5493" y="211"/>
                  </a:lnTo>
                  <a:lnTo>
                    <a:pt x="5174" y="1"/>
                  </a:lnTo>
                  <a:lnTo>
                    <a:pt x="4928" y="211"/>
                  </a:lnTo>
                  <a:lnTo>
                    <a:pt x="4816" y="161"/>
                  </a:lnTo>
                  <a:lnTo>
                    <a:pt x="4876" y="256"/>
                  </a:lnTo>
                  <a:lnTo>
                    <a:pt x="4809" y="314"/>
                  </a:lnTo>
                  <a:lnTo>
                    <a:pt x="4602" y="161"/>
                  </a:lnTo>
                  <a:lnTo>
                    <a:pt x="4537" y="243"/>
                  </a:lnTo>
                  <a:lnTo>
                    <a:pt x="4265" y="161"/>
                  </a:lnTo>
                  <a:lnTo>
                    <a:pt x="4196" y="333"/>
                  </a:lnTo>
                  <a:lnTo>
                    <a:pt x="3853" y="161"/>
                  </a:lnTo>
                  <a:lnTo>
                    <a:pt x="3637" y="193"/>
                  </a:lnTo>
                  <a:lnTo>
                    <a:pt x="3569" y="161"/>
                  </a:lnTo>
                  <a:lnTo>
                    <a:pt x="3592" y="198"/>
                  </a:lnTo>
                  <a:lnTo>
                    <a:pt x="3478" y="215"/>
                  </a:lnTo>
                  <a:lnTo>
                    <a:pt x="3104" y="161"/>
                  </a:lnTo>
                  <a:lnTo>
                    <a:pt x="2675" y="482"/>
                  </a:lnTo>
                  <a:lnTo>
                    <a:pt x="2354" y="107"/>
                  </a:lnTo>
                  <a:lnTo>
                    <a:pt x="1926" y="215"/>
                  </a:lnTo>
                  <a:lnTo>
                    <a:pt x="16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 name="Google Shape;80;p13"/>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81" name="Google Shape;81;p13"/>
          <p:cNvSpPr txBox="1"/>
          <p:nvPr>
            <p:ph type="title"/>
          </p:nvPr>
        </p:nvSpPr>
        <p:spPr>
          <a:xfrm>
            <a:off x="713225" y="1579600"/>
            <a:ext cx="2834700" cy="1554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2" name="Google Shape;82;p13"/>
          <p:cNvSpPr txBox="1"/>
          <p:nvPr>
            <p:ph hasCustomPrompt="1" idx="2" type="title"/>
          </p:nvPr>
        </p:nvSpPr>
        <p:spPr>
          <a:xfrm>
            <a:off x="713225" y="539498"/>
            <a:ext cx="1645800" cy="912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8000">
                <a:solidFill>
                  <a:schemeClr val="l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83" name="Google Shape;83;p13"/>
          <p:cNvSpPr txBox="1"/>
          <p:nvPr>
            <p:ph idx="1" type="subTitle"/>
          </p:nvPr>
        </p:nvSpPr>
        <p:spPr>
          <a:xfrm>
            <a:off x="713225" y="3134209"/>
            <a:ext cx="28347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84" name="Shape 84"/>
        <p:cNvGrpSpPr/>
        <p:nvPr/>
      </p:nvGrpSpPr>
      <p:grpSpPr>
        <a:xfrm>
          <a:off x="0" y="0"/>
          <a:ext cx="0" cy="0"/>
          <a:chOff x="0" y="0"/>
          <a:chExt cx="0" cy="0"/>
        </a:xfrm>
      </p:grpSpPr>
      <p:cxnSp>
        <p:nvCxnSpPr>
          <p:cNvPr id="85" name="Google Shape;85;p14"/>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86" name="Google Shape;86;p14"/>
          <p:cNvSpPr txBox="1"/>
          <p:nvPr>
            <p:ph type="title"/>
          </p:nvPr>
        </p:nvSpPr>
        <p:spPr>
          <a:xfrm>
            <a:off x="5596075" y="1579600"/>
            <a:ext cx="2834700" cy="1554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87" name="Google Shape;87;p14"/>
          <p:cNvSpPr txBox="1"/>
          <p:nvPr>
            <p:ph hasCustomPrompt="1" idx="2" type="title"/>
          </p:nvPr>
        </p:nvSpPr>
        <p:spPr>
          <a:xfrm>
            <a:off x="6784975" y="539498"/>
            <a:ext cx="1645800" cy="912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8000">
                <a:solidFill>
                  <a:schemeClr val="lt2"/>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88" name="Google Shape;88;p14"/>
          <p:cNvSpPr txBox="1"/>
          <p:nvPr>
            <p:ph idx="1" type="subTitle"/>
          </p:nvPr>
        </p:nvSpPr>
        <p:spPr>
          <a:xfrm>
            <a:off x="5596075" y="3134209"/>
            <a:ext cx="2834700" cy="64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9" name="Shape 89"/>
        <p:cNvGrpSpPr/>
        <p:nvPr/>
      </p:nvGrpSpPr>
      <p:grpSpPr>
        <a:xfrm>
          <a:off x="0" y="0"/>
          <a:ext cx="0" cy="0"/>
          <a:chOff x="0" y="0"/>
          <a:chExt cx="0" cy="0"/>
        </a:xfrm>
      </p:grpSpPr>
      <p:sp>
        <p:nvSpPr>
          <p:cNvPr id="90" name="Google Shape;90;p15"/>
          <p:cNvSpPr/>
          <p:nvPr/>
        </p:nvSpPr>
        <p:spPr>
          <a:xfrm rot="1044373">
            <a:off x="7980722" y="-678733"/>
            <a:ext cx="1596154" cy="129064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flipH="1" rot="-2462815">
            <a:off x="8177758" y="549012"/>
            <a:ext cx="625039" cy="50540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rot="-7699893">
            <a:off x="-403417" y="4435545"/>
            <a:ext cx="1264625" cy="102255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type="title"/>
          </p:nvPr>
        </p:nvSpPr>
        <p:spPr>
          <a:xfrm>
            <a:off x="720000" y="36882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94" name="Google Shape;94;p15"/>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95" name="Shape 95"/>
        <p:cNvGrpSpPr/>
        <p:nvPr/>
      </p:nvGrpSpPr>
      <p:grpSpPr>
        <a:xfrm>
          <a:off x="0" y="0"/>
          <a:ext cx="0" cy="0"/>
          <a:chOff x="0" y="0"/>
          <a:chExt cx="0" cy="0"/>
        </a:xfrm>
      </p:grpSpPr>
      <p:sp>
        <p:nvSpPr>
          <p:cNvPr id="96" name="Google Shape;96;p16"/>
          <p:cNvSpPr/>
          <p:nvPr/>
        </p:nvSpPr>
        <p:spPr>
          <a:xfrm rot="2813902">
            <a:off x="-651230" y="4322615"/>
            <a:ext cx="1790938" cy="104380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7536181">
            <a:off x="209426" y="4025437"/>
            <a:ext cx="561025" cy="45364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8384826">
            <a:off x="7851882" y="-241508"/>
            <a:ext cx="1791041" cy="104386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ph type="title"/>
          </p:nvPr>
        </p:nvSpPr>
        <p:spPr>
          <a:xfrm>
            <a:off x="720000" y="36882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00" name="Google Shape;100;p16"/>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1" name="Shape 101"/>
        <p:cNvGrpSpPr/>
        <p:nvPr/>
      </p:nvGrpSpPr>
      <p:grpSpPr>
        <a:xfrm>
          <a:off x="0" y="0"/>
          <a:ext cx="0" cy="0"/>
          <a:chOff x="0" y="0"/>
          <a:chExt cx="0" cy="0"/>
        </a:xfrm>
      </p:grpSpPr>
      <p:sp>
        <p:nvSpPr>
          <p:cNvPr id="102" name="Google Shape;102;p17"/>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7"/>
          <p:cNvSpPr txBox="1"/>
          <p:nvPr>
            <p:ph idx="1" type="subTitle"/>
          </p:nvPr>
        </p:nvSpPr>
        <p:spPr>
          <a:xfrm>
            <a:off x="1382549" y="2285393"/>
            <a:ext cx="274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7"/>
          <p:cNvSpPr txBox="1"/>
          <p:nvPr>
            <p:ph idx="2" type="subTitle"/>
          </p:nvPr>
        </p:nvSpPr>
        <p:spPr>
          <a:xfrm>
            <a:off x="5018251" y="2285393"/>
            <a:ext cx="274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7"/>
          <p:cNvSpPr txBox="1"/>
          <p:nvPr>
            <p:ph idx="3" type="subTitle"/>
          </p:nvPr>
        </p:nvSpPr>
        <p:spPr>
          <a:xfrm>
            <a:off x="1382549" y="4018575"/>
            <a:ext cx="274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7"/>
          <p:cNvSpPr txBox="1"/>
          <p:nvPr>
            <p:ph idx="4" type="subTitle"/>
          </p:nvPr>
        </p:nvSpPr>
        <p:spPr>
          <a:xfrm>
            <a:off x="5018251" y="4018575"/>
            <a:ext cx="274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7"/>
          <p:cNvSpPr txBox="1"/>
          <p:nvPr>
            <p:ph hasCustomPrompt="1" idx="5" type="title"/>
          </p:nvPr>
        </p:nvSpPr>
        <p:spPr>
          <a:xfrm>
            <a:off x="1382549" y="1429770"/>
            <a:ext cx="914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7"/>
          <p:cNvSpPr txBox="1"/>
          <p:nvPr>
            <p:ph hasCustomPrompt="1" idx="6" type="title"/>
          </p:nvPr>
        </p:nvSpPr>
        <p:spPr>
          <a:xfrm>
            <a:off x="1382549" y="3162366"/>
            <a:ext cx="914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7"/>
          <p:cNvSpPr txBox="1"/>
          <p:nvPr>
            <p:ph hasCustomPrompt="1" idx="7" type="title"/>
          </p:nvPr>
        </p:nvSpPr>
        <p:spPr>
          <a:xfrm>
            <a:off x="5018251" y="1429770"/>
            <a:ext cx="914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7"/>
          <p:cNvSpPr txBox="1"/>
          <p:nvPr>
            <p:ph hasCustomPrompt="1" idx="8" type="title"/>
          </p:nvPr>
        </p:nvSpPr>
        <p:spPr>
          <a:xfrm>
            <a:off x="5018251" y="3162366"/>
            <a:ext cx="914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7"/>
          <p:cNvSpPr txBox="1"/>
          <p:nvPr>
            <p:ph idx="9" type="subTitle"/>
          </p:nvPr>
        </p:nvSpPr>
        <p:spPr>
          <a:xfrm>
            <a:off x="1382549" y="1953512"/>
            <a:ext cx="27432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7"/>
          <p:cNvSpPr txBox="1"/>
          <p:nvPr>
            <p:ph idx="13" type="subTitle"/>
          </p:nvPr>
        </p:nvSpPr>
        <p:spPr>
          <a:xfrm>
            <a:off x="5018251" y="1953512"/>
            <a:ext cx="27432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 name="Google Shape;113;p17"/>
          <p:cNvSpPr txBox="1"/>
          <p:nvPr>
            <p:ph idx="14" type="subTitle"/>
          </p:nvPr>
        </p:nvSpPr>
        <p:spPr>
          <a:xfrm>
            <a:off x="1382549" y="3686175"/>
            <a:ext cx="27432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17"/>
          <p:cNvSpPr txBox="1"/>
          <p:nvPr>
            <p:ph idx="15" type="subTitle"/>
          </p:nvPr>
        </p:nvSpPr>
        <p:spPr>
          <a:xfrm>
            <a:off x="5018251" y="3686175"/>
            <a:ext cx="27432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15" name="Google Shape;115;p17"/>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116" name="Google Shape;116;p17"/>
          <p:cNvSpPr/>
          <p:nvPr/>
        </p:nvSpPr>
        <p:spPr>
          <a:xfrm rot="2700000">
            <a:off x="7627266" y="-818612"/>
            <a:ext cx="2301693" cy="186114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rot="3720245">
            <a:off x="7390408" y="593648"/>
            <a:ext cx="917110" cy="74157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8" name="Shape 118"/>
        <p:cNvGrpSpPr/>
        <p:nvPr/>
      </p:nvGrpSpPr>
      <p:grpSpPr>
        <a:xfrm>
          <a:off x="0" y="0"/>
          <a:ext cx="0" cy="0"/>
          <a:chOff x="0" y="0"/>
          <a:chExt cx="0" cy="0"/>
        </a:xfrm>
      </p:grpSpPr>
      <p:sp>
        <p:nvSpPr>
          <p:cNvPr id="119" name="Google Shape;119;p18"/>
          <p:cNvSpPr/>
          <p:nvPr/>
        </p:nvSpPr>
        <p:spPr>
          <a:xfrm flipH="1">
            <a:off x="-2176121" y="2067152"/>
            <a:ext cx="5111166" cy="2830419"/>
          </a:xfrm>
          <a:custGeom>
            <a:rect b="b" l="l" r="r" t="t"/>
            <a:pathLst>
              <a:path extrusionOk="0" h="30942" w="55875">
                <a:moveTo>
                  <a:pt x="41235" y="0"/>
                </a:moveTo>
                <a:cubicBezTo>
                  <a:pt x="37155" y="0"/>
                  <a:pt x="35649" y="7532"/>
                  <a:pt x="33666" y="9567"/>
                </a:cubicBezTo>
                <a:cubicBezTo>
                  <a:pt x="33500" y="9738"/>
                  <a:pt x="33306" y="9815"/>
                  <a:pt x="33086" y="9815"/>
                </a:cubicBezTo>
                <a:cubicBezTo>
                  <a:pt x="30754" y="9815"/>
                  <a:pt x="25499" y="1070"/>
                  <a:pt x="19871" y="1070"/>
                </a:cubicBezTo>
                <a:cubicBezTo>
                  <a:pt x="19283" y="1070"/>
                  <a:pt x="18691" y="1166"/>
                  <a:pt x="18098" y="1377"/>
                </a:cubicBezTo>
                <a:cubicBezTo>
                  <a:pt x="11294" y="3798"/>
                  <a:pt x="11057" y="15934"/>
                  <a:pt x="9572" y="18057"/>
                </a:cubicBezTo>
                <a:cubicBezTo>
                  <a:pt x="9375" y="18337"/>
                  <a:pt x="9106" y="18453"/>
                  <a:pt x="8783" y="18453"/>
                </a:cubicBezTo>
                <a:cubicBezTo>
                  <a:pt x="7239" y="18453"/>
                  <a:pt x="4479" y="15790"/>
                  <a:pt x="2653" y="15790"/>
                </a:cubicBezTo>
                <a:cubicBezTo>
                  <a:pt x="1980" y="15790"/>
                  <a:pt x="1433" y="16153"/>
                  <a:pt x="1122" y="17145"/>
                </a:cubicBezTo>
                <a:cubicBezTo>
                  <a:pt x="0" y="20731"/>
                  <a:pt x="2000" y="28584"/>
                  <a:pt x="2650" y="30940"/>
                </a:cubicBezTo>
                <a:lnTo>
                  <a:pt x="54503" y="30942"/>
                </a:lnTo>
                <a:cubicBezTo>
                  <a:pt x="54926" y="29485"/>
                  <a:pt x="55875" y="25716"/>
                  <a:pt x="55256" y="23135"/>
                </a:cubicBezTo>
                <a:cubicBezTo>
                  <a:pt x="54944" y="21833"/>
                  <a:pt x="54395" y="21402"/>
                  <a:pt x="53692" y="21402"/>
                </a:cubicBezTo>
                <a:cubicBezTo>
                  <a:pt x="52637" y="21402"/>
                  <a:pt x="51237" y="22376"/>
                  <a:pt x="49781" y="22831"/>
                </a:cubicBezTo>
                <a:cubicBezTo>
                  <a:pt x="49619" y="22882"/>
                  <a:pt x="49471" y="22906"/>
                  <a:pt x="49337" y="22906"/>
                </a:cubicBezTo>
                <a:cubicBezTo>
                  <a:pt x="47471" y="22906"/>
                  <a:pt x="48290" y="18131"/>
                  <a:pt x="49311" y="12827"/>
                </a:cubicBezTo>
                <a:cubicBezTo>
                  <a:pt x="50407" y="7145"/>
                  <a:pt x="46730" y="1155"/>
                  <a:pt x="42035" y="93"/>
                </a:cubicBezTo>
                <a:cubicBezTo>
                  <a:pt x="41758" y="30"/>
                  <a:pt x="41491" y="0"/>
                  <a:pt x="41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txBox="1"/>
          <p:nvPr>
            <p:ph type="title"/>
          </p:nvPr>
        </p:nvSpPr>
        <p:spPr>
          <a:xfrm>
            <a:off x="4572000" y="3669000"/>
            <a:ext cx="3858900" cy="54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1" name="Google Shape;121;p18"/>
          <p:cNvSpPr txBox="1"/>
          <p:nvPr>
            <p:ph idx="1" type="subTitle"/>
          </p:nvPr>
        </p:nvSpPr>
        <p:spPr>
          <a:xfrm>
            <a:off x="2944375" y="925800"/>
            <a:ext cx="5486400" cy="228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cxnSp>
        <p:nvCxnSpPr>
          <p:cNvPr id="122" name="Google Shape;122;p18"/>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123" name="Google Shape;123;p18"/>
          <p:cNvSpPr/>
          <p:nvPr/>
        </p:nvSpPr>
        <p:spPr>
          <a:xfrm flipH="1" rot="-3744323">
            <a:off x="-779465" y="-443024"/>
            <a:ext cx="2284824" cy="184750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rot="-236984">
            <a:off x="1052930" y="672275"/>
            <a:ext cx="894674" cy="72343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5" name="Shape 125"/>
        <p:cNvGrpSpPr/>
        <p:nvPr/>
      </p:nvGrpSpPr>
      <p:grpSpPr>
        <a:xfrm>
          <a:off x="0" y="0"/>
          <a:ext cx="0" cy="0"/>
          <a:chOff x="0" y="0"/>
          <a:chExt cx="0" cy="0"/>
        </a:xfrm>
      </p:grpSpPr>
      <p:sp>
        <p:nvSpPr>
          <p:cNvPr id="126" name="Google Shape;126;p19"/>
          <p:cNvSpPr/>
          <p:nvPr/>
        </p:nvSpPr>
        <p:spPr>
          <a:xfrm flipH="1" rot="10800000">
            <a:off x="-719525" y="-980076"/>
            <a:ext cx="2986055" cy="2675381"/>
          </a:xfrm>
          <a:custGeom>
            <a:rect b="b" l="l" r="r" t="t"/>
            <a:pathLst>
              <a:path extrusionOk="0" h="33585" w="37485">
                <a:moveTo>
                  <a:pt x="17803" y="1"/>
                </a:moveTo>
                <a:cubicBezTo>
                  <a:pt x="13765" y="1"/>
                  <a:pt x="10097" y="1927"/>
                  <a:pt x="8197" y="6118"/>
                </a:cubicBezTo>
                <a:cubicBezTo>
                  <a:pt x="7185" y="8353"/>
                  <a:pt x="5867" y="10763"/>
                  <a:pt x="4289" y="12600"/>
                </a:cubicBezTo>
                <a:cubicBezTo>
                  <a:pt x="2520" y="14658"/>
                  <a:pt x="146" y="16091"/>
                  <a:pt x="73" y="21084"/>
                </a:cubicBezTo>
                <a:cubicBezTo>
                  <a:pt x="0" y="26075"/>
                  <a:pt x="4408" y="31973"/>
                  <a:pt x="8543" y="33246"/>
                </a:cubicBezTo>
                <a:cubicBezTo>
                  <a:pt x="9303" y="33480"/>
                  <a:pt x="10095" y="33584"/>
                  <a:pt x="10907" y="33584"/>
                </a:cubicBezTo>
                <a:cubicBezTo>
                  <a:pt x="14513" y="33584"/>
                  <a:pt x="18525" y="31523"/>
                  <a:pt x="22010" y="29547"/>
                </a:cubicBezTo>
                <a:cubicBezTo>
                  <a:pt x="26278" y="27128"/>
                  <a:pt x="37484" y="27079"/>
                  <a:pt x="33962" y="14507"/>
                </a:cubicBezTo>
                <a:cubicBezTo>
                  <a:pt x="33962" y="14507"/>
                  <a:pt x="30796" y="4478"/>
                  <a:pt x="23913" y="1381"/>
                </a:cubicBezTo>
                <a:cubicBezTo>
                  <a:pt x="21899" y="474"/>
                  <a:pt x="19805" y="1"/>
                  <a:pt x="17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rot="-9755636">
            <a:off x="-868133" y="3207696"/>
            <a:ext cx="2284839" cy="184751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flipH="1" rot="8337051">
            <a:off x="239927" y="2574295"/>
            <a:ext cx="894712" cy="72346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txBox="1"/>
          <p:nvPr>
            <p:ph type="title"/>
          </p:nvPr>
        </p:nvSpPr>
        <p:spPr>
          <a:xfrm>
            <a:off x="5458975" y="836175"/>
            <a:ext cx="2971800" cy="2296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19"/>
          <p:cNvSpPr txBox="1"/>
          <p:nvPr>
            <p:ph idx="1" type="subTitle"/>
          </p:nvPr>
        </p:nvSpPr>
        <p:spPr>
          <a:xfrm>
            <a:off x="5458975" y="3132225"/>
            <a:ext cx="29718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9"/>
          <p:cNvSpPr/>
          <p:nvPr>
            <p:ph idx="2" type="pic"/>
          </p:nvPr>
        </p:nvSpPr>
        <p:spPr>
          <a:xfrm>
            <a:off x="713225" y="533850"/>
            <a:ext cx="4381800" cy="4075800"/>
          </a:xfrm>
          <a:prstGeom prst="roundRect">
            <a:avLst>
              <a:gd fmla="val 16667" name="adj"/>
            </a:avLst>
          </a:prstGeom>
          <a:noFill/>
          <a:ln cap="flat" cmpd="sng" w="9525">
            <a:solidFill>
              <a:schemeClr val="dk1"/>
            </a:solidFill>
            <a:prstDash val="solid"/>
            <a:round/>
            <a:headEnd len="sm" w="sm" type="none"/>
            <a:tailEnd len="sm" w="sm" type="none"/>
          </a:ln>
        </p:spPr>
      </p:sp>
      <p:cxnSp>
        <p:nvCxnSpPr>
          <p:cNvPr id="132" name="Google Shape;132;p19"/>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133" name="Google Shape;133;p19"/>
          <p:cNvSpPr/>
          <p:nvPr/>
        </p:nvSpPr>
        <p:spPr>
          <a:xfrm rot="1044373">
            <a:off x="7980722" y="-678733"/>
            <a:ext cx="1596154" cy="129064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flipH="1" rot="-2462815">
            <a:off x="8177758" y="549012"/>
            <a:ext cx="625039" cy="50540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35" name="Shape 135"/>
        <p:cNvGrpSpPr/>
        <p:nvPr/>
      </p:nvGrpSpPr>
      <p:grpSpPr>
        <a:xfrm>
          <a:off x="0" y="0"/>
          <a:ext cx="0" cy="0"/>
          <a:chOff x="0" y="0"/>
          <a:chExt cx="0" cy="0"/>
        </a:xfrm>
      </p:grpSpPr>
      <p:sp>
        <p:nvSpPr>
          <p:cNvPr id="136" name="Google Shape;136;p20"/>
          <p:cNvSpPr/>
          <p:nvPr/>
        </p:nvSpPr>
        <p:spPr>
          <a:xfrm flipH="1">
            <a:off x="2896005" y="2067152"/>
            <a:ext cx="5111166" cy="2830419"/>
          </a:xfrm>
          <a:custGeom>
            <a:rect b="b" l="l" r="r" t="t"/>
            <a:pathLst>
              <a:path extrusionOk="0" h="30942" w="55875">
                <a:moveTo>
                  <a:pt x="41235" y="0"/>
                </a:moveTo>
                <a:cubicBezTo>
                  <a:pt x="37155" y="0"/>
                  <a:pt x="35649" y="7532"/>
                  <a:pt x="33666" y="9567"/>
                </a:cubicBezTo>
                <a:cubicBezTo>
                  <a:pt x="33500" y="9738"/>
                  <a:pt x="33306" y="9815"/>
                  <a:pt x="33086" y="9815"/>
                </a:cubicBezTo>
                <a:cubicBezTo>
                  <a:pt x="30754" y="9815"/>
                  <a:pt x="25499" y="1070"/>
                  <a:pt x="19871" y="1070"/>
                </a:cubicBezTo>
                <a:cubicBezTo>
                  <a:pt x="19283" y="1070"/>
                  <a:pt x="18691" y="1166"/>
                  <a:pt x="18098" y="1377"/>
                </a:cubicBezTo>
                <a:cubicBezTo>
                  <a:pt x="11294" y="3798"/>
                  <a:pt x="11057" y="15934"/>
                  <a:pt x="9572" y="18057"/>
                </a:cubicBezTo>
                <a:cubicBezTo>
                  <a:pt x="9375" y="18337"/>
                  <a:pt x="9106" y="18453"/>
                  <a:pt x="8783" y="18453"/>
                </a:cubicBezTo>
                <a:cubicBezTo>
                  <a:pt x="7239" y="18453"/>
                  <a:pt x="4479" y="15790"/>
                  <a:pt x="2653" y="15790"/>
                </a:cubicBezTo>
                <a:cubicBezTo>
                  <a:pt x="1980" y="15790"/>
                  <a:pt x="1433" y="16153"/>
                  <a:pt x="1122" y="17145"/>
                </a:cubicBezTo>
                <a:cubicBezTo>
                  <a:pt x="0" y="20731"/>
                  <a:pt x="2000" y="28584"/>
                  <a:pt x="2650" y="30940"/>
                </a:cubicBezTo>
                <a:lnTo>
                  <a:pt x="54503" y="30942"/>
                </a:lnTo>
                <a:cubicBezTo>
                  <a:pt x="54926" y="29485"/>
                  <a:pt x="55875" y="25716"/>
                  <a:pt x="55256" y="23135"/>
                </a:cubicBezTo>
                <a:cubicBezTo>
                  <a:pt x="54944" y="21833"/>
                  <a:pt x="54395" y="21402"/>
                  <a:pt x="53692" y="21402"/>
                </a:cubicBezTo>
                <a:cubicBezTo>
                  <a:pt x="52637" y="21402"/>
                  <a:pt x="51237" y="22376"/>
                  <a:pt x="49781" y="22831"/>
                </a:cubicBezTo>
                <a:cubicBezTo>
                  <a:pt x="49619" y="22882"/>
                  <a:pt x="49471" y="22906"/>
                  <a:pt x="49337" y="22906"/>
                </a:cubicBezTo>
                <a:cubicBezTo>
                  <a:pt x="47471" y="22906"/>
                  <a:pt x="48290" y="18131"/>
                  <a:pt x="49311" y="12827"/>
                </a:cubicBezTo>
                <a:cubicBezTo>
                  <a:pt x="50407" y="7145"/>
                  <a:pt x="46730" y="1155"/>
                  <a:pt x="42035" y="93"/>
                </a:cubicBezTo>
                <a:cubicBezTo>
                  <a:pt x="41758" y="30"/>
                  <a:pt x="41491" y="0"/>
                  <a:pt x="41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flipH="1" rot="-1590296">
            <a:off x="5398900" y="-387272"/>
            <a:ext cx="2932713" cy="237138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flipH="1" rot="3143946">
            <a:off x="8297353" y="126870"/>
            <a:ext cx="828946" cy="67028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ph type="title"/>
          </p:nvPr>
        </p:nvSpPr>
        <p:spPr>
          <a:xfrm>
            <a:off x="720000" y="1561350"/>
            <a:ext cx="27432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0"/>
          <p:cNvSpPr txBox="1"/>
          <p:nvPr>
            <p:ph idx="1" type="subTitle"/>
          </p:nvPr>
        </p:nvSpPr>
        <p:spPr>
          <a:xfrm>
            <a:off x="720000" y="2548350"/>
            <a:ext cx="2743200" cy="1079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1" name="Google Shape;141;p20"/>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423100" y="1579609"/>
            <a:ext cx="4297800" cy="155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hasCustomPrompt="1" idx="2" type="title"/>
          </p:nvPr>
        </p:nvSpPr>
        <p:spPr>
          <a:xfrm>
            <a:off x="3749100" y="539498"/>
            <a:ext cx="1645800" cy="912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8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 type="subTitle"/>
          </p:nvPr>
        </p:nvSpPr>
        <p:spPr>
          <a:xfrm>
            <a:off x="3154650" y="3134209"/>
            <a:ext cx="28347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8" name="Google Shape;18;p3"/>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19" name="Google Shape;19;p3"/>
          <p:cNvSpPr/>
          <p:nvPr/>
        </p:nvSpPr>
        <p:spPr>
          <a:xfrm>
            <a:off x="7174050" y="1997005"/>
            <a:ext cx="2970653" cy="2606991"/>
          </a:xfrm>
          <a:custGeom>
            <a:rect b="b" l="l" r="r" t="t"/>
            <a:pathLst>
              <a:path extrusionOk="0" h="34797" w="39651">
                <a:moveTo>
                  <a:pt x="23577" y="0"/>
                </a:moveTo>
                <a:cubicBezTo>
                  <a:pt x="14597" y="0"/>
                  <a:pt x="10941" y="7149"/>
                  <a:pt x="7897" y="9019"/>
                </a:cubicBezTo>
                <a:cubicBezTo>
                  <a:pt x="4787" y="10930"/>
                  <a:pt x="1" y="14198"/>
                  <a:pt x="323" y="21055"/>
                </a:cubicBezTo>
                <a:cubicBezTo>
                  <a:pt x="646" y="27911"/>
                  <a:pt x="5584" y="34365"/>
                  <a:pt x="15151" y="34770"/>
                </a:cubicBezTo>
                <a:cubicBezTo>
                  <a:pt x="15574" y="34788"/>
                  <a:pt x="15980" y="34796"/>
                  <a:pt x="16370" y="34796"/>
                </a:cubicBezTo>
                <a:cubicBezTo>
                  <a:pt x="24784" y="34796"/>
                  <a:pt x="25593" y="30793"/>
                  <a:pt x="30697" y="29268"/>
                </a:cubicBezTo>
                <a:cubicBezTo>
                  <a:pt x="34233" y="28213"/>
                  <a:pt x="36749" y="24650"/>
                  <a:pt x="37973" y="21357"/>
                </a:cubicBezTo>
                <a:cubicBezTo>
                  <a:pt x="39650" y="16867"/>
                  <a:pt x="39570" y="11036"/>
                  <a:pt x="37069" y="6790"/>
                </a:cubicBezTo>
                <a:cubicBezTo>
                  <a:pt x="36941" y="6576"/>
                  <a:pt x="36807" y="6364"/>
                  <a:pt x="36665" y="6153"/>
                </a:cubicBezTo>
                <a:cubicBezTo>
                  <a:pt x="34796" y="3382"/>
                  <a:pt x="31579" y="1488"/>
                  <a:pt x="28413" y="631"/>
                </a:cubicBezTo>
                <a:cubicBezTo>
                  <a:pt x="27024" y="262"/>
                  <a:pt x="25597" y="53"/>
                  <a:pt x="24162" y="10"/>
                </a:cubicBezTo>
                <a:cubicBezTo>
                  <a:pt x="23964" y="4"/>
                  <a:pt x="23769" y="0"/>
                  <a:pt x="23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rot="10800000">
            <a:off x="-1005550" y="1997005"/>
            <a:ext cx="2970653" cy="2606991"/>
          </a:xfrm>
          <a:custGeom>
            <a:rect b="b" l="l" r="r" t="t"/>
            <a:pathLst>
              <a:path extrusionOk="0" h="34797" w="39651">
                <a:moveTo>
                  <a:pt x="23577" y="0"/>
                </a:moveTo>
                <a:cubicBezTo>
                  <a:pt x="14597" y="0"/>
                  <a:pt x="10941" y="7149"/>
                  <a:pt x="7897" y="9019"/>
                </a:cubicBezTo>
                <a:cubicBezTo>
                  <a:pt x="4787" y="10930"/>
                  <a:pt x="1" y="14198"/>
                  <a:pt x="323" y="21055"/>
                </a:cubicBezTo>
                <a:cubicBezTo>
                  <a:pt x="646" y="27911"/>
                  <a:pt x="5584" y="34365"/>
                  <a:pt x="15151" y="34770"/>
                </a:cubicBezTo>
                <a:cubicBezTo>
                  <a:pt x="15574" y="34788"/>
                  <a:pt x="15980" y="34796"/>
                  <a:pt x="16370" y="34796"/>
                </a:cubicBezTo>
                <a:cubicBezTo>
                  <a:pt x="24784" y="34796"/>
                  <a:pt x="25593" y="30793"/>
                  <a:pt x="30697" y="29268"/>
                </a:cubicBezTo>
                <a:cubicBezTo>
                  <a:pt x="34233" y="28213"/>
                  <a:pt x="36749" y="24650"/>
                  <a:pt x="37973" y="21357"/>
                </a:cubicBezTo>
                <a:cubicBezTo>
                  <a:pt x="39650" y="16867"/>
                  <a:pt x="39570" y="11036"/>
                  <a:pt x="37069" y="6790"/>
                </a:cubicBezTo>
                <a:cubicBezTo>
                  <a:pt x="36941" y="6576"/>
                  <a:pt x="36807" y="6364"/>
                  <a:pt x="36665" y="6153"/>
                </a:cubicBezTo>
                <a:cubicBezTo>
                  <a:pt x="34796" y="3382"/>
                  <a:pt x="31579" y="1488"/>
                  <a:pt x="28413" y="631"/>
                </a:cubicBezTo>
                <a:cubicBezTo>
                  <a:pt x="27024" y="262"/>
                  <a:pt x="25597" y="53"/>
                  <a:pt x="24162" y="10"/>
                </a:cubicBezTo>
                <a:cubicBezTo>
                  <a:pt x="23964" y="4"/>
                  <a:pt x="23769" y="0"/>
                  <a:pt x="23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42" name="Shape 142"/>
        <p:cNvGrpSpPr/>
        <p:nvPr/>
      </p:nvGrpSpPr>
      <p:grpSpPr>
        <a:xfrm>
          <a:off x="0" y="0"/>
          <a:ext cx="0" cy="0"/>
          <a:chOff x="0" y="0"/>
          <a:chExt cx="0" cy="0"/>
        </a:xfrm>
      </p:grpSpPr>
      <p:sp>
        <p:nvSpPr>
          <p:cNvPr id="143" name="Google Shape;143;p21"/>
          <p:cNvSpPr/>
          <p:nvPr/>
        </p:nvSpPr>
        <p:spPr>
          <a:xfrm>
            <a:off x="299554" y="2067152"/>
            <a:ext cx="5111166" cy="2830419"/>
          </a:xfrm>
          <a:custGeom>
            <a:rect b="b" l="l" r="r" t="t"/>
            <a:pathLst>
              <a:path extrusionOk="0" h="30942" w="55875">
                <a:moveTo>
                  <a:pt x="41235" y="0"/>
                </a:moveTo>
                <a:cubicBezTo>
                  <a:pt x="37155" y="0"/>
                  <a:pt x="35649" y="7532"/>
                  <a:pt x="33666" y="9567"/>
                </a:cubicBezTo>
                <a:cubicBezTo>
                  <a:pt x="33500" y="9738"/>
                  <a:pt x="33306" y="9815"/>
                  <a:pt x="33086" y="9815"/>
                </a:cubicBezTo>
                <a:cubicBezTo>
                  <a:pt x="30754" y="9815"/>
                  <a:pt x="25499" y="1070"/>
                  <a:pt x="19871" y="1070"/>
                </a:cubicBezTo>
                <a:cubicBezTo>
                  <a:pt x="19283" y="1070"/>
                  <a:pt x="18691" y="1166"/>
                  <a:pt x="18098" y="1377"/>
                </a:cubicBezTo>
                <a:cubicBezTo>
                  <a:pt x="11294" y="3798"/>
                  <a:pt x="11057" y="15934"/>
                  <a:pt x="9572" y="18057"/>
                </a:cubicBezTo>
                <a:cubicBezTo>
                  <a:pt x="9375" y="18337"/>
                  <a:pt x="9106" y="18453"/>
                  <a:pt x="8783" y="18453"/>
                </a:cubicBezTo>
                <a:cubicBezTo>
                  <a:pt x="7239" y="18453"/>
                  <a:pt x="4479" y="15790"/>
                  <a:pt x="2653" y="15790"/>
                </a:cubicBezTo>
                <a:cubicBezTo>
                  <a:pt x="1980" y="15790"/>
                  <a:pt x="1433" y="16153"/>
                  <a:pt x="1122" y="17145"/>
                </a:cubicBezTo>
                <a:cubicBezTo>
                  <a:pt x="0" y="20731"/>
                  <a:pt x="2000" y="28584"/>
                  <a:pt x="2650" y="30940"/>
                </a:cubicBezTo>
                <a:lnTo>
                  <a:pt x="54503" y="30942"/>
                </a:lnTo>
                <a:cubicBezTo>
                  <a:pt x="54926" y="29485"/>
                  <a:pt x="55875" y="25716"/>
                  <a:pt x="55256" y="23135"/>
                </a:cubicBezTo>
                <a:cubicBezTo>
                  <a:pt x="54944" y="21833"/>
                  <a:pt x="54395" y="21402"/>
                  <a:pt x="53692" y="21402"/>
                </a:cubicBezTo>
                <a:cubicBezTo>
                  <a:pt x="52637" y="21402"/>
                  <a:pt x="51237" y="22376"/>
                  <a:pt x="49781" y="22831"/>
                </a:cubicBezTo>
                <a:cubicBezTo>
                  <a:pt x="49619" y="22882"/>
                  <a:pt x="49471" y="22906"/>
                  <a:pt x="49337" y="22906"/>
                </a:cubicBezTo>
                <a:cubicBezTo>
                  <a:pt x="47471" y="22906"/>
                  <a:pt x="48290" y="18131"/>
                  <a:pt x="49311" y="12827"/>
                </a:cubicBezTo>
                <a:cubicBezTo>
                  <a:pt x="50407" y="7145"/>
                  <a:pt x="46730" y="1155"/>
                  <a:pt x="42035" y="93"/>
                </a:cubicBezTo>
                <a:cubicBezTo>
                  <a:pt x="41758" y="30"/>
                  <a:pt x="41491" y="0"/>
                  <a:pt x="41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flipH="1" rot="-1590296">
            <a:off x="584980" y="-387272"/>
            <a:ext cx="2932713" cy="237138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flipH="1" rot="3143946">
            <a:off x="3483432" y="126870"/>
            <a:ext cx="828946" cy="67028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ph type="title"/>
          </p:nvPr>
        </p:nvSpPr>
        <p:spPr>
          <a:xfrm>
            <a:off x="4837200" y="156287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21"/>
          <p:cNvSpPr txBox="1"/>
          <p:nvPr>
            <p:ph idx="1" type="subTitle"/>
          </p:nvPr>
        </p:nvSpPr>
        <p:spPr>
          <a:xfrm>
            <a:off x="4837371" y="254747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8" name="Google Shape;148;p21"/>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21"/>
          <p:cNvCxnSpPr/>
          <p:nvPr/>
        </p:nvCxnSpPr>
        <p:spPr>
          <a:xfrm>
            <a:off x="498750" y="50440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50" name="Shape 150"/>
        <p:cNvGrpSpPr/>
        <p:nvPr/>
      </p:nvGrpSpPr>
      <p:grpSpPr>
        <a:xfrm>
          <a:off x="0" y="0"/>
          <a:ext cx="0" cy="0"/>
          <a:chOff x="0" y="0"/>
          <a:chExt cx="0" cy="0"/>
        </a:xfrm>
      </p:grpSpPr>
      <p:sp>
        <p:nvSpPr>
          <p:cNvPr id="151" name="Google Shape;151;p22"/>
          <p:cNvSpPr/>
          <p:nvPr/>
        </p:nvSpPr>
        <p:spPr>
          <a:xfrm flipH="1">
            <a:off x="4762905" y="2067152"/>
            <a:ext cx="5111166" cy="2830419"/>
          </a:xfrm>
          <a:custGeom>
            <a:rect b="b" l="l" r="r" t="t"/>
            <a:pathLst>
              <a:path extrusionOk="0" h="30942" w="55875">
                <a:moveTo>
                  <a:pt x="41235" y="0"/>
                </a:moveTo>
                <a:cubicBezTo>
                  <a:pt x="37155" y="0"/>
                  <a:pt x="35649" y="7532"/>
                  <a:pt x="33666" y="9567"/>
                </a:cubicBezTo>
                <a:cubicBezTo>
                  <a:pt x="33500" y="9738"/>
                  <a:pt x="33306" y="9815"/>
                  <a:pt x="33086" y="9815"/>
                </a:cubicBezTo>
                <a:cubicBezTo>
                  <a:pt x="30754" y="9815"/>
                  <a:pt x="25499" y="1070"/>
                  <a:pt x="19871" y="1070"/>
                </a:cubicBezTo>
                <a:cubicBezTo>
                  <a:pt x="19283" y="1070"/>
                  <a:pt x="18691" y="1166"/>
                  <a:pt x="18098" y="1377"/>
                </a:cubicBezTo>
                <a:cubicBezTo>
                  <a:pt x="11294" y="3798"/>
                  <a:pt x="11057" y="15934"/>
                  <a:pt x="9572" y="18057"/>
                </a:cubicBezTo>
                <a:cubicBezTo>
                  <a:pt x="9375" y="18337"/>
                  <a:pt x="9106" y="18453"/>
                  <a:pt x="8783" y="18453"/>
                </a:cubicBezTo>
                <a:cubicBezTo>
                  <a:pt x="7239" y="18453"/>
                  <a:pt x="4479" y="15790"/>
                  <a:pt x="2653" y="15790"/>
                </a:cubicBezTo>
                <a:cubicBezTo>
                  <a:pt x="1980" y="15790"/>
                  <a:pt x="1433" y="16153"/>
                  <a:pt x="1122" y="17145"/>
                </a:cubicBezTo>
                <a:cubicBezTo>
                  <a:pt x="0" y="20731"/>
                  <a:pt x="2000" y="28584"/>
                  <a:pt x="2650" y="30940"/>
                </a:cubicBezTo>
                <a:lnTo>
                  <a:pt x="54503" y="30942"/>
                </a:lnTo>
                <a:cubicBezTo>
                  <a:pt x="54926" y="29485"/>
                  <a:pt x="55875" y="25716"/>
                  <a:pt x="55256" y="23135"/>
                </a:cubicBezTo>
                <a:cubicBezTo>
                  <a:pt x="54944" y="21833"/>
                  <a:pt x="54395" y="21402"/>
                  <a:pt x="53692" y="21402"/>
                </a:cubicBezTo>
                <a:cubicBezTo>
                  <a:pt x="52637" y="21402"/>
                  <a:pt x="51237" y="22376"/>
                  <a:pt x="49781" y="22831"/>
                </a:cubicBezTo>
                <a:cubicBezTo>
                  <a:pt x="49619" y="22882"/>
                  <a:pt x="49471" y="22906"/>
                  <a:pt x="49337" y="22906"/>
                </a:cubicBezTo>
                <a:cubicBezTo>
                  <a:pt x="47471" y="22906"/>
                  <a:pt x="48290" y="18131"/>
                  <a:pt x="49311" y="12827"/>
                </a:cubicBezTo>
                <a:cubicBezTo>
                  <a:pt x="50407" y="7145"/>
                  <a:pt x="46730" y="1155"/>
                  <a:pt x="42035" y="93"/>
                </a:cubicBezTo>
                <a:cubicBezTo>
                  <a:pt x="41758" y="30"/>
                  <a:pt x="41491" y="0"/>
                  <a:pt x="41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rot="1590296">
            <a:off x="6655933" y="-387272"/>
            <a:ext cx="2932713" cy="237138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rot="-3143946">
            <a:off x="5861248" y="126870"/>
            <a:ext cx="828946" cy="67028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ph type="title"/>
          </p:nvPr>
        </p:nvSpPr>
        <p:spPr>
          <a:xfrm>
            <a:off x="720000" y="15613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 name="Google Shape;155;p22"/>
          <p:cNvSpPr txBox="1"/>
          <p:nvPr>
            <p:ph idx="1" type="subTitle"/>
          </p:nvPr>
        </p:nvSpPr>
        <p:spPr>
          <a:xfrm>
            <a:off x="720000" y="25483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56" name="Google Shape;156;p22"/>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7" name="Shape 157"/>
        <p:cNvGrpSpPr/>
        <p:nvPr/>
      </p:nvGrpSpPr>
      <p:grpSpPr>
        <a:xfrm>
          <a:off x="0" y="0"/>
          <a:ext cx="0" cy="0"/>
          <a:chOff x="0" y="0"/>
          <a:chExt cx="0" cy="0"/>
        </a:xfrm>
      </p:grpSpPr>
      <p:grpSp>
        <p:nvGrpSpPr>
          <p:cNvPr id="158" name="Google Shape;158;p23"/>
          <p:cNvGrpSpPr/>
          <p:nvPr/>
        </p:nvGrpSpPr>
        <p:grpSpPr>
          <a:xfrm>
            <a:off x="-748695" y="3834084"/>
            <a:ext cx="1985867" cy="2020868"/>
            <a:chOff x="-748695" y="3834084"/>
            <a:chExt cx="1985867" cy="2020868"/>
          </a:xfrm>
        </p:grpSpPr>
        <p:sp>
          <p:nvSpPr>
            <p:cNvPr id="159" name="Google Shape;159;p23"/>
            <p:cNvSpPr/>
            <p:nvPr/>
          </p:nvSpPr>
          <p:spPr>
            <a:xfrm rot="2813902">
              <a:off x="-651230" y="4322615"/>
              <a:ext cx="1790938" cy="104380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7536181">
              <a:off x="209426" y="4025437"/>
              <a:ext cx="561025" cy="45364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3"/>
          <p:cNvSpPr/>
          <p:nvPr/>
        </p:nvSpPr>
        <p:spPr>
          <a:xfrm rot="-8384826">
            <a:off x="7851882" y="-241508"/>
            <a:ext cx="1791041" cy="104386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23"/>
          <p:cNvSpPr txBox="1"/>
          <p:nvPr>
            <p:ph idx="1" type="subTitle"/>
          </p:nvPr>
        </p:nvSpPr>
        <p:spPr>
          <a:xfrm>
            <a:off x="4946077" y="2876549"/>
            <a:ext cx="28128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3"/>
          <p:cNvSpPr txBox="1"/>
          <p:nvPr>
            <p:ph idx="2" type="subTitle"/>
          </p:nvPr>
        </p:nvSpPr>
        <p:spPr>
          <a:xfrm>
            <a:off x="1385025" y="2876549"/>
            <a:ext cx="28128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3"/>
          <p:cNvSpPr txBox="1"/>
          <p:nvPr>
            <p:ph idx="3" type="subTitle"/>
          </p:nvPr>
        </p:nvSpPr>
        <p:spPr>
          <a:xfrm>
            <a:off x="1385025" y="2571750"/>
            <a:ext cx="2812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6" name="Google Shape;166;p23"/>
          <p:cNvSpPr txBox="1"/>
          <p:nvPr>
            <p:ph idx="4" type="subTitle"/>
          </p:nvPr>
        </p:nvSpPr>
        <p:spPr>
          <a:xfrm>
            <a:off x="4946080" y="2571750"/>
            <a:ext cx="2812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67" name="Google Shape;167;p23"/>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68" name="Shape 168"/>
        <p:cNvGrpSpPr/>
        <p:nvPr/>
      </p:nvGrpSpPr>
      <p:grpSpPr>
        <a:xfrm>
          <a:off x="0" y="0"/>
          <a:ext cx="0" cy="0"/>
          <a:chOff x="0" y="0"/>
          <a:chExt cx="0" cy="0"/>
        </a:xfrm>
      </p:grpSpPr>
      <p:sp>
        <p:nvSpPr>
          <p:cNvPr id="169" name="Google Shape;169;p24"/>
          <p:cNvSpPr/>
          <p:nvPr/>
        </p:nvSpPr>
        <p:spPr>
          <a:xfrm rot="1044373">
            <a:off x="7980722" y="-678733"/>
            <a:ext cx="1596154" cy="129064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flipH="1" rot="-2462815">
            <a:off x="8177758" y="549012"/>
            <a:ext cx="625039" cy="50540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rot="-7699893">
            <a:off x="-403417" y="4435545"/>
            <a:ext cx="1264625" cy="102255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24"/>
          <p:cNvSpPr txBox="1"/>
          <p:nvPr>
            <p:ph idx="1" type="subTitle"/>
          </p:nvPr>
        </p:nvSpPr>
        <p:spPr>
          <a:xfrm>
            <a:off x="4857079" y="1896225"/>
            <a:ext cx="3567000" cy="192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4"/>
          <p:cNvSpPr txBox="1"/>
          <p:nvPr>
            <p:ph idx="2" type="subTitle"/>
          </p:nvPr>
        </p:nvSpPr>
        <p:spPr>
          <a:xfrm>
            <a:off x="720037" y="1896225"/>
            <a:ext cx="3567000" cy="192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75" name="Google Shape;175;p24"/>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6" name="Shape 176"/>
        <p:cNvGrpSpPr/>
        <p:nvPr/>
      </p:nvGrpSpPr>
      <p:grpSpPr>
        <a:xfrm>
          <a:off x="0" y="0"/>
          <a:ext cx="0" cy="0"/>
          <a:chOff x="0" y="0"/>
          <a:chExt cx="0" cy="0"/>
        </a:xfrm>
      </p:grpSpPr>
      <p:sp>
        <p:nvSpPr>
          <p:cNvPr id="177" name="Google Shape;177;p25"/>
          <p:cNvSpPr/>
          <p:nvPr/>
        </p:nvSpPr>
        <p:spPr>
          <a:xfrm rot="1044373">
            <a:off x="7980722" y="-678733"/>
            <a:ext cx="1596154" cy="129064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flipH="1" rot="-2462815">
            <a:off x="8177758" y="549012"/>
            <a:ext cx="625039" cy="50540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rot="-7699893">
            <a:off x="-403417" y="4435545"/>
            <a:ext cx="1264625" cy="102255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txBox="1"/>
          <p:nvPr>
            <p:ph idx="1" type="subTitle"/>
          </p:nvPr>
        </p:nvSpPr>
        <p:spPr>
          <a:xfrm>
            <a:off x="720000" y="2876556"/>
            <a:ext cx="2305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5"/>
          <p:cNvSpPr txBox="1"/>
          <p:nvPr>
            <p:ph idx="2" type="subTitle"/>
          </p:nvPr>
        </p:nvSpPr>
        <p:spPr>
          <a:xfrm>
            <a:off x="3419218" y="2876556"/>
            <a:ext cx="2305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5"/>
          <p:cNvSpPr txBox="1"/>
          <p:nvPr>
            <p:ph idx="3" type="subTitle"/>
          </p:nvPr>
        </p:nvSpPr>
        <p:spPr>
          <a:xfrm>
            <a:off x="6118443" y="2876556"/>
            <a:ext cx="23055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5"/>
          <p:cNvSpPr txBox="1"/>
          <p:nvPr>
            <p:ph idx="4" type="subTitle"/>
          </p:nvPr>
        </p:nvSpPr>
        <p:spPr>
          <a:xfrm>
            <a:off x="720000" y="2571750"/>
            <a:ext cx="2305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 name="Google Shape;184;p25"/>
          <p:cNvSpPr txBox="1"/>
          <p:nvPr>
            <p:ph idx="5" type="subTitle"/>
          </p:nvPr>
        </p:nvSpPr>
        <p:spPr>
          <a:xfrm>
            <a:off x="3419222" y="2571750"/>
            <a:ext cx="2305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5" name="Google Shape;185;p25"/>
          <p:cNvSpPr txBox="1"/>
          <p:nvPr>
            <p:ph idx="6" type="subTitle"/>
          </p:nvPr>
        </p:nvSpPr>
        <p:spPr>
          <a:xfrm>
            <a:off x="6118444" y="2571750"/>
            <a:ext cx="2305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86" name="Google Shape;186;p25"/>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187" name="Google Shape;187;p25"/>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8" name="Shape 188"/>
        <p:cNvGrpSpPr/>
        <p:nvPr/>
      </p:nvGrpSpPr>
      <p:grpSpPr>
        <a:xfrm>
          <a:off x="0" y="0"/>
          <a:ext cx="0" cy="0"/>
          <a:chOff x="0" y="0"/>
          <a:chExt cx="0" cy="0"/>
        </a:xfrm>
      </p:grpSpPr>
      <p:grpSp>
        <p:nvGrpSpPr>
          <p:cNvPr id="189" name="Google Shape;189;p26"/>
          <p:cNvGrpSpPr/>
          <p:nvPr/>
        </p:nvGrpSpPr>
        <p:grpSpPr>
          <a:xfrm>
            <a:off x="-748695" y="3813609"/>
            <a:ext cx="1985867" cy="2020868"/>
            <a:chOff x="-748695" y="3834084"/>
            <a:chExt cx="1985867" cy="2020868"/>
          </a:xfrm>
        </p:grpSpPr>
        <p:sp>
          <p:nvSpPr>
            <p:cNvPr id="190" name="Google Shape;190;p26"/>
            <p:cNvSpPr/>
            <p:nvPr/>
          </p:nvSpPr>
          <p:spPr>
            <a:xfrm rot="2813902">
              <a:off x="-651230" y="4322615"/>
              <a:ext cx="1790938" cy="104380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rot="-7536181">
              <a:off x="209426" y="4025437"/>
              <a:ext cx="561025" cy="45364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6"/>
          <p:cNvSpPr/>
          <p:nvPr/>
        </p:nvSpPr>
        <p:spPr>
          <a:xfrm rot="-8384826">
            <a:off x="7851882" y="-241508"/>
            <a:ext cx="1791041" cy="104386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txBox="1"/>
          <p:nvPr>
            <p:ph idx="1" type="subTitle"/>
          </p:nvPr>
        </p:nvSpPr>
        <p:spPr>
          <a:xfrm>
            <a:off x="2348914" y="2023100"/>
            <a:ext cx="19782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6"/>
          <p:cNvSpPr txBox="1"/>
          <p:nvPr>
            <p:ph idx="2" type="subTitle"/>
          </p:nvPr>
        </p:nvSpPr>
        <p:spPr>
          <a:xfrm>
            <a:off x="5522693" y="2023100"/>
            <a:ext cx="19782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6"/>
          <p:cNvSpPr txBox="1"/>
          <p:nvPr>
            <p:ph idx="3" type="subTitle"/>
          </p:nvPr>
        </p:nvSpPr>
        <p:spPr>
          <a:xfrm>
            <a:off x="2348914" y="3665975"/>
            <a:ext cx="19782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6"/>
          <p:cNvSpPr txBox="1"/>
          <p:nvPr>
            <p:ph idx="4" type="subTitle"/>
          </p:nvPr>
        </p:nvSpPr>
        <p:spPr>
          <a:xfrm>
            <a:off x="5522693" y="3665975"/>
            <a:ext cx="19782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6"/>
          <p:cNvSpPr txBox="1"/>
          <p:nvPr>
            <p:ph idx="5" type="subTitle"/>
          </p:nvPr>
        </p:nvSpPr>
        <p:spPr>
          <a:xfrm>
            <a:off x="2348914" y="1718300"/>
            <a:ext cx="19782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 name="Google Shape;198;p26"/>
          <p:cNvSpPr txBox="1"/>
          <p:nvPr>
            <p:ph idx="6" type="subTitle"/>
          </p:nvPr>
        </p:nvSpPr>
        <p:spPr>
          <a:xfrm>
            <a:off x="2348914" y="3361275"/>
            <a:ext cx="19782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9" name="Google Shape;199;p26"/>
          <p:cNvSpPr txBox="1"/>
          <p:nvPr>
            <p:ph idx="7" type="subTitle"/>
          </p:nvPr>
        </p:nvSpPr>
        <p:spPr>
          <a:xfrm>
            <a:off x="5522689" y="1718300"/>
            <a:ext cx="19782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0" name="Google Shape;200;p26"/>
          <p:cNvSpPr txBox="1"/>
          <p:nvPr>
            <p:ph idx="8" type="subTitle"/>
          </p:nvPr>
        </p:nvSpPr>
        <p:spPr>
          <a:xfrm>
            <a:off x="5522689" y="3361275"/>
            <a:ext cx="19782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201" name="Google Shape;201;p26"/>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202" name="Google Shape;202;p26"/>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3" name="Shape 203"/>
        <p:cNvGrpSpPr/>
        <p:nvPr/>
      </p:nvGrpSpPr>
      <p:grpSpPr>
        <a:xfrm>
          <a:off x="0" y="0"/>
          <a:ext cx="0" cy="0"/>
          <a:chOff x="0" y="0"/>
          <a:chExt cx="0" cy="0"/>
        </a:xfrm>
      </p:grpSpPr>
      <p:sp>
        <p:nvSpPr>
          <p:cNvPr id="204" name="Google Shape;204;p27"/>
          <p:cNvSpPr/>
          <p:nvPr/>
        </p:nvSpPr>
        <p:spPr>
          <a:xfrm rot="1044373">
            <a:off x="7980722" y="-678733"/>
            <a:ext cx="1596154" cy="129064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flipH="1" rot="-2462815">
            <a:off x="8177758" y="549012"/>
            <a:ext cx="625039" cy="50540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rot="-7699893">
            <a:off x="-403417" y="4435545"/>
            <a:ext cx="1264625" cy="102255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8" name="Google Shape;208;p27"/>
          <p:cNvSpPr txBox="1"/>
          <p:nvPr>
            <p:ph idx="1" type="subTitle"/>
          </p:nvPr>
        </p:nvSpPr>
        <p:spPr>
          <a:xfrm>
            <a:off x="722167" y="2190001"/>
            <a:ext cx="2194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7"/>
          <p:cNvSpPr txBox="1"/>
          <p:nvPr>
            <p:ph idx="2" type="subTitle"/>
          </p:nvPr>
        </p:nvSpPr>
        <p:spPr>
          <a:xfrm>
            <a:off x="3474750" y="2190001"/>
            <a:ext cx="2194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7"/>
          <p:cNvSpPr txBox="1"/>
          <p:nvPr>
            <p:ph idx="3" type="subTitle"/>
          </p:nvPr>
        </p:nvSpPr>
        <p:spPr>
          <a:xfrm>
            <a:off x="722167" y="3848825"/>
            <a:ext cx="2194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7"/>
          <p:cNvSpPr txBox="1"/>
          <p:nvPr>
            <p:ph idx="4" type="subTitle"/>
          </p:nvPr>
        </p:nvSpPr>
        <p:spPr>
          <a:xfrm>
            <a:off x="3474750" y="3848825"/>
            <a:ext cx="2194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7"/>
          <p:cNvSpPr txBox="1"/>
          <p:nvPr>
            <p:ph idx="5" type="subTitle"/>
          </p:nvPr>
        </p:nvSpPr>
        <p:spPr>
          <a:xfrm>
            <a:off x="6227333" y="2190001"/>
            <a:ext cx="2194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7"/>
          <p:cNvSpPr txBox="1"/>
          <p:nvPr>
            <p:ph idx="6" type="subTitle"/>
          </p:nvPr>
        </p:nvSpPr>
        <p:spPr>
          <a:xfrm>
            <a:off x="6227333" y="3848825"/>
            <a:ext cx="2194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27"/>
          <p:cNvSpPr txBox="1"/>
          <p:nvPr>
            <p:ph idx="7" type="subTitle"/>
          </p:nvPr>
        </p:nvSpPr>
        <p:spPr>
          <a:xfrm>
            <a:off x="722167" y="1961400"/>
            <a:ext cx="2194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5" name="Google Shape;215;p27"/>
          <p:cNvSpPr txBox="1"/>
          <p:nvPr>
            <p:ph idx="8" type="subTitle"/>
          </p:nvPr>
        </p:nvSpPr>
        <p:spPr>
          <a:xfrm>
            <a:off x="3474750" y="1961400"/>
            <a:ext cx="2194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 name="Google Shape;216;p27"/>
          <p:cNvSpPr txBox="1"/>
          <p:nvPr>
            <p:ph idx="9" type="subTitle"/>
          </p:nvPr>
        </p:nvSpPr>
        <p:spPr>
          <a:xfrm>
            <a:off x="6227333" y="1961400"/>
            <a:ext cx="2194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7" name="Google Shape;217;p27"/>
          <p:cNvSpPr txBox="1"/>
          <p:nvPr>
            <p:ph idx="13" type="subTitle"/>
          </p:nvPr>
        </p:nvSpPr>
        <p:spPr>
          <a:xfrm>
            <a:off x="722167" y="3620200"/>
            <a:ext cx="2194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8" name="Google Shape;218;p27"/>
          <p:cNvSpPr txBox="1"/>
          <p:nvPr>
            <p:ph idx="14" type="subTitle"/>
          </p:nvPr>
        </p:nvSpPr>
        <p:spPr>
          <a:xfrm>
            <a:off x="3474750" y="3620200"/>
            <a:ext cx="2194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9" name="Google Shape;219;p27"/>
          <p:cNvSpPr txBox="1"/>
          <p:nvPr>
            <p:ph idx="15" type="subTitle"/>
          </p:nvPr>
        </p:nvSpPr>
        <p:spPr>
          <a:xfrm>
            <a:off x="6227333" y="3620200"/>
            <a:ext cx="2194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220" name="Google Shape;220;p27"/>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1" name="Shape 221"/>
        <p:cNvGrpSpPr/>
        <p:nvPr/>
      </p:nvGrpSpPr>
      <p:grpSpPr>
        <a:xfrm>
          <a:off x="0" y="0"/>
          <a:ext cx="0" cy="0"/>
          <a:chOff x="0" y="0"/>
          <a:chExt cx="0" cy="0"/>
        </a:xfrm>
      </p:grpSpPr>
      <p:sp>
        <p:nvSpPr>
          <p:cNvPr id="222" name="Google Shape;222;p28"/>
          <p:cNvSpPr/>
          <p:nvPr/>
        </p:nvSpPr>
        <p:spPr>
          <a:xfrm flipH="1">
            <a:off x="6465786" y="2679276"/>
            <a:ext cx="2986055" cy="2675381"/>
          </a:xfrm>
          <a:custGeom>
            <a:rect b="b" l="l" r="r" t="t"/>
            <a:pathLst>
              <a:path extrusionOk="0" h="33585" w="37485">
                <a:moveTo>
                  <a:pt x="17803" y="1"/>
                </a:moveTo>
                <a:cubicBezTo>
                  <a:pt x="13765" y="1"/>
                  <a:pt x="10097" y="1927"/>
                  <a:pt x="8197" y="6118"/>
                </a:cubicBezTo>
                <a:cubicBezTo>
                  <a:pt x="7185" y="8353"/>
                  <a:pt x="5867" y="10763"/>
                  <a:pt x="4289" y="12600"/>
                </a:cubicBezTo>
                <a:cubicBezTo>
                  <a:pt x="2520" y="14658"/>
                  <a:pt x="146" y="16091"/>
                  <a:pt x="73" y="21084"/>
                </a:cubicBezTo>
                <a:cubicBezTo>
                  <a:pt x="0" y="26075"/>
                  <a:pt x="4408" y="31973"/>
                  <a:pt x="8543" y="33246"/>
                </a:cubicBezTo>
                <a:cubicBezTo>
                  <a:pt x="9303" y="33480"/>
                  <a:pt x="10095" y="33584"/>
                  <a:pt x="10907" y="33584"/>
                </a:cubicBezTo>
                <a:cubicBezTo>
                  <a:pt x="14513" y="33584"/>
                  <a:pt x="18525" y="31523"/>
                  <a:pt x="22010" y="29547"/>
                </a:cubicBezTo>
                <a:cubicBezTo>
                  <a:pt x="26278" y="27128"/>
                  <a:pt x="37484" y="27079"/>
                  <a:pt x="33962" y="14507"/>
                </a:cubicBezTo>
                <a:cubicBezTo>
                  <a:pt x="33962" y="14507"/>
                  <a:pt x="30796" y="4478"/>
                  <a:pt x="23913" y="1381"/>
                </a:cubicBezTo>
                <a:cubicBezTo>
                  <a:pt x="21899" y="474"/>
                  <a:pt x="19805" y="1"/>
                  <a:pt x="17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rot="1044364">
            <a:off x="7315609" y="-680631"/>
            <a:ext cx="2284839" cy="184751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flipH="1" rot="-2462949">
            <a:off x="7597677" y="1076824"/>
            <a:ext cx="894712" cy="72346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txBox="1"/>
          <p:nvPr>
            <p:ph hasCustomPrompt="1" type="title"/>
          </p:nvPr>
        </p:nvSpPr>
        <p:spPr>
          <a:xfrm>
            <a:off x="713225" y="552112"/>
            <a:ext cx="4206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6" name="Google Shape;226;p28"/>
          <p:cNvSpPr txBox="1"/>
          <p:nvPr>
            <p:ph idx="1" type="subTitle"/>
          </p:nvPr>
        </p:nvSpPr>
        <p:spPr>
          <a:xfrm>
            <a:off x="713225" y="1135676"/>
            <a:ext cx="42063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7" name="Google Shape;227;p28"/>
          <p:cNvSpPr txBox="1"/>
          <p:nvPr>
            <p:ph hasCustomPrompt="1" idx="2" type="title"/>
          </p:nvPr>
        </p:nvSpPr>
        <p:spPr>
          <a:xfrm>
            <a:off x="713225" y="2103418"/>
            <a:ext cx="4206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8" name="Google Shape;228;p28"/>
          <p:cNvSpPr txBox="1"/>
          <p:nvPr>
            <p:ph idx="3" type="subTitle"/>
          </p:nvPr>
        </p:nvSpPr>
        <p:spPr>
          <a:xfrm>
            <a:off x="713225" y="2686982"/>
            <a:ext cx="42063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9" name="Google Shape;229;p28"/>
          <p:cNvSpPr txBox="1"/>
          <p:nvPr>
            <p:ph hasCustomPrompt="1" idx="4" type="title"/>
          </p:nvPr>
        </p:nvSpPr>
        <p:spPr>
          <a:xfrm>
            <a:off x="713225" y="3654724"/>
            <a:ext cx="4206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0" name="Google Shape;230;p28"/>
          <p:cNvSpPr txBox="1"/>
          <p:nvPr>
            <p:ph idx="5" type="subTitle"/>
          </p:nvPr>
        </p:nvSpPr>
        <p:spPr>
          <a:xfrm>
            <a:off x="713225" y="4238288"/>
            <a:ext cx="42063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cxnSp>
        <p:nvCxnSpPr>
          <p:cNvPr id="231" name="Google Shape;231;p28"/>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32" name="Shape 232"/>
        <p:cNvGrpSpPr/>
        <p:nvPr/>
      </p:nvGrpSpPr>
      <p:grpSpPr>
        <a:xfrm>
          <a:off x="0" y="0"/>
          <a:ext cx="0" cy="0"/>
          <a:chOff x="0" y="0"/>
          <a:chExt cx="0" cy="0"/>
        </a:xfrm>
      </p:grpSpPr>
      <p:sp>
        <p:nvSpPr>
          <p:cNvPr id="233" name="Google Shape;233;p29"/>
          <p:cNvSpPr txBox="1"/>
          <p:nvPr>
            <p:ph hasCustomPrompt="1" type="title"/>
          </p:nvPr>
        </p:nvSpPr>
        <p:spPr>
          <a:xfrm>
            <a:off x="874377" y="1667400"/>
            <a:ext cx="9144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4" name="Google Shape;234;p29"/>
          <p:cNvSpPr txBox="1"/>
          <p:nvPr>
            <p:ph idx="1" type="subTitle"/>
          </p:nvPr>
        </p:nvSpPr>
        <p:spPr>
          <a:xfrm>
            <a:off x="2017380" y="2799000"/>
            <a:ext cx="2304000" cy="146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35" name="Google Shape;235;p29"/>
          <p:cNvSpPr txBox="1"/>
          <p:nvPr>
            <p:ph idx="2" type="subTitle"/>
          </p:nvPr>
        </p:nvSpPr>
        <p:spPr>
          <a:xfrm>
            <a:off x="2017380" y="2494200"/>
            <a:ext cx="2304000" cy="45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6" name="Google Shape;236;p29"/>
          <p:cNvSpPr txBox="1"/>
          <p:nvPr>
            <p:ph hasCustomPrompt="1" idx="3" type="title"/>
          </p:nvPr>
        </p:nvSpPr>
        <p:spPr>
          <a:xfrm>
            <a:off x="4822623" y="1667400"/>
            <a:ext cx="9144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7" name="Google Shape;237;p29"/>
          <p:cNvSpPr txBox="1"/>
          <p:nvPr>
            <p:ph idx="4" type="subTitle"/>
          </p:nvPr>
        </p:nvSpPr>
        <p:spPr>
          <a:xfrm>
            <a:off x="5965620" y="2799000"/>
            <a:ext cx="2304000" cy="146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38" name="Google Shape;238;p29"/>
          <p:cNvSpPr txBox="1"/>
          <p:nvPr>
            <p:ph idx="5" type="subTitle"/>
          </p:nvPr>
        </p:nvSpPr>
        <p:spPr>
          <a:xfrm>
            <a:off x="5965620" y="2494200"/>
            <a:ext cx="2304000" cy="45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dk1"/>
                </a:solidFill>
                <a:latin typeface="Work Sans SemiBold"/>
                <a:ea typeface="Work Sans SemiBold"/>
                <a:cs typeface="Work Sans SemiBold"/>
                <a:sym typeface="Work Sa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9" name="Google Shape;239;p29"/>
          <p:cNvSpPr txBox="1"/>
          <p:nvPr>
            <p:ph idx="6"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240" name="Google Shape;240;p29"/>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241" name="Google Shape;241;p29"/>
          <p:cNvSpPr/>
          <p:nvPr/>
        </p:nvSpPr>
        <p:spPr>
          <a:xfrm rot="2700000">
            <a:off x="7627266" y="-818612"/>
            <a:ext cx="2301693" cy="186114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rot="3720245">
            <a:off x="7390408" y="593648"/>
            <a:ext cx="917110" cy="74157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43" name="Shape 243"/>
        <p:cNvGrpSpPr/>
        <p:nvPr/>
      </p:nvGrpSpPr>
      <p:grpSpPr>
        <a:xfrm>
          <a:off x="0" y="0"/>
          <a:ext cx="0" cy="0"/>
          <a:chOff x="0" y="0"/>
          <a:chExt cx="0" cy="0"/>
        </a:xfrm>
      </p:grpSpPr>
      <p:sp>
        <p:nvSpPr>
          <p:cNvPr id="244" name="Google Shape;244;p30"/>
          <p:cNvSpPr txBox="1"/>
          <p:nvPr/>
        </p:nvSpPr>
        <p:spPr>
          <a:xfrm>
            <a:off x="2560350" y="3581966"/>
            <a:ext cx="40233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rgbClr val="191919"/>
                </a:solidFill>
                <a:latin typeface="Albert Sans"/>
                <a:ea typeface="Albert Sans"/>
                <a:cs typeface="Albert Sans"/>
                <a:sym typeface="Albert Sans"/>
              </a:rPr>
              <a:t>CREDITS: This presentation template was created by </a:t>
            </a:r>
            <a:r>
              <a:rPr b="1" lang="en" sz="1200">
                <a:solidFill>
                  <a:srgbClr val="191919"/>
                </a:solidFill>
                <a:uFill>
                  <a:noFill/>
                </a:uFill>
                <a:latin typeface="Albert Sans"/>
                <a:ea typeface="Albert Sans"/>
                <a:cs typeface="Albert Sans"/>
                <a:sym typeface="Albert Sans"/>
                <a:hlinkClick r:id="rId2">
                  <a:extLst>
                    <a:ext uri="{A12FA001-AC4F-418D-AE19-62706E023703}">
                      <ahyp:hlinkClr val="tx"/>
                    </a:ext>
                  </a:extLst>
                </a:hlinkClick>
              </a:rPr>
              <a:t>Slidesgo</a:t>
            </a:r>
            <a:r>
              <a:rPr lang="en" sz="1200">
                <a:solidFill>
                  <a:srgbClr val="191919"/>
                </a:solidFill>
                <a:latin typeface="Albert Sans"/>
                <a:ea typeface="Albert Sans"/>
                <a:cs typeface="Albert Sans"/>
                <a:sym typeface="Albert Sans"/>
              </a:rPr>
              <a:t>, and includes icons by </a:t>
            </a:r>
            <a:r>
              <a:rPr b="1" lang="en" sz="1200">
                <a:solidFill>
                  <a:srgbClr val="191919"/>
                </a:solidFill>
                <a:uFill>
                  <a:noFill/>
                </a:uFill>
                <a:latin typeface="Albert Sans"/>
                <a:ea typeface="Albert Sans"/>
                <a:cs typeface="Albert Sans"/>
                <a:sym typeface="Albert Sans"/>
                <a:hlinkClick r:id="rId3">
                  <a:extLst>
                    <a:ext uri="{A12FA001-AC4F-418D-AE19-62706E023703}">
                      <ahyp:hlinkClr val="tx"/>
                    </a:ext>
                  </a:extLst>
                </a:hlinkClick>
              </a:rPr>
              <a:t>Flaticon</a:t>
            </a:r>
            <a:r>
              <a:rPr lang="en" sz="1200">
                <a:solidFill>
                  <a:srgbClr val="191919"/>
                </a:solidFill>
                <a:latin typeface="Albert Sans"/>
                <a:ea typeface="Albert Sans"/>
                <a:cs typeface="Albert Sans"/>
                <a:sym typeface="Albert Sans"/>
              </a:rPr>
              <a:t>, infographics &amp; images by </a:t>
            </a:r>
            <a:r>
              <a:rPr b="1" lang="en" sz="1200">
                <a:solidFill>
                  <a:srgbClr val="191919"/>
                </a:solidFill>
                <a:uFill>
                  <a:noFill/>
                </a:uFill>
                <a:latin typeface="Albert Sans"/>
                <a:ea typeface="Albert Sans"/>
                <a:cs typeface="Albert Sans"/>
                <a:sym typeface="Albert Sans"/>
                <a:hlinkClick r:id="rId4">
                  <a:extLst>
                    <a:ext uri="{A12FA001-AC4F-418D-AE19-62706E023703}">
                      <ahyp:hlinkClr val="tx"/>
                    </a:ext>
                  </a:extLst>
                </a:hlinkClick>
              </a:rPr>
              <a:t>Freepik</a:t>
            </a:r>
            <a:r>
              <a:rPr b="1" lang="en" sz="1200">
                <a:solidFill>
                  <a:srgbClr val="191919"/>
                </a:solidFill>
                <a:latin typeface="Albert Sans"/>
                <a:ea typeface="Albert Sans"/>
                <a:cs typeface="Albert Sans"/>
                <a:sym typeface="Albert Sans"/>
              </a:rPr>
              <a:t> </a:t>
            </a:r>
            <a:r>
              <a:rPr lang="en" sz="1200">
                <a:solidFill>
                  <a:srgbClr val="191919"/>
                </a:solidFill>
                <a:latin typeface="Albert Sans"/>
                <a:ea typeface="Albert Sans"/>
                <a:cs typeface="Albert Sans"/>
                <a:sym typeface="Albert Sans"/>
              </a:rPr>
              <a:t>and illustrations by </a:t>
            </a:r>
            <a:r>
              <a:rPr b="1" lang="en" sz="1200">
                <a:solidFill>
                  <a:srgbClr val="191919"/>
                </a:solidFill>
                <a:uFill>
                  <a:noFill/>
                </a:uFill>
                <a:latin typeface="Albert Sans"/>
                <a:ea typeface="Albert Sans"/>
                <a:cs typeface="Albert Sans"/>
                <a:sym typeface="Albert Sans"/>
                <a:hlinkClick r:id="rId5">
                  <a:extLst>
                    <a:ext uri="{A12FA001-AC4F-418D-AE19-62706E023703}">
                      <ahyp:hlinkClr val="tx"/>
                    </a:ext>
                  </a:extLst>
                </a:hlinkClick>
              </a:rPr>
              <a:t>Storyset</a:t>
            </a:r>
            <a:endParaRPr b="1" sz="1200">
              <a:solidFill>
                <a:srgbClr val="191919"/>
              </a:solidFill>
              <a:latin typeface="Albert Sans"/>
              <a:ea typeface="Albert Sans"/>
              <a:cs typeface="Albert Sans"/>
              <a:sym typeface="Albert Sans"/>
            </a:endParaRPr>
          </a:p>
        </p:txBody>
      </p:sp>
      <p:sp>
        <p:nvSpPr>
          <p:cNvPr id="245" name="Google Shape;245;p30"/>
          <p:cNvSpPr/>
          <p:nvPr/>
        </p:nvSpPr>
        <p:spPr>
          <a:xfrm rot="9253074">
            <a:off x="7724138" y="3440228"/>
            <a:ext cx="3560904" cy="2879337"/>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rot="6193040">
            <a:off x="6418024" y="728238"/>
            <a:ext cx="3561031" cy="2879440"/>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rot="-1219991">
            <a:off x="-1935624" y="-1601667"/>
            <a:ext cx="3560911" cy="287934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rot="-4280011">
            <a:off x="-893031" y="1221984"/>
            <a:ext cx="3561037" cy="287944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txBox="1"/>
          <p:nvPr>
            <p:ph type="title"/>
          </p:nvPr>
        </p:nvSpPr>
        <p:spPr>
          <a:xfrm>
            <a:off x="2347938" y="539500"/>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0" name="Google Shape;250;p30"/>
          <p:cNvSpPr txBox="1"/>
          <p:nvPr>
            <p:ph idx="1" type="subTitle"/>
          </p:nvPr>
        </p:nvSpPr>
        <p:spPr>
          <a:xfrm>
            <a:off x="2347900" y="1551025"/>
            <a:ext cx="44481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51" name="Google Shape;251;p30"/>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rot="2813902">
            <a:off x="-651230" y="4322615"/>
            <a:ext cx="1790938" cy="104380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rot="-7536181">
            <a:off x="209426" y="4025437"/>
            <a:ext cx="561025" cy="45364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rot="-8384826">
            <a:off x="7851882" y="-241508"/>
            <a:ext cx="1791041" cy="104386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215750"/>
            <a:ext cx="3852000" cy="338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cxnSp>
        <p:nvCxnSpPr>
          <p:cNvPr id="27" name="Google Shape;27;p4"/>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28" name="Google Shape;28;p4"/>
          <p:cNvSpPr txBox="1"/>
          <p:nvPr>
            <p:ph idx="2" type="body"/>
          </p:nvPr>
        </p:nvSpPr>
        <p:spPr>
          <a:xfrm>
            <a:off x="4572000" y="1891873"/>
            <a:ext cx="3852000" cy="2712000"/>
          </a:xfrm>
          <a:prstGeom prst="rect">
            <a:avLst/>
          </a:prstGeom>
        </p:spPr>
        <p:txBody>
          <a:bodyPr anchorCtr="0" anchor="t" bIns="91425" lIns="91425" spcFirstLastPara="1" rIns="91425" wrap="square" tIns="91425">
            <a:noAutofit/>
          </a:bodyPr>
          <a:lstStyle>
            <a:lvl1pPr indent="-317500" lvl="0" marL="457200" rtl="0">
              <a:spcBef>
                <a:spcPts val="30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2" name="Shape 252"/>
        <p:cNvGrpSpPr/>
        <p:nvPr/>
      </p:nvGrpSpPr>
      <p:grpSpPr>
        <a:xfrm>
          <a:off x="0" y="0"/>
          <a:ext cx="0" cy="0"/>
          <a:chOff x="0" y="0"/>
          <a:chExt cx="0" cy="0"/>
        </a:xfrm>
      </p:grpSpPr>
      <p:sp>
        <p:nvSpPr>
          <p:cNvPr id="253" name="Google Shape;253;p31"/>
          <p:cNvSpPr/>
          <p:nvPr/>
        </p:nvSpPr>
        <p:spPr>
          <a:xfrm flipH="1" rot="-1044373">
            <a:off x="-407804" y="-678733"/>
            <a:ext cx="1596154" cy="1290646"/>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rot="2462815">
            <a:off x="366277" y="549012"/>
            <a:ext cx="625039" cy="50540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flipH="1" rot="7699893">
            <a:off x="8307866" y="4435545"/>
            <a:ext cx="1264625" cy="102255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31"/>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57" name="Shape 257"/>
        <p:cNvGrpSpPr/>
        <p:nvPr/>
      </p:nvGrpSpPr>
      <p:grpSpPr>
        <a:xfrm>
          <a:off x="0" y="0"/>
          <a:ext cx="0" cy="0"/>
          <a:chOff x="0" y="0"/>
          <a:chExt cx="0" cy="0"/>
        </a:xfrm>
      </p:grpSpPr>
      <p:sp>
        <p:nvSpPr>
          <p:cNvPr id="258" name="Google Shape;258;p32"/>
          <p:cNvSpPr/>
          <p:nvPr/>
        </p:nvSpPr>
        <p:spPr>
          <a:xfrm flipH="1">
            <a:off x="6530361" y="2679276"/>
            <a:ext cx="2986055" cy="2675381"/>
          </a:xfrm>
          <a:custGeom>
            <a:rect b="b" l="l" r="r" t="t"/>
            <a:pathLst>
              <a:path extrusionOk="0" h="33585" w="37485">
                <a:moveTo>
                  <a:pt x="17803" y="1"/>
                </a:moveTo>
                <a:cubicBezTo>
                  <a:pt x="13765" y="1"/>
                  <a:pt x="10097" y="1927"/>
                  <a:pt x="8197" y="6118"/>
                </a:cubicBezTo>
                <a:cubicBezTo>
                  <a:pt x="7185" y="8353"/>
                  <a:pt x="5867" y="10763"/>
                  <a:pt x="4289" y="12600"/>
                </a:cubicBezTo>
                <a:cubicBezTo>
                  <a:pt x="2520" y="14658"/>
                  <a:pt x="146" y="16091"/>
                  <a:pt x="73" y="21084"/>
                </a:cubicBezTo>
                <a:cubicBezTo>
                  <a:pt x="0" y="26075"/>
                  <a:pt x="4408" y="31973"/>
                  <a:pt x="8543" y="33246"/>
                </a:cubicBezTo>
                <a:cubicBezTo>
                  <a:pt x="9303" y="33480"/>
                  <a:pt x="10095" y="33584"/>
                  <a:pt x="10907" y="33584"/>
                </a:cubicBezTo>
                <a:cubicBezTo>
                  <a:pt x="14513" y="33584"/>
                  <a:pt x="18525" y="31523"/>
                  <a:pt x="22010" y="29547"/>
                </a:cubicBezTo>
                <a:cubicBezTo>
                  <a:pt x="26278" y="27128"/>
                  <a:pt x="37484" y="27079"/>
                  <a:pt x="33962" y="14507"/>
                </a:cubicBezTo>
                <a:cubicBezTo>
                  <a:pt x="33962" y="14507"/>
                  <a:pt x="30796" y="4478"/>
                  <a:pt x="23913" y="1381"/>
                </a:cubicBezTo>
                <a:cubicBezTo>
                  <a:pt x="21899" y="474"/>
                  <a:pt x="19805" y="1"/>
                  <a:pt x="17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flipH="1" rot="1611675">
            <a:off x="-888820" y="1162891"/>
            <a:ext cx="3530700" cy="275505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rot="1044364">
            <a:off x="7380184" y="-680631"/>
            <a:ext cx="2284839" cy="184751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flipH="1" rot="-2462949">
            <a:off x="7662252" y="1076824"/>
            <a:ext cx="894712" cy="72346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32"/>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rot="2813902">
            <a:off x="-651230" y="4322615"/>
            <a:ext cx="1790938" cy="104380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rot="-7536181">
            <a:off x="209426" y="4025437"/>
            <a:ext cx="561025" cy="45364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8384826">
            <a:off x="7851882" y="-241508"/>
            <a:ext cx="1791041" cy="1043868"/>
          </a:xfrm>
          <a:custGeom>
            <a:rect b="b" l="l" r="r" t="t"/>
            <a:pathLst>
              <a:path extrusionOk="0" h="32066" w="55018">
                <a:moveTo>
                  <a:pt x="36255" y="0"/>
                </a:moveTo>
                <a:cubicBezTo>
                  <a:pt x="36052" y="0"/>
                  <a:pt x="35853" y="7"/>
                  <a:pt x="35658" y="22"/>
                </a:cubicBezTo>
                <a:cubicBezTo>
                  <a:pt x="30253" y="425"/>
                  <a:pt x="24282" y="5991"/>
                  <a:pt x="20329" y="7605"/>
                </a:cubicBezTo>
                <a:cubicBezTo>
                  <a:pt x="19602" y="7902"/>
                  <a:pt x="18870" y="8013"/>
                  <a:pt x="18125" y="8013"/>
                </a:cubicBezTo>
                <a:cubicBezTo>
                  <a:pt x="15889" y="8013"/>
                  <a:pt x="13532" y="7013"/>
                  <a:pt x="10838" y="7013"/>
                </a:cubicBezTo>
                <a:cubicBezTo>
                  <a:pt x="9543" y="7013"/>
                  <a:pt x="8171" y="7244"/>
                  <a:pt x="6696" y="7928"/>
                </a:cubicBezTo>
                <a:cubicBezTo>
                  <a:pt x="1130" y="10509"/>
                  <a:pt x="0" y="19059"/>
                  <a:pt x="3066" y="23174"/>
                </a:cubicBezTo>
                <a:cubicBezTo>
                  <a:pt x="5774" y="26808"/>
                  <a:pt x="8861" y="27736"/>
                  <a:pt x="12269" y="27736"/>
                </a:cubicBezTo>
                <a:cubicBezTo>
                  <a:pt x="12719" y="27736"/>
                  <a:pt x="13174" y="27720"/>
                  <a:pt x="13635" y="27692"/>
                </a:cubicBezTo>
                <a:cubicBezTo>
                  <a:pt x="13722" y="27687"/>
                  <a:pt x="13809" y="27684"/>
                  <a:pt x="13896" y="27684"/>
                </a:cubicBezTo>
                <a:cubicBezTo>
                  <a:pt x="17469" y="27684"/>
                  <a:pt x="21280" y="32066"/>
                  <a:pt x="32436" y="32066"/>
                </a:cubicBezTo>
                <a:cubicBezTo>
                  <a:pt x="33376" y="32066"/>
                  <a:pt x="34368" y="32035"/>
                  <a:pt x="35416" y="31967"/>
                </a:cubicBezTo>
                <a:cubicBezTo>
                  <a:pt x="49211" y="31080"/>
                  <a:pt x="52114" y="23981"/>
                  <a:pt x="52114" y="23981"/>
                </a:cubicBezTo>
                <a:cubicBezTo>
                  <a:pt x="52114" y="23981"/>
                  <a:pt x="55018" y="19222"/>
                  <a:pt x="52356" y="12043"/>
                </a:cubicBezTo>
                <a:cubicBezTo>
                  <a:pt x="49791" y="5121"/>
                  <a:pt x="41678" y="0"/>
                  <a:pt x="3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5"/>
          <p:cNvSpPr txBox="1"/>
          <p:nvPr>
            <p:ph idx="1" type="subTitle"/>
          </p:nvPr>
        </p:nvSpPr>
        <p:spPr>
          <a:xfrm>
            <a:off x="5055284" y="38083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2" type="subTitle"/>
          </p:nvPr>
        </p:nvSpPr>
        <p:spPr>
          <a:xfrm>
            <a:off x="1583300" y="38083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3" type="subTitle"/>
          </p:nvPr>
        </p:nvSpPr>
        <p:spPr>
          <a:xfrm>
            <a:off x="5055275" y="3503525"/>
            <a:ext cx="25056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 name="Google Shape;37;p5"/>
          <p:cNvSpPr txBox="1"/>
          <p:nvPr>
            <p:ph idx="4" type="subTitle"/>
          </p:nvPr>
        </p:nvSpPr>
        <p:spPr>
          <a:xfrm>
            <a:off x="1583075" y="3503525"/>
            <a:ext cx="25056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38" name="Google Shape;38;p5"/>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p:nvPr/>
        </p:nvSpPr>
        <p:spPr>
          <a:xfrm rot="-5400000">
            <a:off x="6472760" y="878682"/>
            <a:ext cx="3438408" cy="1904093"/>
          </a:xfrm>
          <a:custGeom>
            <a:rect b="b" l="l" r="r" t="t"/>
            <a:pathLst>
              <a:path extrusionOk="0" h="30942" w="55875">
                <a:moveTo>
                  <a:pt x="41235" y="0"/>
                </a:moveTo>
                <a:cubicBezTo>
                  <a:pt x="37155" y="0"/>
                  <a:pt x="35649" y="7532"/>
                  <a:pt x="33666" y="9567"/>
                </a:cubicBezTo>
                <a:cubicBezTo>
                  <a:pt x="33500" y="9738"/>
                  <a:pt x="33306" y="9815"/>
                  <a:pt x="33086" y="9815"/>
                </a:cubicBezTo>
                <a:cubicBezTo>
                  <a:pt x="30754" y="9815"/>
                  <a:pt x="25499" y="1070"/>
                  <a:pt x="19871" y="1070"/>
                </a:cubicBezTo>
                <a:cubicBezTo>
                  <a:pt x="19283" y="1070"/>
                  <a:pt x="18691" y="1166"/>
                  <a:pt x="18098" y="1377"/>
                </a:cubicBezTo>
                <a:cubicBezTo>
                  <a:pt x="11294" y="3798"/>
                  <a:pt x="11057" y="15934"/>
                  <a:pt x="9572" y="18057"/>
                </a:cubicBezTo>
                <a:cubicBezTo>
                  <a:pt x="9375" y="18337"/>
                  <a:pt x="9106" y="18453"/>
                  <a:pt x="8783" y="18453"/>
                </a:cubicBezTo>
                <a:cubicBezTo>
                  <a:pt x="7239" y="18453"/>
                  <a:pt x="4479" y="15790"/>
                  <a:pt x="2653" y="15790"/>
                </a:cubicBezTo>
                <a:cubicBezTo>
                  <a:pt x="1980" y="15790"/>
                  <a:pt x="1433" y="16153"/>
                  <a:pt x="1122" y="17145"/>
                </a:cubicBezTo>
                <a:cubicBezTo>
                  <a:pt x="0" y="20731"/>
                  <a:pt x="2000" y="28584"/>
                  <a:pt x="2650" y="30940"/>
                </a:cubicBezTo>
                <a:lnTo>
                  <a:pt x="54503" y="30942"/>
                </a:lnTo>
                <a:cubicBezTo>
                  <a:pt x="54926" y="29485"/>
                  <a:pt x="55875" y="25716"/>
                  <a:pt x="55256" y="23135"/>
                </a:cubicBezTo>
                <a:cubicBezTo>
                  <a:pt x="54944" y="21833"/>
                  <a:pt x="54395" y="21402"/>
                  <a:pt x="53692" y="21402"/>
                </a:cubicBezTo>
                <a:cubicBezTo>
                  <a:pt x="52637" y="21402"/>
                  <a:pt x="51237" y="22376"/>
                  <a:pt x="49781" y="22831"/>
                </a:cubicBezTo>
                <a:cubicBezTo>
                  <a:pt x="49619" y="22882"/>
                  <a:pt x="49471" y="22906"/>
                  <a:pt x="49337" y="22906"/>
                </a:cubicBezTo>
                <a:cubicBezTo>
                  <a:pt x="47471" y="22906"/>
                  <a:pt x="48290" y="18131"/>
                  <a:pt x="49311" y="12827"/>
                </a:cubicBezTo>
                <a:cubicBezTo>
                  <a:pt x="50407" y="7145"/>
                  <a:pt x="46730" y="1155"/>
                  <a:pt x="42035" y="93"/>
                </a:cubicBezTo>
                <a:cubicBezTo>
                  <a:pt x="41758" y="30"/>
                  <a:pt x="41491" y="0"/>
                  <a:pt x="41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rot="-7699893">
            <a:off x="-403417" y="4435545"/>
            <a:ext cx="1264625" cy="1022559"/>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type="title"/>
          </p:nvPr>
        </p:nvSpPr>
        <p:spPr>
          <a:xfrm>
            <a:off x="720000" y="36882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3" name="Google Shape;43;p6"/>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720000" y="925800"/>
            <a:ext cx="3840600" cy="1097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subTitle"/>
          </p:nvPr>
        </p:nvSpPr>
        <p:spPr>
          <a:xfrm>
            <a:off x="720000" y="2023200"/>
            <a:ext cx="3840600" cy="2194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Font typeface="Albert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7" name="Google Shape;47;p7"/>
          <p:cNvSpPr/>
          <p:nvPr>
            <p:ph idx="2" type="pic"/>
          </p:nvPr>
        </p:nvSpPr>
        <p:spPr>
          <a:xfrm>
            <a:off x="4921650" y="1024225"/>
            <a:ext cx="3275700" cy="3141000"/>
          </a:xfrm>
          <a:prstGeom prst="roundRect">
            <a:avLst>
              <a:gd fmla="val 16667" name="adj"/>
            </a:avLst>
          </a:prstGeom>
          <a:noFill/>
          <a:ln cap="flat" cmpd="sng" w="9525">
            <a:solidFill>
              <a:schemeClr val="dk1"/>
            </a:solidFill>
            <a:prstDash val="solid"/>
            <a:round/>
            <a:headEnd len="sm" w="sm" type="none"/>
            <a:tailEnd len="sm" w="sm" type="none"/>
          </a:ln>
        </p:spPr>
      </p:sp>
      <p:cxnSp>
        <p:nvCxnSpPr>
          <p:cNvPr id="48" name="Google Shape;48;p7"/>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p:nvPr/>
        </p:nvSpPr>
        <p:spPr>
          <a:xfrm>
            <a:off x="-414725" y="2679276"/>
            <a:ext cx="2986055" cy="2675381"/>
          </a:xfrm>
          <a:custGeom>
            <a:rect b="b" l="l" r="r" t="t"/>
            <a:pathLst>
              <a:path extrusionOk="0" h="33585" w="37485">
                <a:moveTo>
                  <a:pt x="17803" y="1"/>
                </a:moveTo>
                <a:cubicBezTo>
                  <a:pt x="13765" y="1"/>
                  <a:pt x="10097" y="1927"/>
                  <a:pt x="8197" y="6118"/>
                </a:cubicBezTo>
                <a:cubicBezTo>
                  <a:pt x="7185" y="8353"/>
                  <a:pt x="5867" y="10763"/>
                  <a:pt x="4289" y="12600"/>
                </a:cubicBezTo>
                <a:cubicBezTo>
                  <a:pt x="2520" y="14658"/>
                  <a:pt x="146" y="16091"/>
                  <a:pt x="73" y="21084"/>
                </a:cubicBezTo>
                <a:cubicBezTo>
                  <a:pt x="0" y="26075"/>
                  <a:pt x="4408" y="31973"/>
                  <a:pt x="8543" y="33246"/>
                </a:cubicBezTo>
                <a:cubicBezTo>
                  <a:pt x="9303" y="33480"/>
                  <a:pt x="10095" y="33584"/>
                  <a:pt x="10907" y="33584"/>
                </a:cubicBezTo>
                <a:cubicBezTo>
                  <a:pt x="14513" y="33584"/>
                  <a:pt x="18525" y="31523"/>
                  <a:pt x="22010" y="29547"/>
                </a:cubicBezTo>
                <a:cubicBezTo>
                  <a:pt x="26278" y="27128"/>
                  <a:pt x="37484" y="27079"/>
                  <a:pt x="33962" y="14507"/>
                </a:cubicBezTo>
                <a:cubicBezTo>
                  <a:pt x="33962" y="14507"/>
                  <a:pt x="30796" y="4478"/>
                  <a:pt x="23913" y="1381"/>
                </a:cubicBezTo>
                <a:cubicBezTo>
                  <a:pt x="21899" y="474"/>
                  <a:pt x="19805" y="1"/>
                  <a:pt x="17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rot="-1611675">
            <a:off x="6459811" y="1162891"/>
            <a:ext cx="3530700" cy="2755052"/>
          </a:xfrm>
          <a:custGeom>
            <a:rect b="b" l="l" r="r" t="t"/>
            <a:pathLst>
              <a:path extrusionOk="0" h="30330" w="38869">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1920300" y="1546380"/>
            <a:ext cx="5303400" cy="16458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3" name="Google Shape;53;p8"/>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8"/>
          <p:cNvSpPr/>
          <p:nvPr/>
        </p:nvSpPr>
        <p:spPr>
          <a:xfrm flipH="1" rot="-1044364">
            <a:off x="-563333" y="-680631"/>
            <a:ext cx="2284839" cy="1847515"/>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2462949">
            <a:off x="544727" y="1076824"/>
            <a:ext cx="894712" cy="723461"/>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9"/>
          <p:cNvSpPr/>
          <p:nvPr/>
        </p:nvSpPr>
        <p:spPr>
          <a:xfrm>
            <a:off x="-1414121" y="2067152"/>
            <a:ext cx="5111166" cy="2830419"/>
          </a:xfrm>
          <a:custGeom>
            <a:rect b="b" l="l" r="r" t="t"/>
            <a:pathLst>
              <a:path extrusionOk="0" h="30942" w="55875">
                <a:moveTo>
                  <a:pt x="41235" y="0"/>
                </a:moveTo>
                <a:cubicBezTo>
                  <a:pt x="37155" y="0"/>
                  <a:pt x="35649" y="7532"/>
                  <a:pt x="33666" y="9567"/>
                </a:cubicBezTo>
                <a:cubicBezTo>
                  <a:pt x="33500" y="9738"/>
                  <a:pt x="33306" y="9815"/>
                  <a:pt x="33086" y="9815"/>
                </a:cubicBezTo>
                <a:cubicBezTo>
                  <a:pt x="30754" y="9815"/>
                  <a:pt x="25499" y="1070"/>
                  <a:pt x="19871" y="1070"/>
                </a:cubicBezTo>
                <a:cubicBezTo>
                  <a:pt x="19283" y="1070"/>
                  <a:pt x="18691" y="1166"/>
                  <a:pt x="18098" y="1377"/>
                </a:cubicBezTo>
                <a:cubicBezTo>
                  <a:pt x="11294" y="3798"/>
                  <a:pt x="11057" y="15934"/>
                  <a:pt x="9572" y="18057"/>
                </a:cubicBezTo>
                <a:cubicBezTo>
                  <a:pt x="9375" y="18337"/>
                  <a:pt x="9106" y="18453"/>
                  <a:pt x="8783" y="18453"/>
                </a:cubicBezTo>
                <a:cubicBezTo>
                  <a:pt x="7239" y="18453"/>
                  <a:pt x="4479" y="15790"/>
                  <a:pt x="2653" y="15790"/>
                </a:cubicBezTo>
                <a:cubicBezTo>
                  <a:pt x="1980" y="15790"/>
                  <a:pt x="1433" y="16153"/>
                  <a:pt x="1122" y="17145"/>
                </a:cubicBezTo>
                <a:cubicBezTo>
                  <a:pt x="0" y="20731"/>
                  <a:pt x="2000" y="28584"/>
                  <a:pt x="2650" y="30940"/>
                </a:cubicBezTo>
                <a:lnTo>
                  <a:pt x="54503" y="30942"/>
                </a:lnTo>
                <a:cubicBezTo>
                  <a:pt x="54926" y="29485"/>
                  <a:pt x="55875" y="25716"/>
                  <a:pt x="55256" y="23135"/>
                </a:cubicBezTo>
                <a:cubicBezTo>
                  <a:pt x="54944" y="21833"/>
                  <a:pt x="54395" y="21402"/>
                  <a:pt x="53692" y="21402"/>
                </a:cubicBezTo>
                <a:cubicBezTo>
                  <a:pt x="52637" y="21402"/>
                  <a:pt x="51237" y="22376"/>
                  <a:pt x="49781" y="22831"/>
                </a:cubicBezTo>
                <a:cubicBezTo>
                  <a:pt x="49619" y="22882"/>
                  <a:pt x="49471" y="22906"/>
                  <a:pt x="49337" y="22906"/>
                </a:cubicBezTo>
                <a:cubicBezTo>
                  <a:pt x="47471" y="22906"/>
                  <a:pt x="48290" y="18131"/>
                  <a:pt x="49311" y="12827"/>
                </a:cubicBezTo>
                <a:cubicBezTo>
                  <a:pt x="50407" y="7145"/>
                  <a:pt x="46730" y="1155"/>
                  <a:pt x="42035" y="93"/>
                </a:cubicBezTo>
                <a:cubicBezTo>
                  <a:pt x="41758" y="30"/>
                  <a:pt x="41491" y="0"/>
                  <a:pt x="41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type="title"/>
          </p:nvPr>
        </p:nvSpPr>
        <p:spPr>
          <a:xfrm>
            <a:off x="3858775" y="1498716"/>
            <a:ext cx="4572000" cy="146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9" name="Google Shape;59;p9"/>
          <p:cNvSpPr txBox="1"/>
          <p:nvPr>
            <p:ph idx="1" type="subTitle"/>
          </p:nvPr>
        </p:nvSpPr>
        <p:spPr>
          <a:xfrm>
            <a:off x="3858775" y="2809416"/>
            <a:ext cx="4572000" cy="731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0" name="Google Shape;60;p9"/>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
        <p:nvSpPr>
          <p:cNvPr id="61" name="Google Shape;61;p9"/>
          <p:cNvSpPr/>
          <p:nvPr/>
        </p:nvSpPr>
        <p:spPr>
          <a:xfrm flipH="1" rot="-1590296">
            <a:off x="-1128695" y="-387272"/>
            <a:ext cx="2932713" cy="2371384"/>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flipH="1" rot="3143946">
            <a:off x="1769757" y="126870"/>
            <a:ext cx="828946" cy="670283"/>
          </a:xfrm>
          <a:custGeom>
            <a:rect b="b" l="l" r="r" t="t"/>
            <a:pathLst>
              <a:path extrusionOk="0" h="31790" w="39315">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0" y="0"/>
            <a:ext cx="9144000" cy="5143500"/>
          </a:xfrm>
          <a:prstGeom prst="rect">
            <a:avLst/>
          </a:prstGeom>
          <a:noFill/>
          <a:ln>
            <a:noFill/>
          </a:ln>
        </p:spPr>
      </p:sp>
      <p:sp>
        <p:nvSpPr>
          <p:cNvPr id="65" name="Google Shape;65;p10"/>
          <p:cNvSpPr txBox="1"/>
          <p:nvPr>
            <p:ph type="title"/>
          </p:nvPr>
        </p:nvSpPr>
        <p:spPr>
          <a:xfrm>
            <a:off x="1600200" y="3963800"/>
            <a:ext cx="5943600" cy="640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cxnSp>
        <p:nvCxnSpPr>
          <p:cNvPr id="66" name="Google Shape;66;p10"/>
          <p:cNvCxnSpPr/>
          <p:nvPr/>
        </p:nvCxnSpPr>
        <p:spPr>
          <a:xfrm>
            <a:off x="346350" y="4891650"/>
            <a:ext cx="8451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Work Sans SemiBold"/>
              <a:buNone/>
              <a:defRPr sz="3500">
                <a:solidFill>
                  <a:schemeClr val="dk1"/>
                </a:solidFill>
                <a:latin typeface="Work Sans SemiBold"/>
                <a:ea typeface="Work Sans SemiBold"/>
                <a:cs typeface="Work Sans SemiBold"/>
                <a:sym typeface="Work Sans SemiBold"/>
              </a:defRPr>
            </a:lvl1pPr>
            <a:lvl2pPr lvl="1" rtl="0">
              <a:spcBef>
                <a:spcPts val="0"/>
              </a:spcBef>
              <a:spcAft>
                <a:spcPts val="0"/>
              </a:spcAft>
              <a:buClr>
                <a:schemeClr val="dk1"/>
              </a:buClr>
              <a:buSzPts val="3500"/>
              <a:buFont typeface="Work Sans SemiBold"/>
              <a:buNone/>
              <a:defRPr sz="3500">
                <a:solidFill>
                  <a:schemeClr val="dk1"/>
                </a:solidFill>
                <a:latin typeface="Work Sans SemiBold"/>
                <a:ea typeface="Work Sans SemiBold"/>
                <a:cs typeface="Work Sans SemiBold"/>
                <a:sym typeface="Work Sans SemiBold"/>
              </a:defRPr>
            </a:lvl2pPr>
            <a:lvl3pPr lvl="2" rtl="0">
              <a:spcBef>
                <a:spcPts val="0"/>
              </a:spcBef>
              <a:spcAft>
                <a:spcPts val="0"/>
              </a:spcAft>
              <a:buClr>
                <a:schemeClr val="dk1"/>
              </a:buClr>
              <a:buSzPts val="3500"/>
              <a:buFont typeface="Work Sans SemiBold"/>
              <a:buNone/>
              <a:defRPr sz="3500">
                <a:solidFill>
                  <a:schemeClr val="dk1"/>
                </a:solidFill>
                <a:latin typeface="Work Sans SemiBold"/>
                <a:ea typeface="Work Sans SemiBold"/>
                <a:cs typeface="Work Sans SemiBold"/>
                <a:sym typeface="Work Sans SemiBold"/>
              </a:defRPr>
            </a:lvl3pPr>
            <a:lvl4pPr lvl="3" rtl="0">
              <a:spcBef>
                <a:spcPts val="0"/>
              </a:spcBef>
              <a:spcAft>
                <a:spcPts val="0"/>
              </a:spcAft>
              <a:buClr>
                <a:schemeClr val="dk1"/>
              </a:buClr>
              <a:buSzPts val="3500"/>
              <a:buFont typeface="Work Sans SemiBold"/>
              <a:buNone/>
              <a:defRPr sz="3500">
                <a:solidFill>
                  <a:schemeClr val="dk1"/>
                </a:solidFill>
                <a:latin typeface="Work Sans SemiBold"/>
                <a:ea typeface="Work Sans SemiBold"/>
                <a:cs typeface="Work Sans SemiBold"/>
                <a:sym typeface="Work Sans SemiBold"/>
              </a:defRPr>
            </a:lvl4pPr>
            <a:lvl5pPr lvl="4" rtl="0">
              <a:spcBef>
                <a:spcPts val="0"/>
              </a:spcBef>
              <a:spcAft>
                <a:spcPts val="0"/>
              </a:spcAft>
              <a:buClr>
                <a:schemeClr val="dk1"/>
              </a:buClr>
              <a:buSzPts val="3500"/>
              <a:buFont typeface="Work Sans SemiBold"/>
              <a:buNone/>
              <a:defRPr sz="3500">
                <a:solidFill>
                  <a:schemeClr val="dk1"/>
                </a:solidFill>
                <a:latin typeface="Work Sans SemiBold"/>
                <a:ea typeface="Work Sans SemiBold"/>
                <a:cs typeface="Work Sans SemiBold"/>
                <a:sym typeface="Work Sans SemiBold"/>
              </a:defRPr>
            </a:lvl5pPr>
            <a:lvl6pPr lvl="5" rtl="0">
              <a:spcBef>
                <a:spcPts val="0"/>
              </a:spcBef>
              <a:spcAft>
                <a:spcPts val="0"/>
              </a:spcAft>
              <a:buClr>
                <a:schemeClr val="dk1"/>
              </a:buClr>
              <a:buSzPts val="3500"/>
              <a:buFont typeface="Work Sans SemiBold"/>
              <a:buNone/>
              <a:defRPr sz="3500">
                <a:solidFill>
                  <a:schemeClr val="dk1"/>
                </a:solidFill>
                <a:latin typeface="Work Sans SemiBold"/>
                <a:ea typeface="Work Sans SemiBold"/>
                <a:cs typeface="Work Sans SemiBold"/>
                <a:sym typeface="Work Sans SemiBold"/>
              </a:defRPr>
            </a:lvl6pPr>
            <a:lvl7pPr lvl="6" rtl="0">
              <a:spcBef>
                <a:spcPts val="0"/>
              </a:spcBef>
              <a:spcAft>
                <a:spcPts val="0"/>
              </a:spcAft>
              <a:buClr>
                <a:schemeClr val="dk1"/>
              </a:buClr>
              <a:buSzPts val="3500"/>
              <a:buFont typeface="Work Sans SemiBold"/>
              <a:buNone/>
              <a:defRPr sz="3500">
                <a:solidFill>
                  <a:schemeClr val="dk1"/>
                </a:solidFill>
                <a:latin typeface="Work Sans SemiBold"/>
                <a:ea typeface="Work Sans SemiBold"/>
                <a:cs typeface="Work Sans SemiBold"/>
                <a:sym typeface="Work Sans SemiBold"/>
              </a:defRPr>
            </a:lvl7pPr>
            <a:lvl8pPr lvl="7" rtl="0">
              <a:spcBef>
                <a:spcPts val="0"/>
              </a:spcBef>
              <a:spcAft>
                <a:spcPts val="0"/>
              </a:spcAft>
              <a:buClr>
                <a:schemeClr val="dk1"/>
              </a:buClr>
              <a:buSzPts val="3500"/>
              <a:buFont typeface="Work Sans SemiBold"/>
              <a:buNone/>
              <a:defRPr sz="3500">
                <a:solidFill>
                  <a:schemeClr val="dk1"/>
                </a:solidFill>
                <a:latin typeface="Work Sans SemiBold"/>
                <a:ea typeface="Work Sans SemiBold"/>
                <a:cs typeface="Work Sans SemiBold"/>
                <a:sym typeface="Work Sans SemiBold"/>
              </a:defRPr>
            </a:lvl8pPr>
            <a:lvl9pPr lvl="8" rtl="0">
              <a:spcBef>
                <a:spcPts val="0"/>
              </a:spcBef>
              <a:spcAft>
                <a:spcPts val="0"/>
              </a:spcAft>
              <a:buClr>
                <a:schemeClr val="dk1"/>
              </a:buClr>
              <a:buSzPts val="3500"/>
              <a:buFont typeface="Work Sans SemiBold"/>
              <a:buNone/>
              <a:defRPr sz="3500">
                <a:solidFill>
                  <a:schemeClr val="dk1"/>
                </a:solidFill>
                <a:latin typeface="Work Sans SemiBold"/>
                <a:ea typeface="Work Sans SemiBold"/>
                <a:cs typeface="Work Sans SemiBold"/>
                <a:sym typeface="Work Sans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7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image" Target="../media/image45.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 Id="rId3" Type="http://schemas.openxmlformats.org/officeDocument/2006/relationships/image" Target="../media/image45.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ctrTitle"/>
          </p:nvPr>
        </p:nvSpPr>
        <p:spPr>
          <a:xfrm>
            <a:off x="641125" y="1127512"/>
            <a:ext cx="4297800" cy="241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100">
                <a:latin typeface="Work Sans"/>
                <a:ea typeface="Work Sans"/>
                <a:cs typeface="Work Sans"/>
                <a:sym typeface="Work Sans"/>
              </a:rPr>
              <a:t>Fit Match</a:t>
            </a:r>
            <a:endParaRPr b="1" sz="4100">
              <a:latin typeface="Work Sans"/>
              <a:ea typeface="Work Sans"/>
              <a:cs typeface="Work Sans"/>
              <a:sym typeface="Work Sans"/>
            </a:endParaRPr>
          </a:p>
          <a:p>
            <a:pPr indent="0" lvl="0" marL="0" rtl="0" algn="l">
              <a:spcBef>
                <a:spcPts val="0"/>
              </a:spcBef>
              <a:spcAft>
                <a:spcPts val="0"/>
              </a:spcAft>
              <a:buNone/>
            </a:pPr>
            <a:r>
              <a:rPr lang="en" sz="3500"/>
              <a:t>The application that match fitness and diet plan to your constraint</a:t>
            </a:r>
            <a:endParaRPr sz="3500"/>
          </a:p>
        </p:txBody>
      </p:sp>
      <p:grpSp>
        <p:nvGrpSpPr>
          <p:cNvPr id="268" name="Google Shape;268;p33"/>
          <p:cNvGrpSpPr/>
          <p:nvPr/>
        </p:nvGrpSpPr>
        <p:grpSpPr>
          <a:xfrm flipH="1">
            <a:off x="6290246" y="1823446"/>
            <a:ext cx="1372315" cy="3070016"/>
            <a:chOff x="3708560" y="1912033"/>
            <a:chExt cx="638256" cy="1427848"/>
          </a:xfrm>
        </p:grpSpPr>
        <p:sp>
          <p:nvSpPr>
            <p:cNvPr id="269" name="Google Shape;269;p33"/>
            <p:cNvSpPr/>
            <p:nvPr/>
          </p:nvSpPr>
          <p:spPr>
            <a:xfrm>
              <a:off x="3798269" y="3235894"/>
              <a:ext cx="110602" cy="103148"/>
            </a:xfrm>
            <a:custGeom>
              <a:rect b="b" l="l" r="r" t="t"/>
              <a:pathLst>
                <a:path extrusionOk="0" h="1965" w="2107">
                  <a:moveTo>
                    <a:pt x="1473" y="0"/>
                  </a:moveTo>
                  <a:cubicBezTo>
                    <a:pt x="1325" y="0"/>
                    <a:pt x="1157" y="30"/>
                    <a:pt x="1044" y="141"/>
                  </a:cubicBezTo>
                  <a:lnTo>
                    <a:pt x="714" y="822"/>
                  </a:lnTo>
                  <a:cubicBezTo>
                    <a:pt x="714" y="822"/>
                    <a:pt x="0" y="1649"/>
                    <a:pt x="0" y="1765"/>
                  </a:cubicBezTo>
                  <a:cubicBezTo>
                    <a:pt x="0" y="1834"/>
                    <a:pt x="11" y="1901"/>
                    <a:pt x="34" y="1964"/>
                  </a:cubicBezTo>
                  <a:lnTo>
                    <a:pt x="2005" y="1964"/>
                  </a:lnTo>
                  <a:cubicBezTo>
                    <a:pt x="2017" y="1783"/>
                    <a:pt x="2017" y="1601"/>
                    <a:pt x="2005" y="1418"/>
                  </a:cubicBezTo>
                  <a:cubicBezTo>
                    <a:pt x="1991" y="1120"/>
                    <a:pt x="1974" y="605"/>
                    <a:pt x="1974" y="605"/>
                  </a:cubicBezTo>
                  <a:cubicBezTo>
                    <a:pt x="1974" y="605"/>
                    <a:pt x="2106" y="406"/>
                    <a:pt x="2073" y="240"/>
                  </a:cubicBezTo>
                  <a:cubicBezTo>
                    <a:pt x="2039" y="76"/>
                    <a:pt x="1841" y="41"/>
                    <a:pt x="1791" y="41"/>
                  </a:cubicBezTo>
                  <a:cubicBezTo>
                    <a:pt x="1791" y="41"/>
                    <a:pt x="1646" y="0"/>
                    <a:pt x="1473"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3798269" y="3323294"/>
              <a:ext cx="105772" cy="15748"/>
            </a:xfrm>
            <a:custGeom>
              <a:rect b="b" l="l" r="r" t="t"/>
              <a:pathLst>
                <a:path extrusionOk="0" h="300" w="2015">
                  <a:moveTo>
                    <a:pt x="47" y="1"/>
                  </a:moveTo>
                  <a:cubicBezTo>
                    <a:pt x="24" y="31"/>
                    <a:pt x="9" y="64"/>
                    <a:pt x="0" y="100"/>
                  </a:cubicBezTo>
                  <a:cubicBezTo>
                    <a:pt x="0" y="169"/>
                    <a:pt x="11" y="236"/>
                    <a:pt x="34" y="299"/>
                  </a:cubicBezTo>
                  <a:lnTo>
                    <a:pt x="2005" y="299"/>
                  </a:lnTo>
                  <a:cubicBezTo>
                    <a:pt x="2005" y="299"/>
                    <a:pt x="2015" y="178"/>
                    <a:pt x="2013"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3886089" y="3309436"/>
              <a:ext cx="2677" cy="30446"/>
            </a:xfrm>
            <a:custGeom>
              <a:rect b="b" l="l" r="r" t="t"/>
              <a:pathLst>
                <a:path extrusionOk="0" fill="none" h="580" w="51">
                  <a:moveTo>
                    <a:pt x="1" y="580"/>
                  </a:moveTo>
                  <a:lnTo>
                    <a:pt x="51"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p:nvPr/>
          </p:nvSpPr>
          <p:spPr>
            <a:xfrm>
              <a:off x="4165768" y="3235894"/>
              <a:ext cx="110602" cy="103148"/>
            </a:xfrm>
            <a:custGeom>
              <a:rect b="b" l="l" r="r" t="t"/>
              <a:pathLst>
                <a:path extrusionOk="0" h="1965" w="2107">
                  <a:moveTo>
                    <a:pt x="633" y="0"/>
                  </a:moveTo>
                  <a:cubicBezTo>
                    <a:pt x="461" y="0"/>
                    <a:pt x="316" y="41"/>
                    <a:pt x="316" y="41"/>
                  </a:cubicBezTo>
                  <a:cubicBezTo>
                    <a:pt x="266" y="41"/>
                    <a:pt x="66" y="76"/>
                    <a:pt x="33" y="240"/>
                  </a:cubicBezTo>
                  <a:cubicBezTo>
                    <a:pt x="1" y="406"/>
                    <a:pt x="133" y="605"/>
                    <a:pt x="133" y="605"/>
                  </a:cubicBezTo>
                  <a:cubicBezTo>
                    <a:pt x="133" y="605"/>
                    <a:pt x="116" y="1120"/>
                    <a:pt x="100" y="1418"/>
                  </a:cubicBezTo>
                  <a:cubicBezTo>
                    <a:pt x="90" y="1601"/>
                    <a:pt x="90" y="1783"/>
                    <a:pt x="100" y="1964"/>
                  </a:cubicBezTo>
                  <a:lnTo>
                    <a:pt x="2073" y="1964"/>
                  </a:lnTo>
                  <a:cubicBezTo>
                    <a:pt x="2096" y="1901"/>
                    <a:pt x="2107" y="1834"/>
                    <a:pt x="2105" y="1765"/>
                  </a:cubicBezTo>
                  <a:cubicBezTo>
                    <a:pt x="2105" y="1649"/>
                    <a:pt x="1393" y="822"/>
                    <a:pt x="1393" y="822"/>
                  </a:cubicBezTo>
                  <a:lnTo>
                    <a:pt x="1061" y="141"/>
                  </a:lnTo>
                  <a:cubicBezTo>
                    <a:pt x="949" y="30"/>
                    <a:pt x="782" y="0"/>
                    <a:pt x="633"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4170597" y="3323294"/>
              <a:ext cx="105772" cy="15748"/>
            </a:xfrm>
            <a:custGeom>
              <a:rect b="b" l="l" r="r" t="t"/>
              <a:pathLst>
                <a:path extrusionOk="0" h="300" w="2015">
                  <a:moveTo>
                    <a:pt x="0" y="1"/>
                  </a:moveTo>
                  <a:cubicBezTo>
                    <a:pt x="0" y="178"/>
                    <a:pt x="8" y="299"/>
                    <a:pt x="8" y="299"/>
                  </a:cubicBezTo>
                  <a:lnTo>
                    <a:pt x="1981" y="299"/>
                  </a:lnTo>
                  <a:cubicBezTo>
                    <a:pt x="2004" y="236"/>
                    <a:pt x="2015" y="169"/>
                    <a:pt x="2013" y="100"/>
                  </a:cubicBezTo>
                  <a:cubicBezTo>
                    <a:pt x="2006" y="64"/>
                    <a:pt x="1991" y="31"/>
                    <a:pt x="1968"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4185768" y="3309436"/>
              <a:ext cx="2677" cy="30446"/>
            </a:xfrm>
            <a:custGeom>
              <a:rect b="b" l="l" r="r" t="t"/>
              <a:pathLst>
                <a:path extrusionOk="0" fill="none" h="580" w="51">
                  <a:moveTo>
                    <a:pt x="50" y="580"/>
                  </a:moveTo>
                  <a:lnTo>
                    <a:pt x="0"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3716958" y="2178748"/>
              <a:ext cx="629858" cy="1099823"/>
            </a:xfrm>
            <a:custGeom>
              <a:rect b="b" l="l" r="r" t="t"/>
              <a:pathLst>
                <a:path extrusionOk="0" h="20952" w="11999">
                  <a:moveTo>
                    <a:pt x="6094" y="1"/>
                  </a:moveTo>
                  <a:cubicBezTo>
                    <a:pt x="6073" y="1"/>
                    <a:pt x="6052" y="2"/>
                    <a:pt x="6031" y="4"/>
                  </a:cubicBezTo>
                  <a:cubicBezTo>
                    <a:pt x="5638" y="41"/>
                    <a:pt x="5248" y="104"/>
                    <a:pt x="4865" y="194"/>
                  </a:cubicBezTo>
                  <a:cubicBezTo>
                    <a:pt x="4492" y="292"/>
                    <a:pt x="4130" y="417"/>
                    <a:pt x="3776" y="568"/>
                  </a:cubicBezTo>
                  <a:cubicBezTo>
                    <a:pt x="3083" y="853"/>
                    <a:pt x="2744" y="872"/>
                    <a:pt x="2406" y="1193"/>
                  </a:cubicBezTo>
                  <a:cubicBezTo>
                    <a:pt x="2067" y="1513"/>
                    <a:pt x="0" y="3848"/>
                    <a:pt x="17" y="4165"/>
                  </a:cubicBezTo>
                  <a:cubicBezTo>
                    <a:pt x="32" y="4425"/>
                    <a:pt x="372" y="4690"/>
                    <a:pt x="709" y="4690"/>
                  </a:cubicBezTo>
                  <a:cubicBezTo>
                    <a:pt x="783" y="4690"/>
                    <a:pt x="857" y="4678"/>
                    <a:pt x="927" y="4650"/>
                  </a:cubicBezTo>
                  <a:cubicBezTo>
                    <a:pt x="1318" y="4493"/>
                    <a:pt x="3135" y="2477"/>
                    <a:pt x="3135" y="2477"/>
                  </a:cubicBezTo>
                  <a:cubicBezTo>
                    <a:pt x="3135" y="2477"/>
                    <a:pt x="4082" y="4665"/>
                    <a:pt x="4082" y="5110"/>
                  </a:cubicBezTo>
                  <a:cubicBezTo>
                    <a:pt x="4082" y="5554"/>
                    <a:pt x="3992" y="5716"/>
                    <a:pt x="3957" y="5803"/>
                  </a:cubicBezTo>
                  <a:cubicBezTo>
                    <a:pt x="3922" y="5893"/>
                    <a:pt x="3210" y="7835"/>
                    <a:pt x="2995" y="8709"/>
                  </a:cubicBezTo>
                  <a:cubicBezTo>
                    <a:pt x="2781" y="9581"/>
                    <a:pt x="2639" y="11096"/>
                    <a:pt x="2710" y="11950"/>
                  </a:cubicBezTo>
                  <a:cubicBezTo>
                    <a:pt x="2759" y="12749"/>
                    <a:pt x="2710" y="13549"/>
                    <a:pt x="2565" y="14335"/>
                  </a:cubicBezTo>
                  <a:cubicBezTo>
                    <a:pt x="2388" y="15016"/>
                    <a:pt x="2296" y="15716"/>
                    <a:pt x="2298" y="16421"/>
                  </a:cubicBezTo>
                  <a:cubicBezTo>
                    <a:pt x="2298" y="17470"/>
                    <a:pt x="2352" y="20446"/>
                    <a:pt x="2352" y="20517"/>
                  </a:cubicBezTo>
                  <a:lnTo>
                    <a:pt x="2352" y="20951"/>
                  </a:lnTo>
                  <a:lnTo>
                    <a:pt x="3260" y="20881"/>
                  </a:lnTo>
                  <a:lnTo>
                    <a:pt x="3938" y="17530"/>
                  </a:lnTo>
                  <a:lnTo>
                    <a:pt x="4988" y="13184"/>
                  </a:lnTo>
                  <a:lnTo>
                    <a:pt x="6020" y="9424"/>
                  </a:lnTo>
                  <a:lnTo>
                    <a:pt x="6091" y="9419"/>
                  </a:lnTo>
                  <a:lnTo>
                    <a:pt x="6160" y="9424"/>
                  </a:lnTo>
                  <a:lnTo>
                    <a:pt x="7194" y="13184"/>
                  </a:lnTo>
                  <a:lnTo>
                    <a:pt x="8243" y="17530"/>
                  </a:lnTo>
                  <a:lnTo>
                    <a:pt x="8922" y="20877"/>
                  </a:lnTo>
                  <a:lnTo>
                    <a:pt x="9831" y="20948"/>
                  </a:lnTo>
                  <a:lnTo>
                    <a:pt x="9831" y="20521"/>
                  </a:lnTo>
                  <a:cubicBezTo>
                    <a:pt x="9831" y="20450"/>
                    <a:pt x="9885" y="17474"/>
                    <a:pt x="9885" y="16423"/>
                  </a:cubicBezTo>
                  <a:cubicBezTo>
                    <a:pt x="9887" y="15718"/>
                    <a:pt x="9798" y="15017"/>
                    <a:pt x="9621" y="14335"/>
                  </a:cubicBezTo>
                  <a:cubicBezTo>
                    <a:pt x="9477" y="13549"/>
                    <a:pt x="9429" y="12747"/>
                    <a:pt x="9477" y="11948"/>
                  </a:cubicBezTo>
                  <a:cubicBezTo>
                    <a:pt x="9548" y="11092"/>
                    <a:pt x="9406" y="9579"/>
                    <a:pt x="9192" y="8707"/>
                  </a:cubicBezTo>
                  <a:cubicBezTo>
                    <a:pt x="8978" y="7833"/>
                    <a:pt x="8078" y="5891"/>
                    <a:pt x="8042" y="5802"/>
                  </a:cubicBezTo>
                  <a:cubicBezTo>
                    <a:pt x="8007" y="5712"/>
                    <a:pt x="7917" y="5554"/>
                    <a:pt x="7917" y="5108"/>
                  </a:cubicBezTo>
                  <a:cubicBezTo>
                    <a:pt x="7917" y="4663"/>
                    <a:pt x="8862" y="2477"/>
                    <a:pt x="8862" y="2477"/>
                  </a:cubicBezTo>
                  <a:cubicBezTo>
                    <a:pt x="8862" y="2477"/>
                    <a:pt x="10866" y="4495"/>
                    <a:pt x="11259" y="4652"/>
                  </a:cubicBezTo>
                  <a:cubicBezTo>
                    <a:pt x="11330" y="4680"/>
                    <a:pt x="11398" y="4693"/>
                    <a:pt x="11462" y="4693"/>
                  </a:cubicBezTo>
                  <a:cubicBezTo>
                    <a:pt x="11753" y="4693"/>
                    <a:pt x="11965" y="4431"/>
                    <a:pt x="11980" y="4167"/>
                  </a:cubicBezTo>
                  <a:cubicBezTo>
                    <a:pt x="11999" y="3845"/>
                    <a:pt x="9930" y="1509"/>
                    <a:pt x="9591" y="1191"/>
                  </a:cubicBezTo>
                  <a:cubicBezTo>
                    <a:pt x="9254" y="868"/>
                    <a:pt x="9103" y="852"/>
                    <a:pt x="8407" y="566"/>
                  </a:cubicBezTo>
                  <a:cubicBezTo>
                    <a:pt x="8055" y="415"/>
                    <a:pt x="7692" y="291"/>
                    <a:pt x="7321" y="192"/>
                  </a:cubicBezTo>
                  <a:cubicBezTo>
                    <a:pt x="7073" y="155"/>
                    <a:pt x="6827" y="119"/>
                    <a:pt x="6579" y="84"/>
                  </a:cubicBezTo>
                  <a:cubicBezTo>
                    <a:pt x="6417" y="61"/>
                    <a:pt x="6259" y="1"/>
                    <a:pt x="6094" y="1"/>
                  </a:cubicBezTo>
                  <a:close/>
                </a:path>
              </a:pathLst>
            </a:custGeom>
            <a:solidFill>
              <a:schemeClr val="dk2"/>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3837481" y="2476222"/>
              <a:ext cx="398523" cy="802348"/>
            </a:xfrm>
            <a:custGeom>
              <a:rect b="b" l="l" r="r" t="t"/>
              <a:pathLst>
                <a:path extrusionOk="0" h="15285" w="7592">
                  <a:moveTo>
                    <a:pt x="1713" y="0"/>
                  </a:moveTo>
                  <a:cubicBezTo>
                    <a:pt x="1693" y="62"/>
                    <a:pt x="1672" y="105"/>
                    <a:pt x="1659" y="138"/>
                  </a:cubicBezTo>
                  <a:cubicBezTo>
                    <a:pt x="1624" y="228"/>
                    <a:pt x="910" y="2170"/>
                    <a:pt x="697" y="3042"/>
                  </a:cubicBezTo>
                  <a:cubicBezTo>
                    <a:pt x="483" y="3914"/>
                    <a:pt x="340" y="5429"/>
                    <a:pt x="412" y="6283"/>
                  </a:cubicBezTo>
                  <a:cubicBezTo>
                    <a:pt x="461" y="7082"/>
                    <a:pt x="412" y="7882"/>
                    <a:pt x="269" y="8668"/>
                  </a:cubicBezTo>
                  <a:cubicBezTo>
                    <a:pt x="92" y="9350"/>
                    <a:pt x="0" y="10049"/>
                    <a:pt x="2" y="10754"/>
                  </a:cubicBezTo>
                  <a:cubicBezTo>
                    <a:pt x="2" y="11803"/>
                    <a:pt x="56" y="14779"/>
                    <a:pt x="56" y="14850"/>
                  </a:cubicBezTo>
                  <a:lnTo>
                    <a:pt x="56" y="15284"/>
                  </a:lnTo>
                  <a:lnTo>
                    <a:pt x="964" y="15214"/>
                  </a:lnTo>
                  <a:lnTo>
                    <a:pt x="1642" y="11863"/>
                  </a:lnTo>
                  <a:lnTo>
                    <a:pt x="2690" y="7517"/>
                  </a:lnTo>
                  <a:lnTo>
                    <a:pt x="3724" y="3757"/>
                  </a:lnTo>
                  <a:lnTo>
                    <a:pt x="3795" y="3752"/>
                  </a:lnTo>
                  <a:lnTo>
                    <a:pt x="3864" y="3757"/>
                  </a:lnTo>
                  <a:lnTo>
                    <a:pt x="4898" y="7517"/>
                  </a:lnTo>
                  <a:lnTo>
                    <a:pt x="5946" y="11863"/>
                  </a:lnTo>
                  <a:lnTo>
                    <a:pt x="6626" y="15210"/>
                  </a:lnTo>
                  <a:lnTo>
                    <a:pt x="7535" y="15281"/>
                  </a:lnTo>
                  <a:lnTo>
                    <a:pt x="7535" y="14854"/>
                  </a:lnTo>
                  <a:cubicBezTo>
                    <a:pt x="7535" y="14783"/>
                    <a:pt x="7589" y="11807"/>
                    <a:pt x="7589" y="10756"/>
                  </a:cubicBezTo>
                  <a:cubicBezTo>
                    <a:pt x="7591" y="10051"/>
                    <a:pt x="7502" y="9350"/>
                    <a:pt x="7323" y="8670"/>
                  </a:cubicBezTo>
                  <a:cubicBezTo>
                    <a:pt x="7179" y="7882"/>
                    <a:pt x="7133" y="7082"/>
                    <a:pt x="7181" y="6283"/>
                  </a:cubicBezTo>
                  <a:cubicBezTo>
                    <a:pt x="7252" y="5429"/>
                    <a:pt x="7108" y="3914"/>
                    <a:pt x="6894" y="3042"/>
                  </a:cubicBezTo>
                  <a:cubicBezTo>
                    <a:pt x="6680" y="2168"/>
                    <a:pt x="5782" y="226"/>
                    <a:pt x="5746" y="138"/>
                  </a:cubicBezTo>
                  <a:cubicBezTo>
                    <a:pt x="5733" y="105"/>
                    <a:pt x="5713" y="62"/>
                    <a:pt x="5692"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3898110" y="2185834"/>
              <a:ext cx="266242" cy="229760"/>
            </a:xfrm>
            <a:custGeom>
              <a:rect b="b" l="l" r="r" t="t"/>
              <a:pathLst>
                <a:path extrusionOk="0" h="4377" w="5072">
                  <a:moveTo>
                    <a:pt x="3454" y="1"/>
                  </a:moveTo>
                  <a:lnTo>
                    <a:pt x="3672" y="2003"/>
                  </a:lnTo>
                  <a:lnTo>
                    <a:pt x="1108" y="2003"/>
                  </a:lnTo>
                  <a:lnTo>
                    <a:pt x="1317" y="83"/>
                  </a:lnTo>
                  <a:lnTo>
                    <a:pt x="1317" y="83"/>
                  </a:lnTo>
                  <a:cubicBezTo>
                    <a:pt x="1268" y="96"/>
                    <a:pt x="1203" y="116"/>
                    <a:pt x="1121" y="143"/>
                  </a:cubicBezTo>
                  <a:lnTo>
                    <a:pt x="681" y="2666"/>
                  </a:lnTo>
                  <a:lnTo>
                    <a:pt x="1" y="3104"/>
                  </a:lnTo>
                  <a:cubicBezTo>
                    <a:pt x="163" y="3508"/>
                    <a:pt x="353" y="3993"/>
                    <a:pt x="480" y="4377"/>
                  </a:cubicBezTo>
                  <a:lnTo>
                    <a:pt x="4614" y="4377"/>
                  </a:lnTo>
                  <a:cubicBezTo>
                    <a:pt x="4737" y="4004"/>
                    <a:pt x="4915" y="3544"/>
                    <a:pt x="5072" y="3154"/>
                  </a:cubicBezTo>
                  <a:lnTo>
                    <a:pt x="4099" y="2666"/>
                  </a:lnTo>
                  <a:lnTo>
                    <a:pt x="3641" y="29"/>
                  </a:lnTo>
                  <a:lnTo>
                    <a:pt x="3454" y="1"/>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4159836" y="2287512"/>
              <a:ext cx="22362" cy="38372"/>
            </a:xfrm>
            <a:custGeom>
              <a:rect b="b" l="l" r="r" t="t"/>
              <a:pathLst>
                <a:path extrusionOk="0" h="731" w="426">
                  <a:moveTo>
                    <a:pt x="0" y="0"/>
                  </a:moveTo>
                  <a:lnTo>
                    <a:pt x="254" y="731"/>
                  </a:lnTo>
                  <a:lnTo>
                    <a:pt x="425" y="401"/>
                  </a:lnTo>
                  <a:lnTo>
                    <a:pt x="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3881522" y="2288877"/>
              <a:ext cx="19580" cy="37007"/>
            </a:xfrm>
            <a:custGeom>
              <a:rect b="b" l="l" r="r" t="t"/>
              <a:pathLst>
                <a:path extrusionOk="0" h="705" w="373">
                  <a:moveTo>
                    <a:pt x="373" y="0"/>
                  </a:moveTo>
                  <a:lnTo>
                    <a:pt x="0" y="375"/>
                  </a:lnTo>
                  <a:lnTo>
                    <a:pt x="125" y="705"/>
                  </a:lnTo>
                  <a:lnTo>
                    <a:pt x="373"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3839161" y="3180672"/>
              <a:ext cx="67925" cy="97899"/>
            </a:xfrm>
            <a:custGeom>
              <a:rect b="b" l="l" r="r" t="t"/>
              <a:pathLst>
                <a:path extrusionOk="0" h="1865" w="1294">
                  <a:moveTo>
                    <a:pt x="0" y="1"/>
                  </a:moveTo>
                  <a:cubicBezTo>
                    <a:pt x="13" y="774"/>
                    <a:pt x="24" y="1400"/>
                    <a:pt x="24" y="1434"/>
                  </a:cubicBezTo>
                  <a:lnTo>
                    <a:pt x="24" y="1864"/>
                  </a:lnTo>
                  <a:lnTo>
                    <a:pt x="932" y="1794"/>
                  </a:lnTo>
                  <a:lnTo>
                    <a:pt x="1294" y="3"/>
                  </a:lnTo>
                  <a:lnTo>
                    <a:pt x="0" y="1"/>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3835696" y="3232797"/>
              <a:ext cx="54645" cy="46246"/>
            </a:xfrm>
            <a:custGeom>
              <a:rect b="b" l="l" r="r" t="t"/>
              <a:pathLst>
                <a:path extrusionOk="0" h="881" w="1041">
                  <a:moveTo>
                    <a:pt x="542" y="1"/>
                  </a:moveTo>
                  <a:cubicBezTo>
                    <a:pt x="538" y="1"/>
                    <a:pt x="534" y="1"/>
                    <a:pt x="530" y="1"/>
                  </a:cubicBezTo>
                  <a:cubicBezTo>
                    <a:pt x="100" y="18"/>
                    <a:pt x="1" y="316"/>
                    <a:pt x="1" y="549"/>
                  </a:cubicBezTo>
                  <a:lnTo>
                    <a:pt x="1" y="881"/>
                  </a:lnTo>
                  <a:lnTo>
                    <a:pt x="1041" y="868"/>
                  </a:lnTo>
                  <a:cubicBezTo>
                    <a:pt x="1022" y="786"/>
                    <a:pt x="964" y="1"/>
                    <a:pt x="542"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4165978" y="3178939"/>
              <a:ext cx="68450" cy="99421"/>
            </a:xfrm>
            <a:custGeom>
              <a:rect b="b" l="l" r="r" t="t"/>
              <a:pathLst>
                <a:path extrusionOk="0" h="1894" w="1304">
                  <a:moveTo>
                    <a:pt x="1" y="0"/>
                  </a:moveTo>
                  <a:lnTo>
                    <a:pt x="370" y="1823"/>
                  </a:lnTo>
                  <a:lnTo>
                    <a:pt x="1279" y="1894"/>
                  </a:lnTo>
                  <a:lnTo>
                    <a:pt x="1279" y="1467"/>
                  </a:lnTo>
                  <a:cubicBezTo>
                    <a:pt x="1279" y="1433"/>
                    <a:pt x="1290" y="788"/>
                    <a:pt x="1303"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4187395" y="3232797"/>
              <a:ext cx="52597" cy="47033"/>
            </a:xfrm>
            <a:custGeom>
              <a:rect b="b" l="l" r="r" t="t"/>
              <a:pathLst>
                <a:path extrusionOk="0" h="896" w="1002">
                  <a:moveTo>
                    <a:pt x="461" y="1"/>
                  </a:moveTo>
                  <a:cubicBezTo>
                    <a:pt x="41" y="1"/>
                    <a:pt x="21" y="809"/>
                    <a:pt x="1" y="896"/>
                  </a:cubicBezTo>
                  <a:lnTo>
                    <a:pt x="1002" y="881"/>
                  </a:lnTo>
                  <a:lnTo>
                    <a:pt x="1002" y="549"/>
                  </a:lnTo>
                  <a:cubicBezTo>
                    <a:pt x="1002" y="316"/>
                    <a:pt x="903" y="18"/>
                    <a:pt x="472" y="1"/>
                  </a:cubicBezTo>
                  <a:cubicBezTo>
                    <a:pt x="468" y="1"/>
                    <a:pt x="465" y="1"/>
                    <a:pt x="461"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3840315" y="3278308"/>
              <a:ext cx="50025" cy="6247"/>
            </a:xfrm>
            <a:custGeom>
              <a:rect b="b" l="l" r="r" t="t"/>
              <a:pathLst>
                <a:path extrusionOk="0" h="119" w="953">
                  <a:moveTo>
                    <a:pt x="60" y="1"/>
                  </a:moveTo>
                  <a:cubicBezTo>
                    <a:pt x="28" y="1"/>
                    <a:pt x="0" y="27"/>
                    <a:pt x="0" y="60"/>
                  </a:cubicBezTo>
                  <a:cubicBezTo>
                    <a:pt x="0" y="92"/>
                    <a:pt x="28" y="118"/>
                    <a:pt x="60" y="118"/>
                  </a:cubicBezTo>
                  <a:lnTo>
                    <a:pt x="895" y="118"/>
                  </a:lnTo>
                  <a:cubicBezTo>
                    <a:pt x="927" y="118"/>
                    <a:pt x="953" y="92"/>
                    <a:pt x="953" y="60"/>
                  </a:cubicBezTo>
                  <a:cubicBezTo>
                    <a:pt x="953" y="27"/>
                    <a:pt x="927" y="1"/>
                    <a:pt x="895"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3834909" y="3285447"/>
              <a:ext cx="50078" cy="6247"/>
            </a:xfrm>
            <a:custGeom>
              <a:rect b="b" l="l" r="r" t="t"/>
              <a:pathLst>
                <a:path extrusionOk="0" h="119" w="954">
                  <a:moveTo>
                    <a:pt x="61" y="1"/>
                  </a:moveTo>
                  <a:cubicBezTo>
                    <a:pt x="27" y="1"/>
                    <a:pt x="1" y="27"/>
                    <a:pt x="1" y="60"/>
                  </a:cubicBezTo>
                  <a:cubicBezTo>
                    <a:pt x="1" y="92"/>
                    <a:pt x="27" y="118"/>
                    <a:pt x="61" y="118"/>
                  </a:cubicBezTo>
                  <a:lnTo>
                    <a:pt x="894" y="118"/>
                  </a:lnTo>
                  <a:cubicBezTo>
                    <a:pt x="927" y="118"/>
                    <a:pt x="953" y="92"/>
                    <a:pt x="953" y="60"/>
                  </a:cubicBezTo>
                  <a:cubicBezTo>
                    <a:pt x="953" y="27"/>
                    <a:pt x="927" y="1"/>
                    <a:pt x="894"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3829240" y="3292586"/>
              <a:ext cx="50078" cy="6299"/>
            </a:xfrm>
            <a:custGeom>
              <a:rect b="b" l="l" r="r" t="t"/>
              <a:pathLst>
                <a:path extrusionOk="0" h="120" w="954">
                  <a:moveTo>
                    <a:pt x="59" y="1"/>
                  </a:moveTo>
                  <a:cubicBezTo>
                    <a:pt x="27" y="3"/>
                    <a:pt x="1" y="29"/>
                    <a:pt x="1" y="60"/>
                  </a:cubicBezTo>
                  <a:cubicBezTo>
                    <a:pt x="1" y="92"/>
                    <a:pt x="27" y="120"/>
                    <a:pt x="61" y="120"/>
                  </a:cubicBezTo>
                  <a:lnTo>
                    <a:pt x="894" y="120"/>
                  </a:lnTo>
                  <a:cubicBezTo>
                    <a:pt x="927" y="120"/>
                    <a:pt x="953" y="92"/>
                    <a:pt x="953" y="60"/>
                  </a:cubicBezTo>
                  <a:cubicBezTo>
                    <a:pt x="953" y="27"/>
                    <a:pt x="927" y="1"/>
                    <a:pt x="894"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3823675" y="3299725"/>
              <a:ext cx="50025" cy="6352"/>
            </a:xfrm>
            <a:custGeom>
              <a:rect b="b" l="l" r="r" t="t"/>
              <a:pathLst>
                <a:path extrusionOk="0" h="121" w="953">
                  <a:moveTo>
                    <a:pt x="58" y="1"/>
                  </a:moveTo>
                  <a:cubicBezTo>
                    <a:pt x="27" y="1"/>
                    <a:pt x="1" y="29"/>
                    <a:pt x="1" y="60"/>
                  </a:cubicBezTo>
                  <a:cubicBezTo>
                    <a:pt x="1" y="94"/>
                    <a:pt x="27" y="120"/>
                    <a:pt x="58" y="120"/>
                  </a:cubicBezTo>
                  <a:lnTo>
                    <a:pt x="893" y="120"/>
                  </a:lnTo>
                  <a:cubicBezTo>
                    <a:pt x="927" y="120"/>
                    <a:pt x="953" y="94"/>
                    <a:pt x="953" y="60"/>
                  </a:cubicBezTo>
                  <a:lnTo>
                    <a:pt x="953" y="59"/>
                  </a:lnTo>
                  <a:cubicBezTo>
                    <a:pt x="953" y="27"/>
                    <a:pt x="925" y="1"/>
                    <a:pt x="893"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4185925" y="3278308"/>
              <a:ext cx="50078" cy="6247"/>
            </a:xfrm>
            <a:custGeom>
              <a:rect b="b" l="l" r="r" t="t"/>
              <a:pathLst>
                <a:path extrusionOk="0" h="119" w="954">
                  <a:moveTo>
                    <a:pt x="59" y="1"/>
                  </a:moveTo>
                  <a:cubicBezTo>
                    <a:pt x="27" y="1"/>
                    <a:pt x="1" y="27"/>
                    <a:pt x="1" y="60"/>
                  </a:cubicBezTo>
                  <a:cubicBezTo>
                    <a:pt x="1" y="92"/>
                    <a:pt x="27" y="118"/>
                    <a:pt x="59" y="118"/>
                  </a:cubicBezTo>
                  <a:lnTo>
                    <a:pt x="894" y="118"/>
                  </a:lnTo>
                  <a:cubicBezTo>
                    <a:pt x="925" y="118"/>
                    <a:pt x="953" y="92"/>
                    <a:pt x="953" y="60"/>
                  </a:cubicBezTo>
                  <a:cubicBezTo>
                    <a:pt x="953" y="27"/>
                    <a:pt x="925" y="1"/>
                    <a:pt x="894"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4191437" y="3285447"/>
              <a:ext cx="50130" cy="6247"/>
            </a:xfrm>
            <a:custGeom>
              <a:rect b="b" l="l" r="r" t="t"/>
              <a:pathLst>
                <a:path extrusionOk="0" h="119" w="955">
                  <a:moveTo>
                    <a:pt x="60" y="1"/>
                  </a:moveTo>
                  <a:cubicBezTo>
                    <a:pt x="28" y="1"/>
                    <a:pt x="0" y="27"/>
                    <a:pt x="0" y="60"/>
                  </a:cubicBezTo>
                  <a:cubicBezTo>
                    <a:pt x="0" y="92"/>
                    <a:pt x="28" y="118"/>
                    <a:pt x="60" y="118"/>
                  </a:cubicBezTo>
                  <a:lnTo>
                    <a:pt x="895" y="118"/>
                  </a:lnTo>
                  <a:cubicBezTo>
                    <a:pt x="928" y="118"/>
                    <a:pt x="954" y="92"/>
                    <a:pt x="954" y="60"/>
                  </a:cubicBezTo>
                  <a:cubicBezTo>
                    <a:pt x="954" y="27"/>
                    <a:pt x="928" y="1"/>
                    <a:pt x="895"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4197106" y="3292586"/>
              <a:ext cx="49920" cy="6299"/>
            </a:xfrm>
            <a:custGeom>
              <a:rect b="b" l="l" r="r" t="t"/>
              <a:pathLst>
                <a:path extrusionOk="0" h="120" w="951">
                  <a:moveTo>
                    <a:pt x="58" y="1"/>
                  </a:moveTo>
                  <a:cubicBezTo>
                    <a:pt x="26" y="1"/>
                    <a:pt x="0" y="27"/>
                    <a:pt x="0" y="58"/>
                  </a:cubicBezTo>
                  <a:lnTo>
                    <a:pt x="0" y="60"/>
                  </a:lnTo>
                  <a:cubicBezTo>
                    <a:pt x="0" y="92"/>
                    <a:pt x="26" y="120"/>
                    <a:pt x="58" y="120"/>
                  </a:cubicBezTo>
                  <a:lnTo>
                    <a:pt x="893" y="120"/>
                  </a:lnTo>
                  <a:cubicBezTo>
                    <a:pt x="925" y="120"/>
                    <a:pt x="951" y="92"/>
                    <a:pt x="951" y="60"/>
                  </a:cubicBezTo>
                  <a:cubicBezTo>
                    <a:pt x="951" y="27"/>
                    <a:pt x="925" y="1"/>
                    <a:pt x="893"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4202565" y="3299725"/>
              <a:ext cx="50025" cy="6352"/>
            </a:xfrm>
            <a:custGeom>
              <a:rect b="b" l="l" r="r" t="t"/>
              <a:pathLst>
                <a:path extrusionOk="0" h="121" w="953">
                  <a:moveTo>
                    <a:pt x="60" y="1"/>
                  </a:moveTo>
                  <a:cubicBezTo>
                    <a:pt x="27" y="1"/>
                    <a:pt x="1" y="29"/>
                    <a:pt x="1" y="60"/>
                  </a:cubicBezTo>
                  <a:cubicBezTo>
                    <a:pt x="1" y="94"/>
                    <a:pt x="27" y="120"/>
                    <a:pt x="60" y="120"/>
                  </a:cubicBezTo>
                  <a:lnTo>
                    <a:pt x="893" y="120"/>
                  </a:lnTo>
                  <a:cubicBezTo>
                    <a:pt x="927" y="120"/>
                    <a:pt x="953" y="94"/>
                    <a:pt x="953" y="60"/>
                  </a:cubicBezTo>
                  <a:cubicBezTo>
                    <a:pt x="953" y="29"/>
                    <a:pt x="929" y="3"/>
                    <a:pt x="895"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3708560" y="2371132"/>
              <a:ext cx="223303" cy="175902"/>
            </a:xfrm>
            <a:custGeom>
              <a:rect b="b" l="l" r="r" t="t"/>
              <a:pathLst>
                <a:path extrusionOk="0" h="3351" w="4254">
                  <a:moveTo>
                    <a:pt x="1090" y="1"/>
                  </a:moveTo>
                  <a:lnTo>
                    <a:pt x="231" y="336"/>
                  </a:lnTo>
                  <a:cubicBezTo>
                    <a:pt x="0" y="715"/>
                    <a:pt x="196" y="979"/>
                    <a:pt x="660" y="1259"/>
                  </a:cubicBezTo>
                  <a:cubicBezTo>
                    <a:pt x="1124" y="1538"/>
                    <a:pt x="2919" y="2164"/>
                    <a:pt x="2919" y="2164"/>
                  </a:cubicBezTo>
                  <a:cubicBezTo>
                    <a:pt x="2975" y="2351"/>
                    <a:pt x="3045" y="2533"/>
                    <a:pt x="3133" y="2709"/>
                  </a:cubicBezTo>
                  <a:cubicBezTo>
                    <a:pt x="3235" y="2869"/>
                    <a:pt x="3362" y="3014"/>
                    <a:pt x="3511" y="3135"/>
                  </a:cubicBezTo>
                  <a:cubicBezTo>
                    <a:pt x="3461" y="3143"/>
                    <a:pt x="3413" y="3154"/>
                    <a:pt x="3362" y="3169"/>
                  </a:cubicBezTo>
                  <a:cubicBezTo>
                    <a:pt x="3314" y="3182"/>
                    <a:pt x="3165" y="3281"/>
                    <a:pt x="3249" y="3329"/>
                  </a:cubicBezTo>
                  <a:cubicBezTo>
                    <a:pt x="3273" y="3344"/>
                    <a:pt x="3321" y="3351"/>
                    <a:pt x="3378" y="3351"/>
                  </a:cubicBezTo>
                  <a:cubicBezTo>
                    <a:pt x="3510" y="3351"/>
                    <a:pt x="3694" y="3317"/>
                    <a:pt x="3774" y="3281"/>
                  </a:cubicBezTo>
                  <a:cubicBezTo>
                    <a:pt x="3890" y="3229"/>
                    <a:pt x="4087" y="2766"/>
                    <a:pt x="4169" y="2636"/>
                  </a:cubicBezTo>
                  <a:cubicBezTo>
                    <a:pt x="4253" y="2504"/>
                    <a:pt x="4171" y="2306"/>
                    <a:pt x="4154" y="2191"/>
                  </a:cubicBezTo>
                  <a:cubicBezTo>
                    <a:pt x="4137" y="2075"/>
                    <a:pt x="3791" y="2027"/>
                    <a:pt x="3446" y="1795"/>
                  </a:cubicBezTo>
                  <a:cubicBezTo>
                    <a:pt x="3099" y="1564"/>
                    <a:pt x="1090"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3708560" y="2371132"/>
              <a:ext cx="223303" cy="177425"/>
            </a:xfrm>
            <a:custGeom>
              <a:rect b="b" l="l" r="r" t="t"/>
              <a:pathLst>
                <a:path extrusionOk="0" fill="none" h="3380" w="4254">
                  <a:moveTo>
                    <a:pt x="1090" y="1"/>
                  </a:moveTo>
                  <a:cubicBezTo>
                    <a:pt x="1090" y="1"/>
                    <a:pt x="3099" y="1564"/>
                    <a:pt x="3446" y="1795"/>
                  </a:cubicBezTo>
                  <a:cubicBezTo>
                    <a:pt x="3791" y="2027"/>
                    <a:pt x="4137" y="2075"/>
                    <a:pt x="4154" y="2191"/>
                  </a:cubicBezTo>
                  <a:cubicBezTo>
                    <a:pt x="4171" y="2306"/>
                    <a:pt x="4253" y="2504"/>
                    <a:pt x="4169" y="2636"/>
                  </a:cubicBezTo>
                  <a:cubicBezTo>
                    <a:pt x="4087" y="2766"/>
                    <a:pt x="3890" y="3229"/>
                    <a:pt x="3774" y="3281"/>
                  </a:cubicBezTo>
                  <a:cubicBezTo>
                    <a:pt x="3659" y="3333"/>
                    <a:pt x="3331" y="3380"/>
                    <a:pt x="3249" y="3329"/>
                  </a:cubicBezTo>
                  <a:cubicBezTo>
                    <a:pt x="3165" y="3281"/>
                    <a:pt x="3314" y="3182"/>
                    <a:pt x="3362" y="3169"/>
                  </a:cubicBezTo>
                  <a:cubicBezTo>
                    <a:pt x="3413" y="3154"/>
                    <a:pt x="3461" y="3143"/>
                    <a:pt x="3511" y="3135"/>
                  </a:cubicBezTo>
                  <a:cubicBezTo>
                    <a:pt x="3362" y="3014"/>
                    <a:pt x="3235" y="2869"/>
                    <a:pt x="3133" y="2709"/>
                  </a:cubicBezTo>
                  <a:cubicBezTo>
                    <a:pt x="3045" y="2533"/>
                    <a:pt x="2975" y="2351"/>
                    <a:pt x="2919" y="2164"/>
                  </a:cubicBezTo>
                  <a:cubicBezTo>
                    <a:pt x="2919" y="2164"/>
                    <a:pt x="1124" y="1538"/>
                    <a:pt x="660" y="1259"/>
                  </a:cubicBezTo>
                  <a:cubicBezTo>
                    <a:pt x="196" y="979"/>
                    <a:pt x="0" y="715"/>
                    <a:pt x="231" y="336"/>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4199626" y="2077280"/>
              <a:ext cx="145352" cy="340571"/>
            </a:xfrm>
            <a:custGeom>
              <a:rect b="b" l="l" r="r" t="t"/>
              <a:pathLst>
                <a:path extrusionOk="0" h="6488" w="2769">
                  <a:moveTo>
                    <a:pt x="938" y="0"/>
                  </a:moveTo>
                  <a:lnTo>
                    <a:pt x="1" y="263"/>
                  </a:lnTo>
                  <a:cubicBezTo>
                    <a:pt x="1" y="263"/>
                    <a:pt x="116" y="1236"/>
                    <a:pt x="364" y="1450"/>
                  </a:cubicBezTo>
                  <a:cubicBezTo>
                    <a:pt x="610" y="1663"/>
                    <a:pt x="776" y="2095"/>
                    <a:pt x="875" y="2455"/>
                  </a:cubicBezTo>
                  <a:cubicBezTo>
                    <a:pt x="974" y="2813"/>
                    <a:pt x="1138" y="3920"/>
                    <a:pt x="1253" y="4594"/>
                  </a:cubicBezTo>
                  <a:cubicBezTo>
                    <a:pt x="1313" y="5043"/>
                    <a:pt x="1466" y="5474"/>
                    <a:pt x="1699" y="5862"/>
                  </a:cubicBezTo>
                  <a:lnTo>
                    <a:pt x="2602" y="6488"/>
                  </a:lnTo>
                  <a:cubicBezTo>
                    <a:pt x="2688" y="6406"/>
                    <a:pt x="2740" y="6294"/>
                    <a:pt x="2752" y="6175"/>
                  </a:cubicBezTo>
                  <a:cubicBezTo>
                    <a:pt x="2768" y="5977"/>
                    <a:pt x="2735" y="5530"/>
                    <a:pt x="2554" y="4924"/>
                  </a:cubicBezTo>
                  <a:cubicBezTo>
                    <a:pt x="2373" y="4318"/>
                    <a:pt x="1220" y="1713"/>
                    <a:pt x="1220" y="1648"/>
                  </a:cubicBezTo>
                  <a:cubicBezTo>
                    <a:pt x="1220" y="1581"/>
                    <a:pt x="1382" y="1038"/>
                    <a:pt x="1302" y="742"/>
                  </a:cubicBezTo>
                  <a:cubicBezTo>
                    <a:pt x="1220" y="444"/>
                    <a:pt x="938"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4199626" y="2077280"/>
              <a:ext cx="145352" cy="340571"/>
            </a:xfrm>
            <a:custGeom>
              <a:rect b="b" l="l" r="r" t="t"/>
              <a:pathLst>
                <a:path extrusionOk="0" fill="none" h="6488" w="2769">
                  <a:moveTo>
                    <a:pt x="2602" y="6488"/>
                  </a:moveTo>
                  <a:cubicBezTo>
                    <a:pt x="2688" y="6406"/>
                    <a:pt x="2740" y="6294"/>
                    <a:pt x="2752" y="6175"/>
                  </a:cubicBezTo>
                  <a:cubicBezTo>
                    <a:pt x="2768" y="5977"/>
                    <a:pt x="2735" y="5530"/>
                    <a:pt x="2554" y="4924"/>
                  </a:cubicBezTo>
                  <a:cubicBezTo>
                    <a:pt x="2373" y="4318"/>
                    <a:pt x="1220" y="1713"/>
                    <a:pt x="1220" y="1648"/>
                  </a:cubicBezTo>
                  <a:cubicBezTo>
                    <a:pt x="1220" y="1581"/>
                    <a:pt x="1382" y="1038"/>
                    <a:pt x="1302" y="742"/>
                  </a:cubicBezTo>
                  <a:cubicBezTo>
                    <a:pt x="1220" y="444"/>
                    <a:pt x="938" y="0"/>
                    <a:pt x="938" y="0"/>
                  </a:cubicBezTo>
                  <a:lnTo>
                    <a:pt x="1" y="263"/>
                  </a:lnTo>
                  <a:cubicBezTo>
                    <a:pt x="1" y="263"/>
                    <a:pt x="116" y="1236"/>
                    <a:pt x="364" y="1450"/>
                  </a:cubicBezTo>
                  <a:cubicBezTo>
                    <a:pt x="610" y="1663"/>
                    <a:pt x="776" y="2095"/>
                    <a:pt x="875" y="2455"/>
                  </a:cubicBezTo>
                  <a:cubicBezTo>
                    <a:pt x="974" y="2813"/>
                    <a:pt x="1138" y="3920"/>
                    <a:pt x="1253" y="4594"/>
                  </a:cubicBezTo>
                  <a:cubicBezTo>
                    <a:pt x="1313" y="5043"/>
                    <a:pt x="1466" y="5474"/>
                    <a:pt x="1699" y="586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
            <p:cNvSpPr/>
            <p:nvPr/>
          </p:nvSpPr>
          <p:spPr>
            <a:xfrm>
              <a:off x="4138892" y="2021900"/>
              <a:ext cx="126034" cy="102360"/>
            </a:xfrm>
            <a:custGeom>
              <a:rect b="b" l="l" r="r" t="t"/>
              <a:pathLst>
                <a:path extrusionOk="0" h="1950" w="2401">
                  <a:moveTo>
                    <a:pt x="578" y="0"/>
                  </a:moveTo>
                  <a:lnTo>
                    <a:pt x="0" y="1268"/>
                  </a:lnTo>
                  <a:lnTo>
                    <a:pt x="1998" y="1950"/>
                  </a:lnTo>
                  <a:lnTo>
                    <a:pt x="2401" y="1061"/>
                  </a:lnTo>
                  <a:lnTo>
                    <a:pt x="578" y="0"/>
                  </a:ln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p:nvPr/>
          </p:nvSpPr>
          <p:spPr>
            <a:xfrm>
              <a:off x="4142619" y="2045364"/>
              <a:ext cx="116743" cy="73542"/>
            </a:xfrm>
            <a:custGeom>
              <a:rect b="b" l="l" r="r" t="t"/>
              <a:pathLst>
                <a:path extrusionOk="0" h="1401" w="2224">
                  <a:moveTo>
                    <a:pt x="1055" y="1"/>
                  </a:moveTo>
                  <a:lnTo>
                    <a:pt x="0" y="823"/>
                  </a:lnTo>
                  <a:lnTo>
                    <a:pt x="1894" y="1400"/>
                  </a:lnTo>
                  <a:lnTo>
                    <a:pt x="2224" y="642"/>
                  </a:lnTo>
                  <a:lnTo>
                    <a:pt x="10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a:off x="3771131" y="1932715"/>
              <a:ext cx="175955" cy="252436"/>
            </a:xfrm>
            <a:custGeom>
              <a:rect b="b" l="l" r="r" t="t"/>
              <a:pathLst>
                <a:path extrusionOk="0" h="4809" w="3352">
                  <a:moveTo>
                    <a:pt x="1845" y="0"/>
                  </a:moveTo>
                  <a:cubicBezTo>
                    <a:pt x="1138" y="0"/>
                    <a:pt x="401" y="1011"/>
                    <a:pt x="269" y="1958"/>
                  </a:cubicBezTo>
                  <a:cubicBezTo>
                    <a:pt x="126" y="2972"/>
                    <a:pt x="1" y="4808"/>
                    <a:pt x="1" y="4808"/>
                  </a:cubicBezTo>
                  <a:lnTo>
                    <a:pt x="2228" y="4808"/>
                  </a:lnTo>
                  <a:cubicBezTo>
                    <a:pt x="2228" y="4808"/>
                    <a:pt x="1855" y="2011"/>
                    <a:pt x="2105" y="1174"/>
                  </a:cubicBezTo>
                  <a:cubicBezTo>
                    <a:pt x="2228" y="759"/>
                    <a:pt x="2507" y="654"/>
                    <a:pt x="2759" y="654"/>
                  </a:cubicBezTo>
                  <a:cubicBezTo>
                    <a:pt x="3016" y="654"/>
                    <a:pt x="3244" y="764"/>
                    <a:pt x="3244" y="764"/>
                  </a:cubicBezTo>
                  <a:lnTo>
                    <a:pt x="3352" y="622"/>
                  </a:lnTo>
                  <a:cubicBezTo>
                    <a:pt x="2942" y="337"/>
                    <a:pt x="2481" y="132"/>
                    <a:pt x="1997" y="17"/>
                  </a:cubicBezTo>
                  <a:cubicBezTo>
                    <a:pt x="1947" y="6"/>
                    <a:pt x="1896" y="0"/>
                    <a:pt x="1845"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4069550" y="1920484"/>
              <a:ext cx="71075" cy="81048"/>
            </a:xfrm>
            <a:custGeom>
              <a:rect b="b" l="l" r="r" t="t"/>
              <a:pathLst>
                <a:path extrusionOk="0" h="1544" w="1354">
                  <a:moveTo>
                    <a:pt x="854" y="1"/>
                  </a:moveTo>
                  <a:cubicBezTo>
                    <a:pt x="554" y="1"/>
                    <a:pt x="160" y="445"/>
                    <a:pt x="160" y="445"/>
                  </a:cubicBezTo>
                  <a:lnTo>
                    <a:pt x="0" y="551"/>
                  </a:lnTo>
                  <a:cubicBezTo>
                    <a:pt x="0" y="551"/>
                    <a:pt x="427" y="1317"/>
                    <a:pt x="462" y="1424"/>
                  </a:cubicBezTo>
                  <a:cubicBezTo>
                    <a:pt x="483" y="1487"/>
                    <a:pt x="510" y="1543"/>
                    <a:pt x="580" y="1543"/>
                  </a:cubicBezTo>
                  <a:cubicBezTo>
                    <a:pt x="628" y="1543"/>
                    <a:pt x="698" y="1515"/>
                    <a:pt x="801" y="1442"/>
                  </a:cubicBezTo>
                  <a:cubicBezTo>
                    <a:pt x="1051" y="1265"/>
                    <a:pt x="1353" y="693"/>
                    <a:pt x="1103" y="177"/>
                  </a:cubicBezTo>
                  <a:cubicBezTo>
                    <a:pt x="1042" y="49"/>
                    <a:pt x="953" y="1"/>
                    <a:pt x="854"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3927505" y="2150454"/>
              <a:ext cx="65353" cy="187083"/>
            </a:xfrm>
            <a:custGeom>
              <a:rect b="b" l="l" r="r" t="t"/>
              <a:pathLst>
                <a:path extrusionOk="0" h="3564" w="1245">
                  <a:moveTo>
                    <a:pt x="1245" y="0"/>
                  </a:moveTo>
                  <a:cubicBezTo>
                    <a:pt x="1245" y="0"/>
                    <a:pt x="635" y="125"/>
                    <a:pt x="317" y="515"/>
                  </a:cubicBezTo>
                  <a:cubicBezTo>
                    <a:pt x="0" y="906"/>
                    <a:pt x="34" y="1994"/>
                    <a:pt x="34" y="2371"/>
                  </a:cubicBezTo>
                  <a:lnTo>
                    <a:pt x="34" y="3547"/>
                  </a:lnTo>
                  <a:lnTo>
                    <a:pt x="1137" y="3564"/>
                  </a:lnTo>
                  <a:cubicBezTo>
                    <a:pt x="1137" y="3564"/>
                    <a:pt x="995" y="1980"/>
                    <a:pt x="977" y="1586"/>
                  </a:cubicBezTo>
                  <a:cubicBezTo>
                    <a:pt x="956" y="1195"/>
                    <a:pt x="993" y="606"/>
                    <a:pt x="1047" y="429"/>
                  </a:cubicBezTo>
                  <a:cubicBezTo>
                    <a:pt x="1100" y="280"/>
                    <a:pt x="1167" y="136"/>
                    <a:pt x="1245" y="0"/>
                  </a:cubicBezTo>
                  <a:close/>
                </a:path>
              </a:pathLst>
            </a:custGeom>
            <a:solidFill>
              <a:schemeClr val="accent2"/>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4057476" y="2152396"/>
              <a:ext cx="72965" cy="195535"/>
            </a:xfrm>
            <a:custGeom>
              <a:rect b="b" l="l" r="r" t="t"/>
              <a:pathLst>
                <a:path extrusionOk="0" h="3725" w="1390">
                  <a:moveTo>
                    <a:pt x="51" y="1"/>
                  </a:moveTo>
                  <a:cubicBezTo>
                    <a:pt x="34" y="75"/>
                    <a:pt x="1" y="338"/>
                    <a:pt x="1" y="338"/>
                  </a:cubicBezTo>
                  <a:cubicBezTo>
                    <a:pt x="92" y="612"/>
                    <a:pt x="163" y="891"/>
                    <a:pt x="215" y="1177"/>
                  </a:cubicBezTo>
                  <a:cubicBezTo>
                    <a:pt x="321" y="1728"/>
                    <a:pt x="286" y="3689"/>
                    <a:pt x="286" y="3689"/>
                  </a:cubicBezTo>
                  <a:cubicBezTo>
                    <a:pt x="433" y="3711"/>
                    <a:pt x="582" y="3722"/>
                    <a:pt x="731" y="3724"/>
                  </a:cubicBezTo>
                  <a:cubicBezTo>
                    <a:pt x="962" y="3724"/>
                    <a:pt x="1389" y="3581"/>
                    <a:pt x="1389" y="3581"/>
                  </a:cubicBezTo>
                  <a:cubicBezTo>
                    <a:pt x="1389" y="3581"/>
                    <a:pt x="1374" y="3456"/>
                    <a:pt x="1337" y="3117"/>
                  </a:cubicBezTo>
                  <a:cubicBezTo>
                    <a:pt x="1298" y="2779"/>
                    <a:pt x="1192" y="1389"/>
                    <a:pt x="1013" y="819"/>
                  </a:cubicBezTo>
                  <a:cubicBezTo>
                    <a:pt x="836" y="250"/>
                    <a:pt x="51" y="1"/>
                    <a:pt x="51"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3904881" y="1926311"/>
              <a:ext cx="241413" cy="296373"/>
            </a:xfrm>
            <a:custGeom>
              <a:rect b="b" l="l" r="r" t="t"/>
              <a:pathLst>
                <a:path extrusionOk="0" h="5646" w="4599">
                  <a:moveTo>
                    <a:pt x="2223" y="0"/>
                  </a:moveTo>
                  <a:cubicBezTo>
                    <a:pt x="1852" y="0"/>
                    <a:pt x="1385" y="87"/>
                    <a:pt x="964" y="422"/>
                  </a:cubicBezTo>
                  <a:cubicBezTo>
                    <a:pt x="90" y="1117"/>
                    <a:pt x="1" y="2526"/>
                    <a:pt x="71" y="2953"/>
                  </a:cubicBezTo>
                  <a:cubicBezTo>
                    <a:pt x="144" y="3379"/>
                    <a:pt x="731" y="3612"/>
                    <a:pt x="999" y="3612"/>
                  </a:cubicBezTo>
                  <a:lnTo>
                    <a:pt x="1462" y="3612"/>
                  </a:lnTo>
                  <a:cubicBezTo>
                    <a:pt x="1462" y="3612"/>
                    <a:pt x="1516" y="4360"/>
                    <a:pt x="1426" y="4876"/>
                  </a:cubicBezTo>
                  <a:cubicBezTo>
                    <a:pt x="1337" y="5394"/>
                    <a:pt x="1462" y="5625"/>
                    <a:pt x="1462" y="5625"/>
                  </a:cubicBezTo>
                  <a:lnTo>
                    <a:pt x="3102" y="5646"/>
                  </a:lnTo>
                  <a:cubicBezTo>
                    <a:pt x="3102" y="5646"/>
                    <a:pt x="2958" y="4578"/>
                    <a:pt x="3083" y="4255"/>
                  </a:cubicBezTo>
                  <a:cubicBezTo>
                    <a:pt x="3158" y="4063"/>
                    <a:pt x="3316" y="3916"/>
                    <a:pt x="3512" y="3853"/>
                  </a:cubicBezTo>
                  <a:cubicBezTo>
                    <a:pt x="3527" y="3853"/>
                    <a:pt x="3542" y="3853"/>
                    <a:pt x="3557" y="3853"/>
                  </a:cubicBezTo>
                  <a:cubicBezTo>
                    <a:pt x="3630" y="3853"/>
                    <a:pt x="3704" y="3850"/>
                    <a:pt x="3778" y="3843"/>
                  </a:cubicBezTo>
                  <a:cubicBezTo>
                    <a:pt x="4186" y="3804"/>
                    <a:pt x="4348" y="3769"/>
                    <a:pt x="4348" y="3521"/>
                  </a:cubicBezTo>
                  <a:cubicBezTo>
                    <a:pt x="4348" y="3271"/>
                    <a:pt x="4365" y="2435"/>
                    <a:pt x="4365" y="2435"/>
                  </a:cubicBezTo>
                  <a:cubicBezTo>
                    <a:pt x="4460" y="2336"/>
                    <a:pt x="4522" y="2211"/>
                    <a:pt x="4544" y="2077"/>
                  </a:cubicBezTo>
                  <a:cubicBezTo>
                    <a:pt x="4598" y="1829"/>
                    <a:pt x="4294" y="1829"/>
                    <a:pt x="4188" y="1829"/>
                  </a:cubicBezTo>
                  <a:cubicBezTo>
                    <a:pt x="4080" y="1829"/>
                    <a:pt x="3705" y="1190"/>
                    <a:pt x="3512" y="705"/>
                  </a:cubicBezTo>
                  <a:cubicBezTo>
                    <a:pt x="3404" y="427"/>
                    <a:pt x="3184" y="206"/>
                    <a:pt x="2904" y="99"/>
                  </a:cubicBezTo>
                  <a:cubicBezTo>
                    <a:pt x="2904" y="99"/>
                    <a:pt x="2619" y="0"/>
                    <a:pt x="22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3904881" y="1912033"/>
              <a:ext cx="241413" cy="310651"/>
            </a:xfrm>
            <a:custGeom>
              <a:rect b="b" l="l" r="r" t="t"/>
              <a:pathLst>
                <a:path extrusionOk="0" fill="none" h="5918" w="4599">
                  <a:moveTo>
                    <a:pt x="1462" y="5897"/>
                  </a:moveTo>
                  <a:cubicBezTo>
                    <a:pt x="1462" y="5897"/>
                    <a:pt x="1337" y="5666"/>
                    <a:pt x="1426" y="5148"/>
                  </a:cubicBezTo>
                  <a:cubicBezTo>
                    <a:pt x="1516" y="4632"/>
                    <a:pt x="1462" y="3884"/>
                    <a:pt x="1462" y="3884"/>
                  </a:cubicBezTo>
                  <a:lnTo>
                    <a:pt x="999" y="3884"/>
                  </a:lnTo>
                  <a:cubicBezTo>
                    <a:pt x="731" y="3884"/>
                    <a:pt x="144" y="3651"/>
                    <a:pt x="71" y="3225"/>
                  </a:cubicBezTo>
                  <a:cubicBezTo>
                    <a:pt x="1" y="2798"/>
                    <a:pt x="90" y="1389"/>
                    <a:pt x="964" y="694"/>
                  </a:cubicBezTo>
                  <a:cubicBezTo>
                    <a:pt x="1836" y="0"/>
                    <a:pt x="2904" y="371"/>
                    <a:pt x="2904" y="371"/>
                  </a:cubicBezTo>
                  <a:cubicBezTo>
                    <a:pt x="3184" y="478"/>
                    <a:pt x="3404" y="699"/>
                    <a:pt x="3512" y="977"/>
                  </a:cubicBezTo>
                  <a:cubicBezTo>
                    <a:pt x="3705" y="1462"/>
                    <a:pt x="4080" y="2101"/>
                    <a:pt x="4188" y="2101"/>
                  </a:cubicBezTo>
                  <a:cubicBezTo>
                    <a:pt x="4294" y="2101"/>
                    <a:pt x="4598" y="2101"/>
                    <a:pt x="4544" y="2349"/>
                  </a:cubicBezTo>
                  <a:cubicBezTo>
                    <a:pt x="4522" y="2483"/>
                    <a:pt x="4460" y="2608"/>
                    <a:pt x="4365" y="2707"/>
                  </a:cubicBezTo>
                  <a:cubicBezTo>
                    <a:pt x="4365" y="2707"/>
                    <a:pt x="4348" y="3543"/>
                    <a:pt x="4348" y="3793"/>
                  </a:cubicBezTo>
                  <a:cubicBezTo>
                    <a:pt x="4348" y="4041"/>
                    <a:pt x="4186" y="4076"/>
                    <a:pt x="3778" y="4115"/>
                  </a:cubicBezTo>
                  <a:cubicBezTo>
                    <a:pt x="3689" y="4123"/>
                    <a:pt x="3599" y="4127"/>
                    <a:pt x="3512" y="4125"/>
                  </a:cubicBezTo>
                  <a:cubicBezTo>
                    <a:pt x="3316" y="4188"/>
                    <a:pt x="3158" y="4335"/>
                    <a:pt x="3083" y="4527"/>
                  </a:cubicBezTo>
                  <a:cubicBezTo>
                    <a:pt x="2958" y="4850"/>
                    <a:pt x="3102" y="5918"/>
                    <a:pt x="3102" y="591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4022779" y="2115809"/>
              <a:ext cx="66456" cy="23254"/>
            </a:xfrm>
            <a:custGeom>
              <a:rect b="b" l="l" r="r" t="t"/>
              <a:pathLst>
                <a:path extrusionOk="0" h="443" w="1266">
                  <a:moveTo>
                    <a:pt x="0" y="1"/>
                  </a:moveTo>
                  <a:lnTo>
                    <a:pt x="910" y="442"/>
                  </a:lnTo>
                  <a:lnTo>
                    <a:pt x="1266" y="243"/>
                  </a:lnTo>
                  <a:cubicBezTo>
                    <a:pt x="831" y="235"/>
                    <a:pt x="405" y="153"/>
                    <a:pt x="0"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4091071" y="2006415"/>
              <a:ext cx="10289" cy="19737"/>
            </a:xfrm>
            <a:custGeom>
              <a:rect b="b" l="l" r="r" t="t"/>
              <a:pathLst>
                <a:path extrusionOk="0" fill="none" h="376" w="196">
                  <a:moveTo>
                    <a:pt x="0" y="1"/>
                  </a:moveTo>
                  <a:lnTo>
                    <a:pt x="196" y="376"/>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4087239" y="2024262"/>
              <a:ext cx="21574" cy="9449"/>
            </a:xfrm>
            <a:custGeom>
              <a:rect b="b" l="l" r="r" t="t"/>
              <a:pathLst>
                <a:path extrusionOk="0" fill="none" h="180" w="411">
                  <a:moveTo>
                    <a:pt x="410" y="0"/>
                  </a:moveTo>
                  <a:cubicBezTo>
                    <a:pt x="297" y="103"/>
                    <a:pt x="153" y="166"/>
                    <a:pt x="0" y="179"/>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p:nvPr/>
          </p:nvSpPr>
          <p:spPr>
            <a:xfrm>
              <a:off x="4062988" y="1979329"/>
              <a:ext cx="26246" cy="26299"/>
            </a:xfrm>
            <a:custGeom>
              <a:rect b="b" l="l" r="r" t="t"/>
              <a:pathLst>
                <a:path extrusionOk="0" fill="none" h="501" w="500">
                  <a:moveTo>
                    <a:pt x="500" y="215"/>
                  </a:moveTo>
                  <a:cubicBezTo>
                    <a:pt x="500" y="215"/>
                    <a:pt x="321" y="1"/>
                    <a:pt x="160" y="196"/>
                  </a:cubicBezTo>
                  <a:cubicBezTo>
                    <a:pt x="0" y="392"/>
                    <a:pt x="17" y="500"/>
                    <a:pt x="17" y="50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3904881" y="1926626"/>
              <a:ext cx="183094" cy="189340"/>
            </a:xfrm>
            <a:custGeom>
              <a:rect b="b" l="l" r="r" t="t"/>
              <a:pathLst>
                <a:path extrusionOk="0" h="3607" w="3488">
                  <a:moveTo>
                    <a:pt x="2221" y="0"/>
                  </a:moveTo>
                  <a:cubicBezTo>
                    <a:pt x="1851" y="0"/>
                    <a:pt x="1384" y="87"/>
                    <a:pt x="964" y="423"/>
                  </a:cubicBezTo>
                  <a:cubicBezTo>
                    <a:pt x="90" y="1120"/>
                    <a:pt x="1" y="2520"/>
                    <a:pt x="71" y="2947"/>
                  </a:cubicBezTo>
                  <a:cubicBezTo>
                    <a:pt x="142" y="3373"/>
                    <a:pt x="731" y="3606"/>
                    <a:pt x="999" y="3606"/>
                  </a:cubicBezTo>
                  <a:lnTo>
                    <a:pt x="1458" y="3606"/>
                  </a:lnTo>
                  <a:lnTo>
                    <a:pt x="1799" y="3465"/>
                  </a:lnTo>
                  <a:lnTo>
                    <a:pt x="1799" y="3465"/>
                  </a:lnTo>
                  <a:cubicBezTo>
                    <a:pt x="1779" y="3468"/>
                    <a:pt x="1758" y="3469"/>
                    <a:pt x="1737" y="3469"/>
                  </a:cubicBezTo>
                  <a:cubicBezTo>
                    <a:pt x="1370" y="3469"/>
                    <a:pt x="897" y="3051"/>
                    <a:pt x="998" y="2697"/>
                  </a:cubicBezTo>
                  <a:cubicBezTo>
                    <a:pt x="1043" y="2539"/>
                    <a:pt x="1166" y="2483"/>
                    <a:pt x="1304" y="2483"/>
                  </a:cubicBezTo>
                  <a:cubicBezTo>
                    <a:pt x="1492" y="2483"/>
                    <a:pt x="1710" y="2588"/>
                    <a:pt x="1799" y="2680"/>
                  </a:cubicBezTo>
                  <a:cubicBezTo>
                    <a:pt x="1839" y="2721"/>
                    <a:pt x="1878" y="2740"/>
                    <a:pt x="1916" y="2740"/>
                  </a:cubicBezTo>
                  <a:cubicBezTo>
                    <a:pt x="2026" y="2740"/>
                    <a:pt x="2131" y="2583"/>
                    <a:pt x="2263" y="2358"/>
                  </a:cubicBezTo>
                  <a:cubicBezTo>
                    <a:pt x="2442" y="2052"/>
                    <a:pt x="2228" y="1806"/>
                    <a:pt x="2228" y="1519"/>
                  </a:cubicBezTo>
                  <a:cubicBezTo>
                    <a:pt x="2228" y="1234"/>
                    <a:pt x="2850" y="720"/>
                    <a:pt x="3225" y="701"/>
                  </a:cubicBezTo>
                  <a:cubicBezTo>
                    <a:pt x="3229" y="701"/>
                    <a:pt x="3234" y="701"/>
                    <a:pt x="3238" y="701"/>
                  </a:cubicBezTo>
                  <a:cubicBezTo>
                    <a:pt x="3325" y="701"/>
                    <a:pt x="3410" y="684"/>
                    <a:pt x="3487" y="652"/>
                  </a:cubicBezTo>
                  <a:cubicBezTo>
                    <a:pt x="3374" y="397"/>
                    <a:pt x="3165" y="200"/>
                    <a:pt x="2906" y="101"/>
                  </a:cubicBezTo>
                  <a:cubicBezTo>
                    <a:pt x="2906" y="101"/>
                    <a:pt x="2619" y="0"/>
                    <a:pt x="2221"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4184193" y="2078224"/>
              <a:ext cx="54435" cy="95956"/>
            </a:xfrm>
            <a:custGeom>
              <a:rect b="b" l="l" r="r" t="t"/>
              <a:pathLst>
                <a:path extrusionOk="0" h="1828" w="1037">
                  <a:moveTo>
                    <a:pt x="104" y="0"/>
                  </a:moveTo>
                  <a:cubicBezTo>
                    <a:pt x="33" y="0"/>
                    <a:pt x="0" y="47"/>
                    <a:pt x="0" y="47"/>
                  </a:cubicBezTo>
                  <a:cubicBezTo>
                    <a:pt x="99" y="256"/>
                    <a:pt x="172" y="478"/>
                    <a:pt x="213" y="705"/>
                  </a:cubicBezTo>
                  <a:cubicBezTo>
                    <a:pt x="250" y="987"/>
                    <a:pt x="295" y="1300"/>
                    <a:pt x="410" y="1432"/>
                  </a:cubicBezTo>
                  <a:cubicBezTo>
                    <a:pt x="526" y="1563"/>
                    <a:pt x="1003" y="1827"/>
                    <a:pt x="1003" y="1827"/>
                  </a:cubicBezTo>
                  <a:lnTo>
                    <a:pt x="1036" y="1151"/>
                  </a:lnTo>
                  <a:cubicBezTo>
                    <a:pt x="971" y="869"/>
                    <a:pt x="526" y="640"/>
                    <a:pt x="526" y="640"/>
                  </a:cubicBezTo>
                  <a:cubicBezTo>
                    <a:pt x="526" y="640"/>
                    <a:pt x="446" y="195"/>
                    <a:pt x="263" y="62"/>
                  </a:cubicBezTo>
                  <a:cubicBezTo>
                    <a:pt x="197" y="15"/>
                    <a:pt x="145"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4184193" y="2074602"/>
              <a:ext cx="54435" cy="99578"/>
            </a:xfrm>
            <a:custGeom>
              <a:rect b="b" l="l" r="r" t="t"/>
              <a:pathLst>
                <a:path extrusionOk="0" fill="none" h="1897" w="1037">
                  <a:moveTo>
                    <a:pt x="1003" y="1896"/>
                  </a:moveTo>
                  <a:cubicBezTo>
                    <a:pt x="1003" y="1896"/>
                    <a:pt x="526" y="1632"/>
                    <a:pt x="410" y="1501"/>
                  </a:cubicBezTo>
                  <a:cubicBezTo>
                    <a:pt x="295" y="1369"/>
                    <a:pt x="250" y="1056"/>
                    <a:pt x="213" y="774"/>
                  </a:cubicBezTo>
                  <a:cubicBezTo>
                    <a:pt x="172" y="547"/>
                    <a:pt x="99" y="325"/>
                    <a:pt x="0" y="116"/>
                  </a:cubicBezTo>
                  <a:cubicBezTo>
                    <a:pt x="0" y="116"/>
                    <a:pt x="80" y="1"/>
                    <a:pt x="263" y="131"/>
                  </a:cubicBezTo>
                  <a:cubicBezTo>
                    <a:pt x="446" y="264"/>
                    <a:pt x="526" y="709"/>
                    <a:pt x="526" y="709"/>
                  </a:cubicBezTo>
                  <a:cubicBezTo>
                    <a:pt x="526" y="709"/>
                    <a:pt x="971" y="938"/>
                    <a:pt x="1036" y="122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1" name="Google Shape;311;p33"/>
          <p:cNvPicPr preferRelativeResize="0"/>
          <p:nvPr/>
        </p:nvPicPr>
        <p:blipFill>
          <a:blip r:embed="rId3">
            <a:alphaModFix/>
          </a:blip>
          <a:stretch>
            <a:fillRect/>
          </a:stretch>
        </p:blipFill>
        <p:spPr>
          <a:xfrm>
            <a:off x="7932250" y="520750"/>
            <a:ext cx="1211750" cy="991100"/>
          </a:xfrm>
          <a:prstGeom prst="rect">
            <a:avLst/>
          </a:prstGeom>
          <a:noFill/>
          <a:ln>
            <a:noFill/>
          </a:ln>
        </p:spPr>
      </p:pic>
      <p:grpSp>
        <p:nvGrpSpPr>
          <p:cNvPr id="312" name="Google Shape;312;p33"/>
          <p:cNvGrpSpPr/>
          <p:nvPr/>
        </p:nvGrpSpPr>
        <p:grpSpPr>
          <a:xfrm>
            <a:off x="5519315" y="814936"/>
            <a:ext cx="3197838" cy="3044959"/>
            <a:chOff x="1351477" y="1391675"/>
            <a:chExt cx="1722695" cy="1640338"/>
          </a:xfrm>
        </p:grpSpPr>
        <p:sp>
          <p:nvSpPr>
            <p:cNvPr id="313" name="Google Shape;313;p33"/>
            <p:cNvSpPr/>
            <p:nvPr/>
          </p:nvSpPr>
          <p:spPr>
            <a:xfrm>
              <a:off x="1987841" y="1391675"/>
              <a:ext cx="428339" cy="428339"/>
            </a:xfrm>
            <a:custGeom>
              <a:rect b="b" l="l" r="r" t="t"/>
              <a:pathLst>
                <a:path extrusionOk="0" fill="none" h="8160" w="8160">
                  <a:moveTo>
                    <a:pt x="8160" y="4080"/>
                  </a:moveTo>
                  <a:lnTo>
                    <a:pt x="7243" y="4928"/>
                  </a:lnTo>
                  <a:lnTo>
                    <a:pt x="7614" y="6121"/>
                  </a:lnTo>
                  <a:lnTo>
                    <a:pt x="6395" y="6395"/>
                  </a:lnTo>
                  <a:lnTo>
                    <a:pt x="6121" y="7614"/>
                  </a:lnTo>
                  <a:lnTo>
                    <a:pt x="4928" y="7243"/>
                  </a:lnTo>
                  <a:lnTo>
                    <a:pt x="4080" y="8160"/>
                  </a:lnTo>
                  <a:lnTo>
                    <a:pt x="3232" y="7243"/>
                  </a:lnTo>
                  <a:lnTo>
                    <a:pt x="2039" y="7614"/>
                  </a:lnTo>
                  <a:lnTo>
                    <a:pt x="1765" y="6395"/>
                  </a:lnTo>
                  <a:lnTo>
                    <a:pt x="547" y="6121"/>
                  </a:lnTo>
                  <a:lnTo>
                    <a:pt x="917" y="4928"/>
                  </a:lnTo>
                  <a:lnTo>
                    <a:pt x="0" y="4080"/>
                  </a:lnTo>
                  <a:lnTo>
                    <a:pt x="917" y="3232"/>
                  </a:lnTo>
                  <a:lnTo>
                    <a:pt x="547" y="2039"/>
                  </a:lnTo>
                  <a:lnTo>
                    <a:pt x="1765" y="1765"/>
                  </a:lnTo>
                  <a:lnTo>
                    <a:pt x="2039" y="547"/>
                  </a:lnTo>
                  <a:lnTo>
                    <a:pt x="3232" y="918"/>
                  </a:lnTo>
                  <a:lnTo>
                    <a:pt x="4080" y="1"/>
                  </a:lnTo>
                  <a:lnTo>
                    <a:pt x="4928" y="918"/>
                  </a:lnTo>
                  <a:lnTo>
                    <a:pt x="6121" y="547"/>
                  </a:lnTo>
                  <a:lnTo>
                    <a:pt x="6395" y="1765"/>
                  </a:lnTo>
                  <a:lnTo>
                    <a:pt x="7614" y="2039"/>
                  </a:lnTo>
                  <a:lnTo>
                    <a:pt x="7243" y="3232"/>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p:nvPr/>
          </p:nvSpPr>
          <p:spPr>
            <a:xfrm>
              <a:off x="2034087" y="1438026"/>
              <a:ext cx="335637" cy="335637"/>
            </a:xfrm>
            <a:custGeom>
              <a:rect b="b" l="l" r="r" t="t"/>
              <a:pathLst>
                <a:path extrusionOk="0" fill="none" h="6394" w="6394">
                  <a:moveTo>
                    <a:pt x="5257" y="1140"/>
                  </a:moveTo>
                  <a:cubicBezTo>
                    <a:pt x="6393" y="2277"/>
                    <a:pt x="6393" y="4120"/>
                    <a:pt x="5257" y="5257"/>
                  </a:cubicBezTo>
                  <a:cubicBezTo>
                    <a:pt x="4118" y="6393"/>
                    <a:pt x="2275" y="6393"/>
                    <a:pt x="1138" y="5257"/>
                  </a:cubicBezTo>
                  <a:cubicBezTo>
                    <a:pt x="1" y="4120"/>
                    <a:pt x="1" y="2277"/>
                    <a:pt x="1138" y="1140"/>
                  </a:cubicBezTo>
                  <a:cubicBezTo>
                    <a:pt x="2275" y="1"/>
                    <a:pt x="4118" y="1"/>
                    <a:pt x="5257" y="114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2703732" y="2173708"/>
              <a:ext cx="276740" cy="303039"/>
            </a:xfrm>
            <a:custGeom>
              <a:rect b="b" l="l" r="r" t="t"/>
              <a:pathLst>
                <a:path extrusionOk="0" fill="none" h="5773" w="5272">
                  <a:moveTo>
                    <a:pt x="5133" y="2634"/>
                  </a:moveTo>
                  <a:cubicBezTo>
                    <a:pt x="5133" y="2634"/>
                    <a:pt x="5141" y="1615"/>
                    <a:pt x="4131" y="869"/>
                  </a:cubicBezTo>
                  <a:cubicBezTo>
                    <a:pt x="3119" y="124"/>
                    <a:pt x="2092" y="1"/>
                    <a:pt x="1281" y="601"/>
                  </a:cubicBezTo>
                  <a:cubicBezTo>
                    <a:pt x="470" y="1201"/>
                    <a:pt x="1" y="1853"/>
                    <a:pt x="103" y="2791"/>
                  </a:cubicBezTo>
                  <a:cubicBezTo>
                    <a:pt x="206" y="3728"/>
                    <a:pt x="871" y="4742"/>
                    <a:pt x="1659" y="5258"/>
                  </a:cubicBezTo>
                  <a:cubicBezTo>
                    <a:pt x="2448" y="5773"/>
                    <a:pt x="3708" y="5709"/>
                    <a:pt x="4362" y="5007"/>
                  </a:cubicBezTo>
                  <a:cubicBezTo>
                    <a:pt x="5014" y="4304"/>
                    <a:pt x="5271" y="3607"/>
                    <a:pt x="5133" y="2634"/>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2711186" y="2181372"/>
              <a:ext cx="262410" cy="287344"/>
            </a:xfrm>
            <a:custGeom>
              <a:rect b="b" l="l" r="r" t="t"/>
              <a:pathLst>
                <a:path extrusionOk="0" fill="none" h="5474" w="4999">
                  <a:moveTo>
                    <a:pt x="4867" y="2501"/>
                  </a:moveTo>
                  <a:cubicBezTo>
                    <a:pt x="4867" y="2501"/>
                    <a:pt x="4876" y="1532"/>
                    <a:pt x="3914" y="824"/>
                  </a:cubicBezTo>
                  <a:cubicBezTo>
                    <a:pt x="2954" y="116"/>
                    <a:pt x="1980" y="0"/>
                    <a:pt x="1210" y="570"/>
                  </a:cubicBezTo>
                  <a:cubicBezTo>
                    <a:pt x="442" y="1141"/>
                    <a:pt x="0" y="1760"/>
                    <a:pt x="90" y="2650"/>
                  </a:cubicBezTo>
                  <a:cubicBezTo>
                    <a:pt x="181" y="3539"/>
                    <a:pt x="820" y="4505"/>
                    <a:pt x="1570" y="4989"/>
                  </a:cubicBezTo>
                  <a:cubicBezTo>
                    <a:pt x="2317" y="5474"/>
                    <a:pt x="3515" y="5418"/>
                    <a:pt x="4134" y="4747"/>
                  </a:cubicBezTo>
                  <a:cubicBezTo>
                    <a:pt x="4755" y="4076"/>
                    <a:pt x="4999" y="3424"/>
                    <a:pt x="4867" y="250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2841892" y="2226358"/>
              <a:ext cx="5932" cy="44566"/>
            </a:xfrm>
            <a:custGeom>
              <a:rect b="b" l="l" r="r" t="t"/>
              <a:pathLst>
                <a:path extrusionOk="0" fill="none" h="849" w="113">
                  <a:moveTo>
                    <a:pt x="112" y="0"/>
                  </a:moveTo>
                  <a:lnTo>
                    <a:pt x="0" y="84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a:off x="2823887" y="2234757"/>
              <a:ext cx="8084" cy="30026"/>
            </a:xfrm>
            <a:custGeom>
              <a:rect b="b" l="l" r="r" t="t"/>
              <a:pathLst>
                <a:path extrusionOk="0" fill="none" h="572" w="154">
                  <a:moveTo>
                    <a:pt x="0" y="1"/>
                  </a:moveTo>
                  <a:lnTo>
                    <a:pt x="153" y="57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2802470" y="2238904"/>
              <a:ext cx="19107" cy="31915"/>
            </a:xfrm>
            <a:custGeom>
              <a:rect b="b" l="l" r="r" t="t"/>
              <a:pathLst>
                <a:path extrusionOk="0" fill="none" h="608" w="364">
                  <a:moveTo>
                    <a:pt x="0" y="0"/>
                  </a:moveTo>
                  <a:lnTo>
                    <a:pt x="364" y="60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p:nvPr/>
          </p:nvSpPr>
          <p:spPr>
            <a:xfrm>
              <a:off x="2786723" y="2246620"/>
              <a:ext cx="29186" cy="30761"/>
            </a:xfrm>
            <a:custGeom>
              <a:rect b="b" l="l" r="r" t="t"/>
              <a:pathLst>
                <a:path extrusionOk="0" fill="none" h="586" w="556">
                  <a:moveTo>
                    <a:pt x="0" y="0"/>
                  </a:moveTo>
                  <a:cubicBezTo>
                    <a:pt x="41" y="38"/>
                    <a:pt x="556" y="585"/>
                    <a:pt x="556" y="585"/>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2779374" y="2259323"/>
              <a:ext cx="26246" cy="26771"/>
            </a:xfrm>
            <a:custGeom>
              <a:rect b="b" l="l" r="r" t="t"/>
              <a:pathLst>
                <a:path extrusionOk="0" fill="none" h="510" w="500">
                  <a:moveTo>
                    <a:pt x="0" y="1"/>
                  </a:moveTo>
                  <a:lnTo>
                    <a:pt x="500" y="50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2772235" y="2274704"/>
              <a:ext cx="30551" cy="20472"/>
            </a:xfrm>
            <a:custGeom>
              <a:rect b="b" l="l" r="r" t="t"/>
              <a:pathLst>
                <a:path extrusionOk="0" fill="none" h="390" w="582">
                  <a:moveTo>
                    <a:pt x="582" y="390"/>
                  </a:moveTo>
                  <a:lnTo>
                    <a:pt x="0"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2768928" y="2285727"/>
              <a:ext cx="32230" cy="15643"/>
            </a:xfrm>
            <a:custGeom>
              <a:rect b="b" l="l" r="r" t="t"/>
              <a:pathLst>
                <a:path extrusionOk="0" fill="none" h="298" w="614">
                  <a:moveTo>
                    <a:pt x="613" y="297"/>
                  </a:moveTo>
                  <a:lnTo>
                    <a:pt x="0"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2763206" y="2302367"/>
              <a:ext cx="34330" cy="6037"/>
            </a:xfrm>
            <a:custGeom>
              <a:rect b="b" l="l" r="r" t="t"/>
              <a:pathLst>
                <a:path extrusionOk="0" fill="none" h="115" w="654">
                  <a:moveTo>
                    <a:pt x="653" y="114"/>
                  </a:moveTo>
                  <a:lnTo>
                    <a:pt x="1"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2768403" y="2315858"/>
              <a:ext cx="37847" cy="3779"/>
            </a:xfrm>
            <a:custGeom>
              <a:rect b="b" l="l" r="r" t="t"/>
              <a:pathLst>
                <a:path extrusionOk="0" fill="none" h="72" w="721">
                  <a:moveTo>
                    <a:pt x="720" y="1"/>
                  </a:moveTo>
                  <a:lnTo>
                    <a:pt x="1" y="7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2771447" y="2321370"/>
              <a:ext cx="33700" cy="13753"/>
            </a:xfrm>
            <a:custGeom>
              <a:rect b="b" l="l" r="r" t="t"/>
              <a:pathLst>
                <a:path extrusionOk="0" fill="none" h="262" w="642">
                  <a:moveTo>
                    <a:pt x="642" y="0"/>
                  </a:moveTo>
                  <a:lnTo>
                    <a:pt x="0" y="26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2778796" y="2331028"/>
              <a:ext cx="33123" cy="13071"/>
            </a:xfrm>
            <a:custGeom>
              <a:rect b="b" l="l" r="r" t="t"/>
              <a:pathLst>
                <a:path extrusionOk="0" fill="none" h="249" w="631">
                  <a:moveTo>
                    <a:pt x="630" y="1"/>
                  </a:moveTo>
                  <a:lnTo>
                    <a:pt x="0" y="24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2779164" y="2340319"/>
              <a:ext cx="36062" cy="19317"/>
            </a:xfrm>
            <a:custGeom>
              <a:rect b="b" l="l" r="r" t="t"/>
              <a:pathLst>
                <a:path extrusionOk="0" fill="none" h="368" w="687">
                  <a:moveTo>
                    <a:pt x="687" y="1"/>
                  </a:moveTo>
                  <a:lnTo>
                    <a:pt x="1" y="36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2783888" y="2347563"/>
              <a:ext cx="35170" cy="22677"/>
            </a:xfrm>
            <a:custGeom>
              <a:rect b="b" l="l" r="r" t="t"/>
              <a:pathLst>
                <a:path extrusionOk="0" fill="none" h="432" w="670">
                  <a:moveTo>
                    <a:pt x="669" y="1"/>
                  </a:moveTo>
                  <a:lnTo>
                    <a:pt x="0" y="43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2793547" y="2356172"/>
              <a:ext cx="28136" cy="26299"/>
            </a:xfrm>
            <a:custGeom>
              <a:rect b="b" l="l" r="r" t="t"/>
              <a:pathLst>
                <a:path extrusionOk="0" fill="none" h="501" w="536">
                  <a:moveTo>
                    <a:pt x="536" y="1"/>
                  </a:moveTo>
                  <a:lnTo>
                    <a:pt x="1" y="50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2816066" y="2359007"/>
              <a:ext cx="14593" cy="36955"/>
            </a:xfrm>
            <a:custGeom>
              <a:rect b="b" l="l" r="r" t="t"/>
              <a:pathLst>
                <a:path extrusionOk="0" fill="none" h="704" w="278">
                  <a:moveTo>
                    <a:pt x="278" y="1"/>
                  </a:moveTo>
                  <a:lnTo>
                    <a:pt x="0" y="703"/>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2831236" y="2359007"/>
              <a:ext cx="9606" cy="39999"/>
            </a:xfrm>
            <a:custGeom>
              <a:rect b="b" l="l" r="r" t="t"/>
              <a:pathLst>
                <a:path extrusionOk="0" fill="none" h="762" w="183">
                  <a:moveTo>
                    <a:pt x="183" y="1"/>
                  </a:moveTo>
                  <a:lnTo>
                    <a:pt x="0" y="76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2850028" y="2364413"/>
              <a:ext cx="1312" cy="42204"/>
            </a:xfrm>
            <a:custGeom>
              <a:rect b="b" l="l" r="r" t="t"/>
              <a:pathLst>
                <a:path extrusionOk="0" fill="none" h="804" w="25">
                  <a:moveTo>
                    <a:pt x="24" y="0"/>
                  </a:moveTo>
                  <a:lnTo>
                    <a:pt x="0" y="803"/>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2863624" y="2366356"/>
              <a:ext cx="14435" cy="43201"/>
            </a:xfrm>
            <a:custGeom>
              <a:rect b="b" l="l" r="r" t="t"/>
              <a:pathLst>
                <a:path extrusionOk="0" fill="none" h="823" w="275">
                  <a:moveTo>
                    <a:pt x="0" y="0"/>
                  </a:moveTo>
                  <a:lnTo>
                    <a:pt x="274" y="82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2873492" y="2360949"/>
              <a:ext cx="28713" cy="35485"/>
            </a:xfrm>
            <a:custGeom>
              <a:rect b="b" l="l" r="r" t="t"/>
              <a:pathLst>
                <a:path extrusionOk="0" fill="none" h="676" w="547">
                  <a:moveTo>
                    <a:pt x="0" y="1"/>
                  </a:moveTo>
                  <a:lnTo>
                    <a:pt x="546" y="676"/>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2882574" y="2356277"/>
              <a:ext cx="38215" cy="33490"/>
            </a:xfrm>
            <a:custGeom>
              <a:rect b="b" l="l" r="r" t="t"/>
              <a:pathLst>
                <a:path extrusionOk="0" fill="none" h="638" w="728">
                  <a:moveTo>
                    <a:pt x="1" y="0"/>
                  </a:moveTo>
                  <a:lnTo>
                    <a:pt x="727" y="63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2885303" y="2345884"/>
              <a:ext cx="50655" cy="26666"/>
            </a:xfrm>
            <a:custGeom>
              <a:rect b="b" l="l" r="r" t="t"/>
              <a:pathLst>
                <a:path extrusionOk="0" fill="none" h="508" w="965">
                  <a:moveTo>
                    <a:pt x="1" y="1"/>
                  </a:moveTo>
                  <a:lnTo>
                    <a:pt x="964" y="50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2890920" y="2338062"/>
              <a:ext cx="42204" cy="12966"/>
            </a:xfrm>
            <a:custGeom>
              <a:rect b="b" l="l" r="r" t="t"/>
              <a:pathLst>
                <a:path extrusionOk="0" fill="none" h="247" w="804">
                  <a:moveTo>
                    <a:pt x="0" y="1"/>
                  </a:moveTo>
                  <a:lnTo>
                    <a:pt x="803" y="247"/>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2885618" y="2322419"/>
              <a:ext cx="38215" cy="7296"/>
            </a:xfrm>
            <a:custGeom>
              <a:rect b="b" l="l" r="r" t="t"/>
              <a:pathLst>
                <a:path extrusionOk="0" fill="none" h="139" w="728">
                  <a:moveTo>
                    <a:pt x="0" y="139"/>
                  </a:moveTo>
                  <a:lnTo>
                    <a:pt x="727"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2885723" y="2306199"/>
              <a:ext cx="38372" cy="14698"/>
            </a:xfrm>
            <a:custGeom>
              <a:rect b="b" l="l" r="r" t="t"/>
              <a:pathLst>
                <a:path extrusionOk="0" fill="none" h="280" w="731">
                  <a:moveTo>
                    <a:pt x="0" y="280"/>
                  </a:moveTo>
                  <a:lnTo>
                    <a:pt x="731"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2875855" y="2291501"/>
              <a:ext cx="43254" cy="23254"/>
            </a:xfrm>
            <a:custGeom>
              <a:rect b="b" l="l" r="r" t="t"/>
              <a:pathLst>
                <a:path extrusionOk="0" fill="none" h="443" w="824">
                  <a:moveTo>
                    <a:pt x="824" y="1"/>
                  </a:moveTo>
                  <a:lnTo>
                    <a:pt x="0" y="44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2879844" y="2274179"/>
              <a:ext cx="35485" cy="28818"/>
            </a:xfrm>
            <a:custGeom>
              <a:rect b="b" l="l" r="r" t="t"/>
              <a:pathLst>
                <a:path extrusionOk="0" fill="none" h="549" w="676">
                  <a:moveTo>
                    <a:pt x="675" y="1"/>
                  </a:moveTo>
                  <a:lnTo>
                    <a:pt x="0" y="54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2879844" y="2263418"/>
              <a:ext cx="24619" cy="29396"/>
            </a:xfrm>
            <a:custGeom>
              <a:rect b="b" l="l" r="r" t="t"/>
              <a:pathLst>
                <a:path extrusionOk="0" fill="none" h="560" w="469">
                  <a:moveTo>
                    <a:pt x="468" y="1"/>
                  </a:moveTo>
                  <a:lnTo>
                    <a:pt x="0" y="56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2870815" y="2249822"/>
              <a:ext cx="22572" cy="40157"/>
            </a:xfrm>
            <a:custGeom>
              <a:rect b="b" l="l" r="r" t="t"/>
              <a:pathLst>
                <a:path extrusionOk="0" fill="none" h="765" w="430">
                  <a:moveTo>
                    <a:pt x="430" y="1"/>
                  </a:moveTo>
                  <a:lnTo>
                    <a:pt x="1" y="765"/>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2865671" y="2251502"/>
              <a:ext cx="13543" cy="31338"/>
            </a:xfrm>
            <a:custGeom>
              <a:rect b="b" l="l" r="r" t="t"/>
              <a:pathLst>
                <a:path extrusionOk="0" fill="none" h="597" w="258">
                  <a:moveTo>
                    <a:pt x="257" y="0"/>
                  </a:moveTo>
                  <a:lnTo>
                    <a:pt x="0" y="597"/>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2858637" y="2243943"/>
              <a:ext cx="10708" cy="35380"/>
            </a:xfrm>
            <a:custGeom>
              <a:rect b="b" l="l" r="r" t="t"/>
              <a:pathLst>
                <a:path extrusionOk="0" fill="none" h="674" w="204">
                  <a:moveTo>
                    <a:pt x="203" y="1"/>
                  </a:moveTo>
                  <a:lnTo>
                    <a:pt x="0" y="674"/>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2849923" y="2239061"/>
              <a:ext cx="10866" cy="41469"/>
            </a:xfrm>
            <a:custGeom>
              <a:rect b="b" l="l" r="r" t="t"/>
              <a:pathLst>
                <a:path extrusionOk="0" fill="none" h="790" w="207">
                  <a:moveTo>
                    <a:pt x="207" y="1"/>
                  </a:moveTo>
                  <a:lnTo>
                    <a:pt x="0" y="78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2799636" y="2288142"/>
              <a:ext cx="13228" cy="11548"/>
            </a:xfrm>
            <a:custGeom>
              <a:rect b="b" l="l" r="r" t="t"/>
              <a:pathLst>
                <a:path extrusionOk="0" h="220" w="252">
                  <a:moveTo>
                    <a:pt x="126" y="0"/>
                  </a:moveTo>
                  <a:cubicBezTo>
                    <a:pt x="90" y="0"/>
                    <a:pt x="55" y="18"/>
                    <a:pt x="34" y="50"/>
                  </a:cubicBezTo>
                  <a:cubicBezTo>
                    <a:pt x="0" y="100"/>
                    <a:pt x="15" y="169"/>
                    <a:pt x="65" y="203"/>
                  </a:cubicBezTo>
                  <a:cubicBezTo>
                    <a:pt x="84" y="214"/>
                    <a:pt x="105" y="220"/>
                    <a:pt x="126" y="220"/>
                  </a:cubicBezTo>
                  <a:cubicBezTo>
                    <a:pt x="162" y="220"/>
                    <a:pt x="197" y="202"/>
                    <a:pt x="218" y="169"/>
                  </a:cubicBezTo>
                  <a:cubicBezTo>
                    <a:pt x="252" y="119"/>
                    <a:pt x="237" y="52"/>
                    <a:pt x="187" y="18"/>
                  </a:cubicBezTo>
                  <a:cubicBezTo>
                    <a:pt x="168" y="6"/>
                    <a:pt x="147"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2805095" y="2267775"/>
              <a:ext cx="12861" cy="11548"/>
            </a:xfrm>
            <a:custGeom>
              <a:rect b="b" l="l" r="r" t="t"/>
              <a:pathLst>
                <a:path extrusionOk="0" h="220" w="245">
                  <a:moveTo>
                    <a:pt x="122" y="0"/>
                  </a:moveTo>
                  <a:cubicBezTo>
                    <a:pt x="92" y="0"/>
                    <a:pt x="61" y="13"/>
                    <a:pt x="40" y="37"/>
                  </a:cubicBezTo>
                  <a:cubicBezTo>
                    <a:pt x="1" y="84"/>
                    <a:pt x="4" y="153"/>
                    <a:pt x="51" y="192"/>
                  </a:cubicBezTo>
                  <a:cubicBezTo>
                    <a:pt x="71" y="211"/>
                    <a:pt x="97" y="220"/>
                    <a:pt x="122" y="220"/>
                  </a:cubicBezTo>
                  <a:cubicBezTo>
                    <a:pt x="153" y="220"/>
                    <a:pt x="183" y="207"/>
                    <a:pt x="206" y="182"/>
                  </a:cubicBezTo>
                  <a:cubicBezTo>
                    <a:pt x="245" y="136"/>
                    <a:pt x="241" y="67"/>
                    <a:pt x="194" y="28"/>
                  </a:cubicBezTo>
                  <a:cubicBezTo>
                    <a:pt x="174" y="9"/>
                    <a:pt x="148"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2825462" y="2258956"/>
              <a:ext cx="12966" cy="11548"/>
            </a:xfrm>
            <a:custGeom>
              <a:rect b="b" l="l" r="r" t="t"/>
              <a:pathLst>
                <a:path extrusionOk="0" h="220" w="247">
                  <a:moveTo>
                    <a:pt x="123" y="0"/>
                  </a:moveTo>
                  <a:cubicBezTo>
                    <a:pt x="93" y="0"/>
                    <a:pt x="62" y="13"/>
                    <a:pt x="41" y="37"/>
                  </a:cubicBezTo>
                  <a:cubicBezTo>
                    <a:pt x="0" y="84"/>
                    <a:pt x="6" y="153"/>
                    <a:pt x="51" y="192"/>
                  </a:cubicBezTo>
                  <a:cubicBezTo>
                    <a:pt x="72" y="211"/>
                    <a:pt x="98" y="220"/>
                    <a:pt x="124" y="220"/>
                  </a:cubicBezTo>
                  <a:cubicBezTo>
                    <a:pt x="154" y="220"/>
                    <a:pt x="185" y="207"/>
                    <a:pt x="207" y="183"/>
                  </a:cubicBezTo>
                  <a:cubicBezTo>
                    <a:pt x="246" y="136"/>
                    <a:pt x="241" y="69"/>
                    <a:pt x="196" y="28"/>
                  </a:cubicBezTo>
                  <a:cubicBezTo>
                    <a:pt x="175" y="9"/>
                    <a:pt x="149"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2852181" y="2273496"/>
              <a:ext cx="12913" cy="11548"/>
            </a:xfrm>
            <a:custGeom>
              <a:rect b="b" l="l" r="r" t="t"/>
              <a:pathLst>
                <a:path extrusionOk="0" h="220" w="246">
                  <a:moveTo>
                    <a:pt x="124" y="1"/>
                  </a:moveTo>
                  <a:cubicBezTo>
                    <a:pt x="93" y="1"/>
                    <a:pt x="63" y="13"/>
                    <a:pt x="41" y="38"/>
                  </a:cubicBezTo>
                  <a:cubicBezTo>
                    <a:pt x="0" y="85"/>
                    <a:pt x="6" y="154"/>
                    <a:pt x="52" y="193"/>
                  </a:cubicBezTo>
                  <a:cubicBezTo>
                    <a:pt x="73" y="211"/>
                    <a:pt x="98" y="220"/>
                    <a:pt x="124" y="220"/>
                  </a:cubicBezTo>
                  <a:cubicBezTo>
                    <a:pt x="154" y="220"/>
                    <a:pt x="185" y="207"/>
                    <a:pt x="207" y="182"/>
                  </a:cubicBezTo>
                  <a:cubicBezTo>
                    <a:pt x="246" y="137"/>
                    <a:pt x="240" y="68"/>
                    <a:pt x="196" y="29"/>
                  </a:cubicBezTo>
                  <a:lnTo>
                    <a:pt x="196" y="27"/>
                  </a:lnTo>
                  <a:cubicBezTo>
                    <a:pt x="175" y="9"/>
                    <a:pt x="149" y="1"/>
                    <a:pt x="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2876694" y="2273286"/>
              <a:ext cx="12808" cy="11496"/>
            </a:xfrm>
            <a:custGeom>
              <a:rect b="b" l="l" r="r" t="t"/>
              <a:pathLst>
                <a:path extrusionOk="0" h="219" w="244">
                  <a:moveTo>
                    <a:pt x="121" y="0"/>
                  </a:moveTo>
                  <a:cubicBezTo>
                    <a:pt x="91" y="0"/>
                    <a:pt x="61" y="13"/>
                    <a:pt x="40" y="38"/>
                  </a:cubicBezTo>
                  <a:cubicBezTo>
                    <a:pt x="1" y="83"/>
                    <a:pt x="5" y="152"/>
                    <a:pt x="49" y="191"/>
                  </a:cubicBezTo>
                  <a:cubicBezTo>
                    <a:pt x="70" y="209"/>
                    <a:pt x="96" y="218"/>
                    <a:pt x="121" y="218"/>
                  </a:cubicBezTo>
                  <a:cubicBezTo>
                    <a:pt x="152" y="218"/>
                    <a:pt x="182" y="206"/>
                    <a:pt x="204" y="182"/>
                  </a:cubicBezTo>
                  <a:cubicBezTo>
                    <a:pt x="243" y="137"/>
                    <a:pt x="239" y="68"/>
                    <a:pt x="193" y="27"/>
                  </a:cubicBezTo>
                  <a:cubicBezTo>
                    <a:pt x="172" y="9"/>
                    <a:pt x="147" y="0"/>
                    <a:pt x="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2872285" y="2289822"/>
              <a:ext cx="12913" cy="11496"/>
            </a:xfrm>
            <a:custGeom>
              <a:rect b="b" l="l" r="r" t="t"/>
              <a:pathLst>
                <a:path extrusionOk="0" h="219" w="246">
                  <a:moveTo>
                    <a:pt x="125" y="1"/>
                  </a:moveTo>
                  <a:cubicBezTo>
                    <a:pt x="94" y="1"/>
                    <a:pt x="63" y="14"/>
                    <a:pt x="42" y="38"/>
                  </a:cubicBezTo>
                  <a:cubicBezTo>
                    <a:pt x="1" y="83"/>
                    <a:pt x="7" y="152"/>
                    <a:pt x="51" y="191"/>
                  </a:cubicBezTo>
                  <a:cubicBezTo>
                    <a:pt x="72" y="209"/>
                    <a:pt x="98" y="218"/>
                    <a:pt x="123" y="218"/>
                  </a:cubicBezTo>
                  <a:cubicBezTo>
                    <a:pt x="153" y="218"/>
                    <a:pt x="183" y="206"/>
                    <a:pt x="204" y="182"/>
                  </a:cubicBezTo>
                  <a:cubicBezTo>
                    <a:pt x="245" y="135"/>
                    <a:pt x="239" y="68"/>
                    <a:pt x="195" y="27"/>
                  </a:cubicBezTo>
                  <a:cubicBezTo>
                    <a:pt x="175" y="9"/>
                    <a:pt x="150" y="1"/>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2876904" y="2307722"/>
              <a:ext cx="12756" cy="11443"/>
            </a:xfrm>
            <a:custGeom>
              <a:rect b="b" l="l" r="r" t="t"/>
              <a:pathLst>
                <a:path extrusionOk="0" h="218" w="243">
                  <a:moveTo>
                    <a:pt x="122" y="0"/>
                  </a:moveTo>
                  <a:cubicBezTo>
                    <a:pt x="92" y="0"/>
                    <a:pt x="63" y="12"/>
                    <a:pt x="42" y="36"/>
                  </a:cubicBezTo>
                  <a:cubicBezTo>
                    <a:pt x="1" y="81"/>
                    <a:pt x="4" y="150"/>
                    <a:pt x="49" y="189"/>
                  </a:cubicBezTo>
                  <a:cubicBezTo>
                    <a:pt x="70" y="208"/>
                    <a:pt x="96" y="218"/>
                    <a:pt x="122" y="218"/>
                  </a:cubicBezTo>
                  <a:cubicBezTo>
                    <a:pt x="152" y="218"/>
                    <a:pt x="182" y="206"/>
                    <a:pt x="204" y="182"/>
                  </a:cubicBezTo>
                  <a:cubicBezTo>
                    <a:pt x="243" y="137"/>
                    <a:pt x="239" y="66"/>
                    <a:pt x="194" y="27"/>
                  </a:cubicBezTo>
                  <a:cubicBezTo>
                    <a:pt x="173" y="9"/>
                    <a:pt x="147"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2884358" y="2329663"/>
              <a:ext cx="12861" cy="11601"/>
            </a:xfrm>
            <a:custGeom>
              <a:rect b="b" l="l" r="r" t="t"/>
              <a:pathLst>
                <a:path extrusionOk="0" h="221" w="245">
                  <a:moveTo>
                    <a:pt x="122" y="1"/>
                  </a:moveTo>
                  <a:cubicBezTo>
                    <a:pt x="91" y="1"/>
                    <a:pt x="61" y="14"/>
                    <a:pt x="39" y="40"/>
                  </a:cubicBezTo>
                  <a:cubicBezTo>
                    <a:pt x="0" y="84"/>
                    <a:pt x="4" y="153"/>
                    <a:pt x="50" y="194"/>
                  </a:cubicBezTo>
                  <a:cubicBezTo>
                    <a:pt x="71" y="212"/>
                    <a:pt x="96" y="221"/>
                    <a:pt x="121" y="221"/>
                  </a:cubicBezTo>
                  <a:cubicBezTo>
                    <a:pt x="153" y="221"/>
                    <a:pt x="184" y="208"/>
                    <a:pt x="205" y="183"/>
                  </a:cubicBezTo>
                  <a:lnTo>
                    <a:pt x="205" y="181"/>
                  </a:lnTo>
                  <a:cubicBezTo>
                    <a:pt x="244" y="137"/>
                    <a:pt x="241" y="68"/>
                    <a:pt x="194" y="28"/>
                  </a:cubicBezTo>
                  <a:cubicBezTo>
                    <a:pt x="173" y="10"/>
                    <a:pt x="147"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2883676" y="2348036"/>
              <a:ext cx="12756" cy="11443"/>
            </a:xfrm>
            <a:custGeom>
              <a:rect b="b" l="l" r="r" t="t"/>
              <a:pathLst>
                <a:path extrusionOk="0" h="218" w="243">
                  <a:moveTo>
                    <a:pt x="121" y="0"/>
                  </a:moveTo>
                  <a:cubicBezTo>
                    <a:pt x="91" y="0"/>
                    <a:pt x="61" y="13"/>
                    <a:pt x="39" y="38"/>
                  </a:cubicBezTo>
                  <a:cubicBezTo>
                    <a:pt x="0" y="83"/>
                    <a:pt x="4" y="152"/>
                    <a:pt x="49" y="191"/>
                  </a:cubicBezTo>
                  <a:cubicBezTo>
                    <a:pt x="69" y="209"/>
                    <a:pt x="95" y="218"/>
                    <a:pt x="121" y="218"/>
                  </a:cubicBezTo>
                  <a:cubicBezTo>
                    <a:pt x="151" y="218"/>
                    <a:pt x="181" y="206"/>
                    <a:pt x="203" y="182"/>
                  </a:cubicBezTo>
                  <a:cubicBezTo>
                    <a:pt x="242" y="137"/>
                    <a:pt x="239" y="68"/>
                    <a:pt x="192" y="27"/>
                  </a:cubicBezTo>
                  <a:cubicBezTo>
                    <a:pt x="172" y="9"/>
                    <a:pt x="146" y="0"/>
                    <a:pt x="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2871550" y="2363049"/>
              <a:ext cx="12966" cy="11548"/>
            </a:xfrm>
            <a:custGeom>
              <a:rect b="b" l="l" r="r" t="t"/>
              <a:pathLst>
                <a:path extrusionOk="0" h="220" w="247">
                  <a:moveTo>
                    <a:pt x="123" y="0"/>
                  </a:moveTo>
                  <a:cubicBezTo>
                    <a:pt x="92" y="0"/>
                    <a:pt x="62" y="13"/>
                    <a:pt x="41" y="37"/>
                  </a:cubicBezTo>
                  <a:cubicBezTo>
                    <a:pt x="0" y="84"/>
                    <a:pt x="6" y="153"/>
                    <a:pt x="50" y="192"/>
                  </a:cubicBezTo>
                  <a:cubicBezTo>
                    <a:pt x="72" y="211"/>
                    <a:pt x="98" y="220"/>
                    <a:pt x="123" y="220"/>
                  </a:cubicBezTo>
                  <a:cubicBezTo>
                    <a:pt x="154" y="220"/>
                    <a:pt x="184" y="207"/>
                    <a:pt x="205" y="183"/>
                  </a:cubicBezTo>
                  <a:lnTo>
                    <a:pt x="207" y="181"/>
                  </a:lnTo>
                  <a:cubicBezTo>
                    <a:pt x="246" y="136"/>
                    <a:pt x="242" y="67"/>
                    <a:pt x="196" y="28"/>
                  </a:cubicBezTo>
                  <a:cubicBezTo>
                    <a:pt x="174" y="9"/>
                    <a:pt x="148"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2858690" y="2373337"/>
              <a:ext cx="12913" cy="11601"/>
            </a:xfrm>
            <a:custGeom>
              <a:rect b="b" l="l" r="r" t="t"/>
              <a:pathLst>
                <a:path extrusionOk="0" h="221" w="246">
                  <a:moveTo>
                    <a:pt x="123" y="1"/>
                  </a:moveTo>
                  <a:cubicBezTo>
                    <a:pt x="92" y="1"/>
                    <a:pt x="61" y="14"/>
                    <a:pt x="40" y="39"/>
                  </a:cubicBezTo>
                  <a:cubicBezTo>
                    <a:pt x="1" y="84"/>
                    <a:pt x="5" y="154"/>
                    <a:pt x="51" y="194"/>
                  </a:cubicBezTo>
                  <a:cubicBezTo>
                    <a:pt x="72" y="211"/>
                    <a:pt x="97" y="220"/>
                    <a:pt x="123" y="220"/>
                  </a:cubicBezTo>
                  <a:cubicBezTo>
                    <a:pt x="153" y="220"/>
                    <a:pt x="184" y="208"/>
                    <a:pt x="206" y="182"/>
                  </a:cubicBezTo>
                  <a:cubicBezTo>
                    <a:pt x="245" y="138"/>
                    <a:pt x="241" y="69"/>
                    <a:pt x="195" y="28"/>
                  </a:cubicBezTo>
                  <a:cubicBezTo>
                    <a:pt x="174" y="10"/>
                    <a:pt x="148" y="1"/>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2844307" y="2370870"/>
              <a:ext cx="12913" cy="11601"/>
            </a:xfrm>
            <a:custGeom>
              <a:rect b="b" l="l" r="r" t="t"/>
              <a:pathLst>
                <a:path extrusionOk="0" h="221" w="246">
                  <a:moveTo>
                    <a:pt x="124" y="0"/>
                  </a:moveTo>
                  <a:cubicBezTo>
                    <a:pt x="93" y="0"/>
                    <a:pt x="62" y="13"/>
                    <a:pt x="40" y="37"/>
                  </a:cubicBezTo>
                  <a:cubicBezTo>
                    <a:pt x="1" y="84"/>
                    <a:pt x="5" y="153"/>
                    <a:pt x="51" y="192"/>
                  </a:cubicBezTo>
                  <a:cubicBezTo>
                    <a:pt x="72" y="211"/>
                    <a:pt x="98" y="220"/>
                    <a:pt x="124" y="220"/>
                  </a:cubicBezTo>
                  <a:cubicBezTo>
                    <a:pt x="154" y="220"/>
                    <a:pt x="184" y="208"/>
                    <a:pt x="206" y="183"/>
                  </a:cubicBezTo>
                  <a:cubicBezTo>
                    <a:pt x="245" y="138"/>
                    <a:pt x="241" y="69"/>
                    <a:pt x="197" y="28"/>
                  </a:cubicBezTo>
                  <a:cubicBezTo>
                    <a:pt x="175" y="9"/>
                    <a:pt x="149"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2830711" y="2369138"/>
              <a:ext cx="12808" cy="11496"/>
            </a:xfrm>
            <a:custGeom>
              <a:rect b="b" l="l" r="r" t="t"/>
              <a:pathLst>
                <a:path extrusionOk="0" h="219" w="244">
                  <a:moveTo>
                    <a:pt x="124" y="0"/>
                  </a:moveTo>
                  <a:cubicBezTo>
                    <a:pt x="93" y="0"/>
                    <a:pt x="63" y="12"/>
                    <a:pt x="42" y="37"/>
                  </a:cubicBezTo>
                  <a:cubicBezTo>
                    <a:pt x="1" y="82"/>
                    <a:pt x="5" y="151"/>
                    <a:pt x="49" y="190"/>
                  </a:cubicBezTo>
                  <a:cubicBezTo>
                    <a:pt x="70" y="209"/>
                    <a:pt x="96" y="218"/>
                    <a:pt x="123" y="218"/>
                  </a:cubicBezTo>
                  <a:cubicBezTo>
                    <a:pt x="152" y="218"/>
                    <a:pt x="182" y="206"/>
                    <a:pt x="204" y="182"/>
                  </a:cubicBezTo>
                  <a:cubicBezTo>
                    <a:pt x="243" y="136"/>
                    <a:pt x="239" y="67"/>
                    <a:pt x="195" y="26"/>
                  </a:cubicBezTo>
                  <a:cubicBezTo>
                    <a:pt x="174" y="9"/>
                    <a:pt x="149"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2804307" y="2359952"/>
              <a:ext cx="12861" cy="11601"/>
            </a:xfrm>
            <a:custGeom>
              <a:rect b="b" l="l" r="r" t="t"/>
              <a:pathLst>
                <a:path extrusionOk="0" h="221" w="245">
                  <a:moveTo>
                    <a:pt x="122" y="1"/>
                  </a:moveTo>
                  <a:cubicBezTo>
                    <a:pt x="92" y="1"/>
                    <a:pt x="61" y="13"/>
                    <a:pt x="40" y="39"/>
                  </a:cubicBezTo>
                  <a:cubicBezTo>
                    <a:pt x="1" y="83"/>
                    <a:pt x="4" y="152"/>
                    <a:pt x="51" y="193"/>
                  </a:cubicBezTo>
                  <a:cubicBezTo>
                    <a:pt x="71" y="211"/>
                    <a:pt x="97" y="220"/>
                    <a:pt x="122" y="220"/>
                  </a:cubicBezTo>
                  <a:cubicBezTo>
                    <a:pt x="153" y="220"/>
                    <a:pt x="183" y="207"/>
                    <a:pt x="206" y="182"/>
                  </a:cubicBezTo>
                  <a:cubicBezTo>
                    <a:pt x="245" y="137"/>
                    <a:pt x="241" y="68"/>
                    <a:pt x="196" y="27"/>
                  </a:cubicBezTo>
                  <a:lnTo>
                    <a:pt x="194" y="27"/>
                  </a:lnTo>
                  <a:cubicBezTo>
                    <a:pt x="174" y="9"/>
                    <a:pt x="148"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2807247" y="2342157"/>
              <a:ext cx="12966" cy="11548"/>
            </a:xfrm>
            <a:custGeom>
              <a:rect b="b" l="l" r="r" t="t"/>
              <a:pathLst>
                <a:path extrusionOk="0" h="220" w="247">
                  <a:moveTo>
                    <a:pt x="123" y="0"/>
                  </a:moveTo>
                  <a:cubicBezTo>
                    <a:pt x="93" y="0"/>
                    <a:pt x="63" y="13"/>
                    <a:pt x="42" y="38"/>
                  </a:cubicBezTo>
                  <a:cubicBezTo>
                    <a:pt x="1" y="83"/>
                    <a:pt x="6" y="154"/>
                    <a:pt x="51" y="193"/>
                  </a:cubicBezTo>
                  <a:cubicBezTo>
                    <a:pt x="72" y="211"/>
                    <a:pt x="98" y="220"/>
                    <a:pt x="124" y="220"/>
                  </a:cubicBezTo>
                  <a:cubicBezTo>
                    <a:pt x="154" y="220"/>
                    <a:pt x="184" y="207"/>
                    <a:pt x="206" y="182"/>
                  </a:cubicBezTo>
                  <a:cubicBezTo>
                    <a:pt x="247" y="137"/>
                    <a:pt x="241" y="68"/>
                    <a:pt x="196" y="27"/>
                  </a:cubicBezTo>
                  <a:cubicBezTo>
                    <a:pt x="175" y="9"/>
                    <a:pt x="149"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2795016" y="2319952"/>
              <a:ext cx="12756" cy="11443"/>
            </a:xfrm>
            <a:custGeom>
              <a:rect b="b" l="l" r="r" t="t"/>
              <a:pathLst>
                <a:path extrusionOk="0" h="218" w="243">
                  <a:moveTo>
                    <a:pt x="122" y="0"/>
                  </a:moveTo>
                  <a:cubicBezTo>
                    <a:pt x="92" y="0"/>
                    <a:pt x="63" y="12"/>
                    <a:pt x="42" y="36"/>
                  </a:cubicBezTo>
                  <a:cubicBezTo>
                    <a:pt x="1" y="81"/>
                    <a:pt x="4" y="150"/>
                    <a:pt x="49" y="189"/>
                  </a:cubicBezTo>
                  <a:cubicBezTo>
                    <a:pt x="71" y="208"/>
                    <a:pt x="97" y="218"/>
                    <a:pt x="123" y="218"/>
                  </a:cubicBezTo>
                  <a:cubicBezTo>
                    <a:pt x="153" y="218"/>
                    <a:pt x="182" y="206"/>
                    <a:pt x="204" y="182"/>
                  </a:cubicBezTo>
                  <a:cubicBezTo>
                    <a:pt x="243" y="137"/>
                    <a:pt x="239" y="70"/>
                    <a:pt x="196" y="29"/>
                  </a:cubicBezTo>
                  <a:cubicBezTo>
                    <a:pt x="196" y="29"/>
                    <a:pt x="196" y="27"/>
                    <a:pt x="194" y="27"/>
                  </a:cubicBezTo>
                  <a:cubicBezTo>
                    <a:pt x="174" y="9"/>
                    <a:pt x="148"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2781211" y="2297748"/>
              <a:ext cx="12861" cy="11548"/>
            </a:xfrm>
            <a:custGeom>
              <a:rect b="b" l="l" r="r" t="t"/>
              <a:pathLst>
                <a:path extrusionOk="0" h="220" w="245">
                  <a:moveTo>
                    <a:pt x="125" y="1"/>
                  </a:moveTo>
                  <a:cubicBezTo>
                    <a:pt x="94" y="1"/>
                    <a:pt x="63" y="14"/>
                    <a:pt x="42" y="38"/>
                  </a:cubicBezTo>
                  <a:cubicBezTo>
                    <a:pt x="1" y="85"/>
                    <a:pt x="6" y="154"/>
                    <a:pt x="53" y="193"/>
                  </a:cubicBezTo>
                  <a:cubicBezTo>
                    <a:pt x="73" y="211"/>
                    <a:pt x="99" y="220"/>
                    <a:pt x="124" y="220"/>
                  </a:cubicBezTo>
                  <a:cubicBezTo>
                    <a:pt x="155" y="220"/>
                    <a:pt x="185" y="207"/>
                    <a:pt x="208" y="182"/>
                  </a:cubicBezTo>
                  <a:cubicBezTo>
                    <a:pt x="245" y="137"/>
                    <a:pt x="241" y="68"/>
                    <a:pt x="197" y="29"/>
                  </a:cubicBezTo>
                  <a:lnTo>
                    <a:pt x="197" y="27"/>
                  </a:lnTo>
                  <a:cubicBezTo>
                    <a:pt x="176" y="9"/>
                    <a:pt x="150" y="1"/>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2860159" y="2280478"/>
              <a:ext cx="12808" cy="11443"/>
            </a:xfrm>
            <a:custGeom>
              <a:rect b="b" l="l" r="r" t="t"/>
              <a:pathLst>
                <a:path extrusionOk="0" h="218" w="244">
                  <a:moveTo>
                    <a:pt x="123" y="0"/>
                  </a:moveTo>
                  <a:cubicBezTo>
                    <a:pt x="93" y="0"/>
                    <a:pt x="63" y="13"/>
                    <a:pt x="42" y="37"/>
                  </a:cubicBezTo>
                  <a:cubicBezTo>
                    <a:pt x="1" y="82"/>
                    <a:pt x="5" y="151"/>
                    <a:pt x="51" y="190"/>
                  </a:cubicBezTo>
                  <a:cubicBezTo>
                    <a:pt x="72" y="209"/>
                    <a:pt x="97" y="218"/>
                    <a:pt x="122" y="218"/>
                  </a:cubicBezTo>
                  <a:cubicBezTo>
                    <a:pt x="153" y="218"/>
                    <a:pt x="183" y="205"/>
                    <a:pt x="204" y="181"/>
                  </a:cubicBezTo>
                  <a:cubicBezTo>
                    <a:pt x="243" y="136"/>
                    <a:pt x="239" y="67"/>
                    <a:pt x="195" y="28"/>
                  </a:cubicBezTo>
                  <a:cubicBezTo>
                    <a:pt x="174" y="9"/>
                    <a:pt x="149"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2809872" y="2278326"/>
              <a:ext cx="12913" cy="11443"/>
            </a:xfrm>
            <a:custGeom>
              <a:rect b="b" l="l" r="r" t="t"/>
              <a:pathLst>
                <a:path extrusionOk="0" h="218" w="246">
                  <a:moveTo>
                    <a:pt x="124" y="0"/>
                  </a:moveTo>
                  <a:cubicBezTo>
                    <a:pt x="93" y="0"/>
                    <a:pt x="63" y="13"/>
                    <a:pt x="40" y="37"/>
                  </a:cubicBezTo>
                  <a:cubicBezTo>
                    <a:pt x="1" y="82"/>
                    <a:pt x="6" y="151"/>
                    <a:pt x="51" y="190"/>
                  </a:cubicBezTo>
                  <a:cubicBezTo>
                    <a:pt x="72" y="209"/>
                    <a:pt x="97" y="218"/>
                    <a:pt x="123" y="218"/>
                  </a:cubicBezTo>
                  <a:cubicBezTo>
                    <a:pt x="153" y="218"/>
                    <a:pt x="183" y="205"/>
                    <a:pt x="204" y="181"/>
                  </a:cubicBezTo>
                  <a:lnTo>
                    <a:pt x="206" y="181"/>
                  </a:lnTo>
                  <a:cubicBezTo>
                    <a:pt x="245" y="134"/>
                    <a:pt x="239" y="65"/>
                    <a:pt x="195" y="26"/>
                  </a:cubicBezTo>
                  <a:cubicBezTo>
                    <a:pt x="174" y="9"/>
                    <a:pt x="149"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2570192" y="1717654"/>
              <a:ext cx="285927" cy="285979"/>
            </a:xfrm>
            <a:custGeom>
              <a:rect b="b" l="l" r="r" t="t"/>
              <a:pathLst>
                <a:path extrusionOk="0" fill="none" h="5448" w="5447">
                  <a:moveTo>
                    <a:pt x="5447" y="2723"/>
                  </a:moveTo>
                  <a:cubicBezTo>
                    <a:pt x="5447" y="4227"/>
                    <a:pt x="4228" y="5448"/>
                    <a:pt x="2724" y="5448"/>
                  </a:cubicBezTo>
                  <a:cubicBezTo>
                    <a:pt x="1220" y="5448"/>
                    <a:pt x="1" y="4227"/>
                    <a:pt x="1" y="2723"/>
                  </a:cubicBezTo>
                  <a:cubicBezTo>
                    <a:pt x="1" y="1219"/>
                    <a:pt x="1220" y="0"/>
                    <a:pt x="2724" y="0"/>
                  </a:cubicBezTo>
                  <a:cubicBezTo>
                    <a:pt x="4228" y="0"/>
                    <a:pt x="5447" y="1219"/>
                    <a:pt x="5447" y="2723"/>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2581162" y="1728624"/>
              <a:ext cx="263985" cy="264090"/>
            </a:xfrm>
            <a:custGeom>
              <a:rect b="b" l="l" r="r" t="t"/>
              <a:pathLst>
                <a:path extrusionOk="0" fill="none" h="5031" w="5029">
                  <a:moveTo>
                    <a:pt x="5029" y="2514"/>
                  </a:moveTo>
                  <a:cubicBezTo>
                    <a:pt x="5029" y="3905"/>
                    <a:pt x="3903" y="5030"/>
                    <a:pt x="2515" y="5030"/>
                  </a:cubicBezTo>
                  <a:cubicBezTo>
                    <a:pt x="1126" y="5030"/>
                    <a:pt x="1" y="3905"/>
                    <a:pt x="1" y="2514"/>
                  </a:cubicBezTo>
                  <a:cubicBezTo>
                    <a:pt x="1" y="1126"/>
                    <a:pt x="1126" y="0"/>
                    <a:pt x="2515" y="0"/>
                  </a:cubicBezTo>
                  <a:cubicBezTo>
                    <a:pt x="3903" y="0"/>
                    <a:pt x="5029" y="1126"/>
                    <a:pt x="5029" y="2514"/>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2618747" y="1743270"/>
              <a:ext cx="91022" cy="107452"/>
            </a:xfrm>
            <a:custGeom>
              <a:rect b="b" l="l" r="r" t="t"/>
              <a:pathLst>
                <a:path extrusionOk="0" fill="none" h="2047" w="1734">
                  <a:moveTo>
                    <a:pt x="1420" y="323"/>
                  </a:moveTo>
                  <a:lnTo>
                    <a:pt x="1726" y="1952"/>
                  </a:lnTo>
                  <a:cubicBezTo>
                    <a:pt x="1734" y="1995"/>
                    <a:pt x="1704" y="2036"/>
                    <a:pt x="1659" y="2043"/>
                  </a:cubicBezTo>
                  <a:cubicBezTo>
                    <a:pt x="1638" y="2047"/>
                    <a:pt x="1618" y="2043"/>
                    <a:pt x="1601" y="2032"/>
                  </a:cubicBezTo>
                  <a:lnTo>
                    <a:pt x="200" y="1093"/>
                  </a:lnTo>
                  <a:cubicBezTo>
                    <a:pt x="39" y="983"/>
                    <a:pt x="0" y="763"/>
                    <a:pt x="110" y="604"/>
                  </a:cubicBezTo>
                  <a:cubicBezTo>
                    <a:pt x="136" y="567"/>
                    <a:pt x="170" y="534"/>
                    <a:pt x="209" y="509"/>
                  </a:cubicBezTo>
                  <a:lnTo>
                    <a:pt x="886" y="105"/>
                  </a:lnTo>
                  <a:cubicBezTo>
                    <a:pt x="1048" y="1"/>
                    <a:pt x="1266" y="45"/>
                    <a:pt x="1372" y="209"/>
                  </a:cubicBezTo>
                  <a:cubicBezTo>
                    <a:pt x="1394" y="245"/>
                    <a:pt x="1411" y="282"/>
                    <a:pt x="1420" y="323"/>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2589666" y="1799017"/>
              <a:ext cx="112649" cy="80104"/>
            </a:xfrm>
            <a:custGeom>
              <a:rect b="b" l="l" r="r" t="t"/>
              <a:pathLst>
                <a:path extrusionOk="0" fill="none" h="1526" w="2146">
                  <a:moveTo>
                    <a:pt x="733" y="90"/>
                  </a:moveTo>
                  <a:lnTo>
                    <a:pt x="2099" y="1024"/>
                  </a:lnTo>
                  <a:cubicBezTo>
                    <a:pt x="2137" y="1050"/>
                    <a:pt x="2146" y="1101"/>
                    <a:pt x="2122" y="1136"/>
                  </a:cubicBezTo>
                  <a:cubicBezTo>
                    <a:pt x="2110" y="1155"/>
                    <a:pt x="2092" y="1166"/>
                    <a:pt x="2069" y="1171"/>
                  </a:cubicBezTo>
                  <a:lnTo>
                    <a:pt x="415" y="1494"/>
                  </a:lnTo>
                  <a:cubicBezTo>
                    <a:pt x="223" y="1525"/>
                    <a:pt x="40" y="1397"/>
                    <a:pt x="8" y="1205"/>
                  </a:cubicBezTo>
                  <a:cubicBezTo>
                    <a:pt x="1" y="1162"/>
                    <a:pt x="1" y="1117"/>
                    <a:pt x="10" y="1074"/>
                  </a:cubicBezTo>
                  <a:lnTo>
                    <a:pt x="202" y="308"/>
                  </a:lnTo>
                  <a:cubicBezTo>
                    <a:pt x="245" y="118"/>
                    <a:pt x="433" y="1"/>
                    <a:pt x="623" y="44"/>
                  </a:cubicBezTo>
                  <a:cubicBezTo>
                    <a:pt x="662" y="53"/>
                    <a:pt x="700" y="68"/>
                    <a:pt x="733" y="9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2595755" y="1864108"/>
              <a:ext cx="107557" cy="91022"/>
            </a:xfrm>
            <a:custGeom>
              <a:rect b="b" l="l" r="r" t="t"/>
              <a:pathLst>
                <a:path extrusionOk="0" fill="none" h="1734" w="2049">
                  <a:moveTo>
                    <a:pt x="325" y="312"/>
                  </a:moveTo>
                  <a:lnTo>
                    <a:pt x="1952" y="8"/>
                  </a:lnTo>
                  <a:cubicBezTo>
                    <a:pt x="1996" y="0"/>
                    <a:pt x="2037" y="30"/>
                    <a:pt x="2045" y="73"/>
                  </a:cubicBezTo>
                  <a:cubicBezTo>
                    <a:pt x="2049" y="93"/>
                    <a:pt x="2045" y="114"/>
                    <a:pt x="2034" y="131"/>
                  </a:cubicBezTo>
                  <a:lnTo>
                    <a:pt x="1094" y="1534"/>
                  </a:lnTo>
                  <a:cubicBezTo>
                    <a:pt x="984" y="1693"/>
                    <a:pt x="764" y="1734"/>
                    <a:pt x="606" y="1622"/>
                  </a:cubicBezTo>
                  <a:cubicBezTo>
                    <a:pt x="569" y="1596"/>
                    <a:pt x="535" y="1562"/>
                    <a:pt x="511" y="1525"/>
                  </a:cubicBezTo>
                  <a:lnTo>
                    <a:pt x="107" y="848"/>
                  </a:lnTo>
                  <a:cubicBezTo>
                    <a:pt x="0" y="684"/>
                    <a:pt x="47" y="466"/>
                    <a:pt x="209" y="360"/>
                  </a:cubicBezTo>
                  <a:cubicBezTo>
                    <a:pt x="244" y="338"/>
                    <a:pt x="284" y="321"/>
                    <a:pt x="325" y="312"/>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2651607" y="1871457"/>
              <a:ext cx="80261" cy="112754"/>
            </a:xfrm>
            <a:custGeom>
              <a:rect b="b" l="l" r="r" t="t"/>
              <a:pathLst>
                <a:path extrusionOk="0" fill="none" h="2148" w="1529">
                  <a:moveTo>
                    <a:pt x="88" y="1415"/>
                  </a:moveTo>
                  <a:lnTo>
                    <a:pt x="1024" y="47"/>
                  </a:lnTo>
                  <a:cubicBezTo>
                    <a:pt x="1048" y="11"/>
                    <a:pt x="1098" y="0"/>
                    <a:pt x="1135" y="26"/>
                  </a:cubicBezTo>
                  <a:cubicBezTo>
                    <a:pt x="1154" y="37"/>
                    <a:pt x="1165" y="56"/>
                    <a:pt x="1169" y="76"/>
                  </a:cubicBezTo>
                  <a:lnTo>
                    <a:pt x="1497" y="1733"/>
                  </a:lnTo>
                  <a:cubicBezTo>
                    <a:pt x="1529" y="1923"/>
                    <a:pt x="1402" y="2106"/>
                    <a:pt x="1210" y="2140"/>
                  </a:cubicBezTo>
                  <a:cubicBezTo>
                    <a:pt x="1167" y="2147"/>
                    <a:pt x="1122" y="2145"/>
                    <a:pt x="1078" y="2136"/>
                  </a:cubicBezTo>
                  <a:lnTo>
                    <a:pt x="312" y="1946"/>
                  </a:lnTo>
                  <a:cubicBezTo>
                    <a:pt x="122" y="1905"/>
                    <a:pt x="0" y="1718"/>
                    <a:pt x="41" y="1528"/>
                  </a:cubicBezTo>
                  <a:cubicBezTo>
                    <a:pt x="51" y="1487"/>
                    <a:pt x="66" y="1448"/>
                    <a:pt x="88" y="1415"/>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2716645" y="1870459"/>
              <a:ext cx="91074" cy="107767"/>
            </a:xfrm>
            <a:custGeom>
              <a:rect b="b" l="l" r="r" t="t"/>
              <a:pathLst>
                <a:path extrusionOk="0" fill="none" h="2053" w="1735">
                  <a:moveTo>
                    <a:pt x="314" y="1724"/>
                  </a:moveTo>
                  <a:lnTo>
                    <a:pt x="8" y="97"/>
                  </a:lnTo>
                  <a:cubicBezTo>
                    <a:pt x="1" y="53"/>
                    <a:pt x="29" y="12"/>
                    <a:pt x="74" y="4"/>
                  </a:cubicBezTo>
                  <a:cubicBezTo>
                    <a:pt x="94" y="0"/>
                    <a:pt x="115" y="4"/>
                    <a:pt x="133" y="15"/>
                  </a:cubicBezTo>
                  <a:lnTo>
                    <a:pt x="1535" y="957"/>
                  </a:lnTo>
                  <a:cubicBezTo>
                    <a:pt x="1693" y="1066"/>
                    <a:pt x="1734" y="1285"/>
                    <a:pt x="1624" y="1445"/>
                  </a:cubicBezTo>
                  <a:cubicBezTo>
                    <a:pt x="1598" y="1482"/>
                    <a:pt x="1564" y="1514"/>
                    <a:pt x="1525" y="1540"/>
                  </a:cubicBezTo>
                  <a:lnTo>
                    <a:pt x="849" y="1946"/>
                  </a:lnTo>
                  <a:cubicBezTo>
                    <a:pt x="685" y="2052"/>
                    <a:pt x="469" y="2006"/>
                    <a:pt x="362" y="1844"/>
                  </a:cubicBezTo>
                  <a:cubicBezTo>
                    <a:pt x="338" y="1808"/>
                    <a:pt x="321" y="1767"/>
                    <a:pt x="314" y="1724"/>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2723994" y="1842061"/>
              <a:ext cx="112649" cy="80209"/>
            </a:xfrm>
            <a:custGeom>
              <a:rect b="b" l="l" r="r" t="t"/>
              <a:pathLst>
                <a:path extrusionOk="0" fill="none" h="1528" w="2146">
                  <a:moveTo>
                    <a:pt x="1413" y="1438"/>
                  </a:moveTo>
                  <a:lnTo>
                    <a:pt x="47" y="502"/>
                  </a:lnTo>
                  <a:cubicBezTo>
                    <a:pt x="10" y="476"/>
                    <a:pt x="1" y="426"/>
                    <a:pt x="25" y="390"/>
                  </a:cubicBezTo>
                  <a:cubicBezTo>
                    <a:pt x="38" y="372"/>
                    <a:pt x="57" y="361"/>
                    <a:pt x="77" y="355"/>
                  </a:cubicBezTo>
                  <a:lnTo>
                    <a:pt x="1734" y="33"/>
                  </a:lnTo>
                  <a:cubicBezTo>
                    <a:pt x="1924" y="1"/>
                    <a:pt x="2107" y="130"/>
                    <a:pt x="2138" y="322"/>
                  </a:cubicBezTo>
                  <a:cubicBezTo>
                    <a:pt x="2146" y="364"/>
                    <a:pt x="2146" y="409"/>
                    <a:pt x="2136" y="452"/>
                  </a:cubicBezTo>
                  <a:lnTo>
                    <a:pt x="1946" y="1218"/>
                  </a:lnTo>
                  <a:cubicBezTo>
                    <a:pt x="1903" y="1408"/>
                    <a:pt x="1715" y="1527"/>
                    <a:pt x="1525" y="1484"/>
                  </a:cubicBezTo>
                  <a:cubicBezTo>
                    <a:pt x="1486" y="1475"/>
                    <a:pt x="1449" y="1460"/>
                    <a:pt x="1413" y="1438"/>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2722997" y="1766157"/>
              <a:ext cx="107662" cy="91022"/>
            </a:xfrm>
            <a:custGeom>
              <a:rect b="b" l="l" r="r" t="t"/>
              <a:pathLst>
                <a:path extrusionOk="0" fill="none" h="1734" w="2051">
                  <a:moveTo>
                    <a:pt x="1725" y="1421"/>
                  </a:moveTo>
                  <a:lnTo>
                    <a:pt x="98" y="1727"/>
                  </a:lnTo>
                  <a:cubicBezTo>
                    <a:pt x="53" y="1734"/>
                    <a:pt x="12" y="1704"/>
                    <a:pt x="5" y="1659"/>
                  </a:cubicBezTo>
                  <a:cubicBezTo>
                    <a:pt x="1" y="1639"/>
                    <a:pt x="7" y="1618"/>
                    <a:pt x="18" y="1602"/>
                  </a:cubicBezTo>
                  <a:lnTo>
                    <a:pt x="957" y="200"/>
                  </a:lnTo>
                  <a:cubicBezTo>
                    <a:pt x="1069" y="40"/>
                    <a:pt x="1289" y="1"/>
                    <a:pt x="1447" y="113"/>
                  </a:cubicBezTo>
                  <a:cubicBezTo>
                    <a:pt x="1484" y="139"/>
                    <a:pt x="1516" y="170"/>
                    <a:pt x="1540" y="208"/>
                  </a:cubicBezTo>
                  <a:lnTo>
                    <a:pt x="1945" y="886"/>
                  </a:lnTo>
                  <a:cubicBezTo>
                    <a:pt x="2051" y="1048"/>
                    <a:pt x="2004" y="1266"/>
                    <a:pt x="1842" y="1372"/>
                  </a:cubicBezTo>
                  <a:cubicBezTo>
                    <a:pt x="1807" y="1395"/>
                    <a:pt x="1766" y="1412"/>
                    <a:pt x="1725" y="142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2694651" y="1737023"/>
              <a:ext cx="80261" cy="112649"/>
            </a:xfrm>
            <a:custGeom>
              <a:rect b="b" l="l" r="r" t="t"/>
              <a:pathLst>
                <a:path extrusionOk="0" fill="none" h="2146" w="1529">
                  <a:moveTo>
                    <a:pt x="1437" y="735"/>
                  </a:moveTo>
                  <a:lnTo>
                    <a:pt x="502" y="2099"/>
                  </a:lnTo>
                  <a:cubicBezTo>
                    <a:pt x="478" y="2136"/>
                    <a:pt x="427" y="2145"/>
                    <a:pt x="390" y="2121"/>
                  </a:cubicBezTo>
                  <a:cubicBezTo>
                    <a:pt x="373" y="2108"/>
                    <a:pt x="360" y="2090"/>
                    <a:pt x="356" y="2069"/>
                  </a:cubicBezTo>
                  <a:lnTo>
                    <a:pt x="34" y="414"/>
                  </a:lnTo>
                  <a:cubicBezTo>
                    <a:pt x="1" y="222"/>
                    <a:pt x="129" y="40"/>
                    <a:pt x="321" y="8"/>
                  </a:cubicBezTo>
                  <a:cubicBezTo>
                    <a:pt x="364" y="0"/>
                    <a:pt x="409" y="0"/>
                    <a:pt x="452" y="10"/>
                  </a:cubicBezTo>
                  <a:lnTo>
                    <a:pt x="1219" y="200"/>
                  </a:lnTo>
                  <a:cubicBezTo>
                    <a:pt x="1409" y="243"/>
                    <a:pt x="1529" y="431"/>
                    <a:pt x="1486" y="621"/>
                  </a:cubicBezTo>
                  <a:cubicBezTo>
                    <a:pt x="1477" y="662"/>
                    <a:pt x="1460" y="699"/>
                    <a:pt x="1437" y="735"/>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2426415" y="1668521"/>
              <a:ext cx="217004" cy="88922"/>
            </a:xfrm>
            <a:custGeom>
              <a:rect b="b" l="l" r="r" t="t"/>
              <a:pathLst>
                <a:path extrusionOk="0" fill="none" h="1694" w="4134">
                  <a:moveTo>
                    <a:pt x="4134" y="1097"/>
                  </a:moveTo>
                  <a:cubicBezTo>
                    <a:pt x="3757" y="687"/>
                    <a:pt x="3271" y="390"/>
                    <a:pt x="2732" y="241"/>
                  </a:cubicBezTo>
                  <a:cubicBezTo>
                    <a:pt x="1845" y="1"/>
                    <a:pt x="1264" y="483"/>
                    <a:pt x="887" y="856"/>
                  </a:cubicBezTo>
                  <a:cubicBezTo>
                    <a:pt x="625" y="1106"/>
                    <a:pt x="325" y="1313"/>
                    <a:pt x="0" y="1471"/>
                  </a:cubicBezTo>
                  <a:cubicBezTo>
                    <a:pt x="492" y="1646"/>
                    <a:pt x="1022" y="1693"/>
                    <a:pt x="1538" y="1609"/>
                  </a:cubicBezTo>
                  <a:cubicBezTo>
                    <a:pt x="2427" y="1471"/>
                    <a:pt x="2841" y="968"/>
                    <a:pt x="3075" y="892"/>
                  </a:cubicBezTo>
                  <a:cubicBezTo>
                    <a:pt x="3670" y="698"/>
                    <a:pt x="4134" y="1097"/>
                    <a:pt x="4134" y="1097"/>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1412525" y="1938962"/>
              <a:ext cx="287659" cy="416475"/>
            </a:xfrm>
            <a:custGeom>
              <a:rect b="b" l="l" r="r" t="t"/>
              <a:pathLst>
                <a:path extrusionOk="0" fill="none" h="7934" w="5480">
                  <a:moveTo>
                    <a:pt x="597" y="457"/>
                  </a:moveTo>
                  <a:cubicBezTo>
                    <a:pt x="597" y="457"/>
                    <a:pt x="62" y="706"/>
                    <a:pt x="86" y="1139"/>
                  </a:cubicBezTo>
                  <a:cubicBezTo>
                    <a:pt x="108" y="1573"/>
                    <a:pt x="175" y="1688"/>
                    <a:pt x="133" y="3056"/>
                  </a:cubicBezTo>
                  <a:cubicBezTo>
                    <a:pt x="90" y="4424"/>
                    <a:pt x="0" y="5298"/>
                    <a:pt x="563" y="6111"/>
                  </a:cubicBezTo>
                  <a:cubicBezTo>
                    <a:pt x="1126" y="6925"/>
                    <a:pt x="2473" y="7839"/>
                    <a:pt x="2909" y="7885"/>
                  </a:cubicBezTo>
                  <a:cubicBezTo>
                    <a:pt x="3346" y="7934"/>
                    <a:pt x="3780" y="7725"/>
                    <a:pt x="3912" y="7578"/>
                  </a:cubicBezTo>
                  <a:cubicBezTo>
                    <a:pt x="4044" y="7430"/>
                    <a:pt x="4234" y="7199"/>
                    <a:pt x="4417" y="7248"/>
                  </a:cubicBezTo>
                  <a:cubicBezTo>
                    <a:pt x="4600" y="7294"/>
                    <a:pt x="5049" y="7006"/>
                    <a:pt x="5168" y="6521"/>
                  </a:cubicBezTo>
                  <a:cubicBezTo>
                    <a:pt x="5287" y="6036"/>
                    <a:pt x="5479" y="4868"/>
                    <a:pt x="4877" y="3643"/>
                  </a:cubicBezTo>
                  <a:cubicBezTo>
                    <a:pt x="4274" y="2421"/>
                    <a:pt x="3351" y="1515"/>
                    <a:pt x="2762" y="759"/>
                  </a:cubicBezTo>
                  <a:cubicBezTo>
                    <a:pt x="2173" y="0"/>
                    <a:pt x="1666" y="76"/>
                    <a:pt x="1502" y="140"/>
                  </a:cubicBezTo>
                  <a:lnTo>
                    <a:pt x="1197" y="253"/>
                  </a:lnTo>
                  <a:cubicBezTo>
                    <a:pt x="1197" y="253"/>
                    <a:pt x="947" y="209"/>
                    <a:pt x="597" y="457"/>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1489112" y="2039485"/>
              <a:ext cx="19107" cy="17008"/>
            </a:xfrm>
            <a:custGeom>
              <a:rect b="b" l="l" r="r" t="t"/>
              <a:pathLst>
                <a:path extrusionOk="0" h="324" w="364">
                  <a:moveTo>
                    <a:pt x="184" y="0"/>
                  </a:moveTo>
                  <a:cubicBezTo>
                    <a:pt x="164" y="0"/>
                    <a:pt x="143" y="4"/>
                    <a:pt x="123" y="12"/>
                  </a:cubicBezTo>
                  <a:cubicBezTo>
                    <a:pt x="43" y="44"/>
                    <a:pt x="0" y="135"/>
                    <a:pt x="30" y="217"/>
                  </a:cubicBezTo>
                  <a:cubicBezTo>
                    <a:pt x="55" y="283"/>
                    <a:pt x="117" y="323"/>
                    <a:pt x="183" y="323"/>
                  </a:cubicBezTo>
                  <a:cubicBezTo>
                    <a:pt x="201" y="323"/>
                    <a:pt x="219" y="320"/>
                    <a:pt x="237" y="314"/>
                  </a:cubicBezTo>
                  <a:cubicBezTo>
                    <a:pt x="321" y="284"/>
                    <a:pt x="364" y="191"/>
                    <a:pt x="334" y="107"/>
                  </a:cubicBezTo>
                  <a:cubicBezTo>
                    <a:pt x="334" y="105"/>
                    <a:pt x="334" y="105"/>
                    <a:pt x="332" y="103"/>
                  </a:cubicBezTo>
                  <a:cubicBezTo>
                    <a:pt x="308" y="39"/>
                    <a:pt x="248" y="0"/>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1495883" y="2057122"/>
              <a:ext cx="19107" cy="17008"/>
            </a:xfrm>
            <a:custGeom>
              <a:rect b="b" l="l" r="r" t="t"/>
              <a:pathLst>
                <a:path extrusionOk="0" h="324" w="364">
                  <a:moveTo>
                    <a:pt x="180" y="1"/>
                  </a:moveTo>
                  <a:cubicBezTo>
                    <a:pt x="161" y="1"/>
                    <a:pt x="142" y="4"/>
                    <a:pt x="123" y="12"/>
                  </a:cubicBezTo>
                  <a:cubicBezTo>
                    <a:pt x="41" y="43"/>
                    <a:pt x="0" y="135"/>
                    <a:pt x="30" y="217"/>
                  </a:cubicBezTo>
                  <a:cubicBezTo>
                    <a:pt x="53" y="282"/>
                    <a:pt x="115" y="324"/>
                    <a:pt x="181" y="324"/>
                  </a:cubicBezTo>
                  <a:cubicBezTo>
                    <a:pt x="200" y="324"/>
                    <a:pt x="218" y="320"/>
                    <a:pt x="237" y="313"/>
                  </a:cubicBezTo>
                  <a:cubicBezTo>
                    <a:pt x="321" y="284"/>
                    <a:pt x="363" y="190"/>
                    <a:pt x="334" y="107"/>
                  </a:cubicBezTo>
                  <a:cubicBezTo>
                    <a:pt x="332" y="107"/>
                    <a:pt x="332" y="105"/>
                    <a:pt x="332" y="103"/>
                  </a:cubicBezTo>
                  <a:cubicBezTo>
                    <a:pt x="306" y="40"/>
                    <a:pt x="245"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1553782" y="2103683"/>
              <a:ext cx="19107" cy="16955"/>
            </a:xfrm>
            <a:custGeom>
              <a:rect b="b" l="l" r="r" t="t"/>
              <a:pathLst>
                <a:path extrusionOk="0" h="323" w="364">
                  <a:moveTo>
                    <a:pt x="181" y="1"/>
                  </a:moveTo>
                  <a:cubicBezTo>
                    <a:pt x="162" y="1"/>
                    <a:pt x="142" y="4"/>
                    <a:pt x="123" y="12"/>
                  </a:cubicBezTo>
                  <a:cubicBezTo>
                    <a:pt x="41" y="43"/>
                    <a:pt x="0" y="135"/>
                    <a:pt x="30" y="217"/>
                  </a:cubicBezTo>
                  <a:cubicBezTo>
                    <a:pt x="54" y="282"/>
                    <a:pt x="116" y="323"/>
                    <a:pt x="182" y="323"/>
                  </a:cubicBezTo>
                  <a:cubicBezTo>
                    <a:pt x="201" y="323"/>
                    <a:pt x="219" y="320"/>
                    <a:pt x="237" y="314"/>
                  </a:cubicBezTo>
                  <a:cubicBezTo>
                    <a:pt x="321" y="284"/>
                    <a:pt x="364" y="191"/>
                    <a:pt x="334" y="107"/>
                  </a:cubicBezTo>
                  <a:cubicBezTo>
                    <a:pt x="332" y="105"/>
                    <a:pt x="332" y="105"/>
                    <a:pt x="332" y="103"/>
                  </a:cubicBezTo>
                  <a:cubicBezTo>
                    <a:pt x="306"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1547116" y="2126045"/>
              <a:ext cx="19160" cy="17008"/>
            </a:xfrm>
            <a:custGeom>
              <a:rect b="b" l="l" r="r" t="t"/>
              <a:pathLst>
                <a:path extrusionOk="0" h="324" w="365">
                  <a:moveTo>
                    <a:pt x="183" y="1"/>
                  </a:moveTo>
                  <a:cubicBezTo>
                    <a:pt x="163" y="1"/>
                    <a:pt x="143" y="4"/>
                    <a:pt x="124" y="12"/>
                  </a:cubicBezTo>
                  <a:cubicBezTo>
                    <a:pt x="42" y="44"/>
                    <a:pt x="1" y="135"/>
                    <a:pt x="30" y="217"/>
                  </a:cubicBezTo>
                  <a:cubicBezTo>
                    <a:pt x="55" y="283"/>
                    <a:pt x="117" y="324"/>
                    <a:pt x="183" y="324"/>
                  </a:cubicBezTo>
                  <a:cubicBezTo>
                    <a:pt x="201" y="324"/>
                    <a:pt x="219" y="321"/>
                    <a:pt x="237" y="314"/>
                  </a:cubicBezTo>
                  <a:cubicBezTo>
                    <a:pt x="321" y="283"/>
                    <a:pt x="364" y="191"/>
                    <a:pt x="334" y="107"/>
                  </a:cubicBezTo>
                  <a:cubicBezTo>
                    <a:pt x="334" y="106"/>
                    <a:pt x="332" y="104"/>
                    <a:pt x="332" y="104"/>
                  </a:cubicBezTo>
                  <a:cubicBezTo>
                    <a:pt x="307" y="40"/>
                    <a:pt x="246"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1561603" y="2163630"/>
              <a:ext cx="19317" cy="16955"/>
            </a:xfrm>
            <a:custGeom>
              <a:rect b="b" l="l" r="r" t="t"/>
              <a:pathLst>
                <a:path extrusionOk="0" h="323" w="368">
                  <a:moveTo>
                    <a:pt x="183" y="0"/>
                  </a:moveTo>
                  <a:cubicBezTo>
                    <a:pt x="123" y="0"/>
                    <a:pt x="65" y="35"/>
                    <a:pt x="38" y="92"/>
                  </a:cubicBezTo>
                  <a:cubicBezTo>
                    <a:pt x="0" y="174"/>
                    <a:pt x="34" y="269"/>
                    <a:pt x="114" y="307"/>
                  </a:cubicBezTo>
                  <a:cubicBezTo>
                    <a:pt x="137" y="317"/>
                    <a:pt x="161" y="323"/>
                    <a:pt x="184" y="323"/>
                  </a:cubicBezTo>
                  <a:cubicBezTo>
                    <a:pt x="245" y="323"/>
                    <a:pt x="302" y="288"/>
                    <a:pt x="330" y="230"/>
                  </a:cubicBezTo>
                  <a:cubicBezTo>
                    <a:pt x="330" y="228"/>
                    <a:pt x="330" y="228"/>
                    <a:pt x="330" y="226"/>
                  </a:cubicBezTo>
                  <a:cubicBezTo>
                    <a:pt x="368" y="146"/>
                    <a:pt x="330" y="49"/>
                    <a:pt x="248" y="14"/>
                  </a:cubicBezTo>
                  <a:cubicBezTo>
                    <a:pt x="227" y="5"/>
                    <a:pt x="20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1547588" y="2209928"/>
              <a:ext cx="19370" cy="17008"/>
            </a:xfrm>
            <a:custGeom>
              <a:rect b="b" l="l" r="r" t="t"/>
              <a:pathLst>
                <a:path extrusionOk="0" h="324" w="369">
                  <a:moveTo>
                    <a:pt x="182" y="0"/>
                  </a:moveTo>
                  <a:cubicBezTo>
                    <a:pt x="122" y="0"/>
                    <a:pt x="65" y="35"/>
                    <a:pt x="38" y="94"/>
                  </a:cubicBezTo>
                  <a:cubicBezTo>
                    <a:pt x="1" y="174"/>
                    <a:pt x="35" y="271"/>
                    <a:pt x="117" y="308"/>
                  </a:cubicBezTo>
                  <a:cubicBezTo>
                    <a:pt x="139" y="318"/>
                    <a:pt x="162" y="323"/>
                    <a:pt x="185" y="323"/>
                  </a:cubicBezTo>
                  <a:cubicBezTo>
                    <a:pt x="245" y="323"/>
                    <a:pt x="302" y="289"/>
                    <a:pt x="331" y="230"/>
                  </a:cubicBezTo>
                  <a:cubicBezTo>
                    <a:pt x="331" y="230"/>
                    <a:pt x="331" y="228"/>
                    <a:pt x="331" y="228"/>
                  </a:cubicBezTo>
                  <a:cubicBezTo>
                    <a:pt x="368" y="146"/>
                    <a:pt x="331" y="51"/>
                    <a:pt x="249" y="15"/>
                  </a:cubicBezTo>
                  <a:cubicBezTo>
                    <a:pt x="227" y="5"/>
                    <a:pt x="205"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1565698" y="2221581"/>
              <a:ext cx="19317" cy="16955"/>
            </a:xfrm>
            <a:custGeom>
              <a:rect b="b" l="l" r="r" t="t"/>
              <a:pathLst>
                <a:path extrusionOk="0" h="323" w="368">
                  <a:moveTo>
                    <a:pt x="182" y="0"/>
                  </a:moveTo>
                  <a:cubicBezTo>
                    <a:pt x="122" y="0"/>
                    <a:pt x="65" y="35"/>
                    <a:pt x="38" y="93"/>
                  </a:cubicBezTo>
                  <a:cubicBezTo>
                    <a:pt x="1" y="173"/>
                    <a:pt x="34" y="270"/>
                    <a:pt x="114" y="308"/>
                  </a:cubicBezTo>
                  <a:cubicBezTo>
                    <a:pt x="137" y="318"/>
                    <a:pt x="161" y="323"/>
                    <a:pt x="184" y="323"/>
                  </a:cubicBezTo>
                  <a:cubicBezTo>
                    <a:pt x="244" y="323"/>
                    <a:pt x="302" y="289"/>
                    <a:pt x="331" y="229"/>
                  </a:cubicBezTo>
                  <a:cubicBezTo>
                    <a:pt x="331" y="229"/>
                    <a:pt x="331" y="228"/>
                    <a:pt x="331" y="228"/>
                  </a:cubicBezTo>
                  <a:cubicBezTo>
                    <a:pt x="368" y="146"/>
                    <a:pt x="331" y="50"/>
                    <a:pt x="249" y="15"/>
                  </a:cubicBezTo>
                  <a:cubicBezTo>
                    <a:pt x="227" y="5"/>
                    <a:pt x="204"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1552680" y="2190821"/>
              <a:ext cx="19370" cy="17008"/>
            </a:xfrm>
            <a:custGeom>
              <a:rect b="b" l="l" r="r" t="t"/>
              <a:pathLst>
                <a:path extrusionOk="0" h="324" w="369">
                  <a:moveTo>
                    <a:pt x="186" y="0"/>
                  </a:moveTo>
                  <a:cubicBezTo>
                    <a:pt x="125" y="0"/>
                    <a:pt x="67" y="35"/>
                    <a:pt x="40" y="94"/>
                  </a:cubicBezTo>
                  <a:cubicBezTo>
                    <a:pt x="1" y="174"/>
                    <a:pt x="36" y="269"/>
                    <a:pt x="116" y="308"/>
                  </a:cubicBezTo>
                  <a:cubicBezTo>
                    <a:pt x="138" y="319"/>
                    <a:pt x="161" y="323"/>
                    <a:pt x="184" y="323"/>
                  </a:cubicBezTo>
                  <a:cubicBezTo>
                    <a:pt x="245" y="323"/>
                    <a:pt x="304" y="289"/>
                    <a:pt x="331" y="230"/>
                  </a:cubicBezTo>
                  <a:cubicBezTo>
                    <a:pt x="331" y="230"/>
                    <a:pt x="333" y="228"/>
                    <a:pt x="333" y="226"/>
                  </a:cubicBezTo>
                  <a:cubicBezTo>
                    <a:pt x="368" y="146"/>
                    <a:pt x="333" y="51"/>
                    <a:pt x="251" y="14"/>
                  </a:cubicBezTo>
                  <a:cubicBezTo>
                    <a:pt x="230" y="5"/>
                    <a:pt x="208" y="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1556984" y="2202264"/>
              <a:ext cx="19422" cy="17008"/>
            </a:xfrm>
            <a:custGeom>
              <a:rect b="b" l="l" r="r" t="t"/>
              <a:pathLst>
                <a:path extrusionOk="0" h="324" w="370">
                  <a:moveTo>
                    <a:pt x="186" y="0"/>
                  </a:moveTo>
                  <a:cubicBezTo>
                    <a:pt x="125" y="0"/>
                    <a:pt x="67" y="35"/>
                    <a:pt x="40" y="92"/>
                  </a:cubicBezTo>
                  <a:cubicBezTo>
                    <a:pt x="1" y="174"/>
                    <a:pt x="36" y="269"/>
                    <a:pt x="116" y="309"/>
                  </a:cubicBezTo>
                  <a:cubicBezTo>
                    <a:pt x="138" y="319"/>
                    <a:pt x="161" y="323"/>
                    <a:pt x="184" y="323"/>
                  </a:cubicBezTo>
                  <a:cubicBezTo>
                    <a:pt x="245" y="323"/>
                    <a:pt x="304" y="289"/>
                    <a:pt x="331" y="230"/>
                  </a:cubicBezTo>
                  <a:cubicBezTo>
                    <a:pt x="333" y="228"/>
                    <a:pt x="333" y="228"/>
                    <a:pt x="333" y="227"/>
                  </a:cubicBezTo>
                  <a:cubicBezTo>
                    <a:pt x="370" y="146"/>
                    <a:pt x="333" y="51"/>
                    <a:pt x="251" y="14"/>
                  </a:cubicBezTo>
                  <a:cubicBezTo>
                    <a:pt x="229" y="5"/>
                    <a:pt x="207" y="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1495096" y="2181215"/>
              <a:ext cx="19317" cy="16955"/>
            </a:xfrm>
            <a:custGeom>
              <a:rect b="b" l="l" r="r" t="t"/>
              <a:pathLst>
                <a:path extrusionOk="0" h="323" w="368">
                  <a:moveTo>
                    <a:pt x="182" y="0"/>
                  </a:moveTo>
                  <a:cubicBezTo>
                    <a:pt x="122" y="0"/>
                    <a:pt x="65" y="34"/>
                    <a:pt x="37" y="93"/>
                  </a:cubicBezTo>
                  <a:cubicBezTo>
                    <a:pt x="0" y="173"/>
                    <a:pt x="34" y="270"/>
                    <a:pt x="114" y="307"/>
                  </a:cubicBezTo>
                  <a:cubicBezTo>
                    <a:pt x="137" y="317"/>
                    <a:pt x="160" y="322"/>
                    <a:pt x="183" y="322"/>
                  </a:cubicBezTo>
                  <a:cubicBezTo>
                    <a:pt x="244" y="322"/>
                    <a:pt x="302" y="289"/>
                    <a:pt x="330" y="231"/>
                  </a:cubicBezTo>
                  <a:cubicBezTo>
                    <a:pt x="330" y="229"/>
                    <a:pt x="330" y="227"/>
                    <a:pt x="330" y="227"/>
                  </a:cubicBezTo>
                  <a:cubicBezTo>
                    <a:pt x="367" y="145"/>
                    <a:pt x="330" y="50"/>
                    <a:pt x="248" y="14"/>
                  </a:cubicBezTo>
                  <a:cubicBezTo>
                    <a:pt x="227" y="5"/>
                    <a:pt x="204"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1538612" y="2087463"/>
              <a:ext cx="19107" cy="16955"/>
            </a:xfrm>
            <a:custGeom>
              <a:rect b="b" l="l" r="r" t="t"/>
              <a:pathLst>
                <a:path extrusionOk="0" h="323" w="364">
                  <a:moveTo>
                    <a:pt x="182" y="1"/>
                  </a:moveTo>
                  <a:cubicBezTo>
                    <a:pt x="162" y="1"/>
                    <a:pt x="143" y="4"/>
                    <a:pt x="124" y="11"/>
                  </a:cubicBezTo>
                  <a:cubicBezTo>
                    <a:pt x="43" y="43"/>
                    <a:pt x="1" y="134"/>
                    <a:pt x="30" y="216"/>
                  </a:cubicBezTo>
                  <a:cubicBezTo>
                    <a:pt x="55" y="282"/>
                    <a:pt x="117" y="323"/>
                    <a:pt x="183" y="323"/>
                  </a:cubicBezTo>
                  <a:cubicBezTo>
                    <a:pt x="201" y="323"/>
                    <a:pt x="219" y="320"/>
                    <a:pt x="237" y="313"/>
                  </a:cubicBezTo>
                  <a:cubicBezTo>
                    <a:pt x="321" y="283"/>
                    <a:pt x="364" y="190"/>
                    <a:pt x="334" y="106"/>
                  </a:cubicBezTo>
                  <a:cubicBezTo>
                    <a:pt x="334" y="106"/>
                    <a:pt x="334" y="104"/>
                    <a:pt x="332" y="103"/>
                  </a:cubicBezTo>
                  <a:cubicBezTo>
                    <a:pt x="308" y="39"/>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1544491" y="2151556"/>
              <a:ext cx="19002" cy="16955"/>
            </a:xfrm>
            <a:custGeom>
              <a:rect b="b" l="l" r="r" t="t"/>
              <a:pathLst>
                <a:path extrusionOk="0" h="323" w="362">
                  <a:moveTo>
                    <a:pt x="181" y="0"/>
                  </a:moveTo>
                  <a:cubicBezTo>
                    <a:pt x="162" y="0"/>
                    <a:pt x="143" y="4"/>
                    <a:pt x="123" y="11"/>
                  </a:cubicBezTo>
                  <a:cubicBezTo>
                    <a:pt x="41" y="41"/>
                    <a:pt x="0" y="132"/>
                    <a:pt x="28" y="214"/>
                  </a:cubicBezTo>
                  <a:cubicBezTo>
                    <a:pt x="50" y="280"/>
                    <a:pt x="113" y="322"/>
                    <a:pt x="180" y="322"/>
                  </a:cubicBezTo>
                  <a:cubicBezTo>
                    <a:pt x="198" y="322"/>
                    <a:pt x="216" y="319"/>
                    <a:pt x="233" y="313"/>
                  </a:cubicBezTo>
                  <a:cubicBezTo>
                    <a:pt x="317" y="285"/>
                    <a:pt x="362" y="194"/>
                    <a:pt x="334" y="110"/>
                  </a:cubicBezTo>
                  <a:cubicBezTo>
                    <a:pt x="334" y="108"/>
                    <a:pt x="332" y="106"/>
                    <a:pt x="332" y="104"/>
                  </a:cubicBezTo>
                  <a:cubicBezTo>
                    <a:pt x="308" y="39"/>
                    <a:pt x="247"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1525121" y="2127515"/>
              <a:ext cx="19107" cy="17008"/>
            </a:xfrm>
            <a:custGeom>
              <a:rect b="b" l="l" r="r" t="t"/>
              <a:pathLst>
                <a:path extrusionOk="0" h="324" w="364">
                  <a:moveTo>
                    <a:pt x="183" y="1"/>
                  </a:moveTo>
                  <a:cubicBezTo>
                    <a:pt x="163" y="1"/>
                    <a:pt x="143" y="4"/>
                    <a:pt x="123" y="12"/>
                  </a:cubicBezTo>
                  <a:cubicBezTo>
                    <a:pt x="41" y="44"/>
                    <a:pt x="0" y="135"/>
                    <a:pt x="30" y="217"/>
                  </a:cubicBezTo>
                  <a:cubicBezTo>
                    <a:pt x="54" y="283"/>
                    <a:pt x="116" y="324"/>
                    <a:pt x="182" y="324"/>
                  </a:cubicBezTo>
                  <a:cubicBezTo>
                    <a:pt x="200" y="324"/>
                    <a:pt x="219" y="321"/>
                    <a:pt x="237" y="314"/>
                  </a:cubicBezTo>
                  <a:cubicBezTo>
                    <a:pt x="321" y="283"/>
                    <a:pt x="364" y="191"/>
                    <a:pt x="334" y="107"/>
                  </a:cubicBezTo>
                  <a:cubicBezTo>
                    <a:pt x="332" y="106"/>
                    <a:pt x="332" y="104"/>
                    <a:pt x="332" y="104"/>
                  </a:cubicBezTo>
                  <a:cubicBezTo>
                    <a:pt x="306" y="40"/>
                    <a:pt x="246"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1579503" y="2144627"/>
              <a:ext cx="19107" cy="16955"/>
            </a:xfrm>
            <a:custGeom>
              <a:rect b="b" l="l" r="r" t="t"/>
              <a:pathLst>
                <a:path extrusionOk="0" h="323" w="364">
                  <a:moveTo>
                    <a:pt x="181" y="1"/>
                  </a:moveTo>
                  <a:cubicBezTo>
                    <a:pt x="161" y="1"/>
                    <a:pt x="141" y="5"/>
                    <a:pt x="122" y="13"/>
                  </a:cubicBezTo>
                  <a:cubicBezTo>
                    <a:pt x="42" y="44"/>
                    <a:pt x="1" y="134"/>
                    <a:pt x="30" y="216"/>
                  </a:cubicBezTo>
                  <a:cubicBezTo>
                    <a:pt x="54" y="281"/>
                    <a:pt x="114" y="323"/>
                    <a:pt x="180" y="323"/>
                  </a:cubicBezTo>
                  <a:cubicBezTo>
                    <a:pt x="198" y="323"/>
                    <a:pt x="217" y="319"/>
                    <a:pt x="235" y="313"/>
                  </a:cubicBezTo>
                  <a:cubicBezTo>
                    <a:pt x="319" y="283"/>
                    <a:pt x="364" y="191"/>
                    <a:pt x="332" y="108"/>
                  </a:cubicBezTo>
                  <a:cubicBezTo>
                    <a:pt x="332" y="106"/>
                    <a:pt x="332" y="104"/>
                    <a:pt x="330" y="102"/>
                  </a:cubicBezTo>
                  <a:cubicBezTo>
                    <a:pt x="306" y="39"/>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1586642" y="2200007"/>
              <a:ext cx="19107" cy="17008"/>
            </a:xfrm>
            <a:custGeom>
              <a:rect b="b" l="l" r="r" t="t"/>
              <a:pathLst>
                <a:path extrusionOk="0" h="324" w="364">
                  <a:moveTo>
                    <a:pt x="184" y="1"/>
                  </a:moveTo>
                  <a:cubicBezTo>
                    <a:pt x="164" y="1"/>
                    <a:pt x="143" y="4"/>
                    <a:pt x="124" y="12"/>
                  </a:cubicBezTo>
                  <a:cubicBezTo>
                    <a:pt x="42" y="44"/>
                    <a:pt x="1" y="133"/>
                    <a:pt x="30" y="217"/>
                  </a:cubicBezTo>
                  <a:cubicBezTo>
                    <a:pt x="54" y="283"/>
                    <a:pt x="116" y="324"/>
                    <a:pt x="183" y="324"/>
                  </a:cubicBezTo>
                  <a:cubicBezTo>
                    <a:pt x="201" y="324"/>
                    <a:pt x="219" y="321"/>
                    <a:pt x="237" y="314"/>
                  </a:cubicBezTo>
                  <a:cubicBezTo>
                    <a:pt x="321" y="284"/>
                    <a:pt x="364" y="191"/>
                    <a:pt x="334" y="107"/>
                  </a:cubicBezTo>
                  <a:cubicBezTo>
                    <a:pt x="334" y="107"/>
                    <a:pt x="332" y="106"/>
                    <a:pt x="332" y="104"/>
                  </a:cubicBezTo>
                  <a:cubicBezTo>
                    <a:pt x="308" y="40"/>
                    <a:pt x="248"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1606432" y="2266882"/>
              <a:ext cx="19107" cy="16955"/>
            </a:xfrm>
            <a:custGeom>
              <a:rect b="b" l="l" r="r" t="t"/>
              <a:pathLst>
                <a:path extrusionOk="0" h="323" w="364">
                  <a:moveTo>
                    <a:pt x="181" y="0"/>
                  </a:moveTo>
                  <a:cubicBezTo>
                    <a:pt x="161" y="0"/>
                    <a:pt x="141" y="4"/>
                    <a:pt x="121" y="11"/>
                  </a:cubicBezTo>
                  <a:cubicBezTo>
                    <a:pt x="41" y="43"/>
                    <a:pt x="0" y="134"/>
                    <a:pt x="30" y="216"/>
                  </a:cubicBezTo>
                  <a:cubicBezTo>
                    <a:pt x="53" y="282"/>
                    <a:pt x="116" y="323"/>
                    <a:pt x="182" y="323"/>
                  </a:cubicBezTo>
                  <a:cubicBezTo>
                    <a:pt x="200" y="323"/>
                    <a:pt x="219" y="320"/>
                    <a:pt x="237" y="313"/>
                  </a:cubicBezTo>
                  <a:cubicBezTo>
                    <a:pt x="321" y="283"/>
                    <a:pt x="363" y="190"/>
                    <a:pt x="334" y="106"/>
                  </a:cubicBezTo>
                  <a:cubicBezTo>
                    <a:pt x="332" y="106"/>
                    <a:pt x="332" y="104"/>
                    <a:pt x="332" y="103"/>
                  </a:cubicBezTo>
                  <a:cubicBezTo>
                    <a:pt x="306" y="38"/>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1585960" y="2184574"/>
              <a:ext cx="19107" cy="17008"/>
            </a:xfrm>
            <a:custGeom>
              <a:rect b="b" l="l" r="r" t="t"/>
              <a:pathLst>
                <a:path extrusionOk="0" h="324" w="364">
                  <a:moveTo>
                    <a:pt x="182" y="0"/>
                  </a:moveTo>
                  <a:cubicBezTo>
                    <a:pt x="162" y="0"/>
                    <a:pt x="142" y="4"/>
                    <a:pt x="122" y="12"/>
                  </a:cubicBezTo>
                  <a:cubicBezTo>
                    <a:pt x="42" y="44"/>
                    <a:pt x="1" y="135"/>
                    <a:pt x="30" y="217"/>
                  </a:cubicBezTo>
                  <a:cubicBezTo>
                    <a:pt x="54" y="283"/>
                    <a:pt x="116" y="323"/>
                    <a:pt x="182" y="323"/>
                  </a:cubicBezTo>
                  <a:cubicBezTo>
                    <a:pt x="201" y="323"/>
                    <a:pt x="219" y="320"/>
                    <a:pt x="237" y="314"/>
                  </a:cubicBezTo>
                  <a:cubicBezTo>
                    <a:pt x="321" y="284"/>
                    <a:pt x="364" y="191"/>
                    <a:pt x="334" y="107"/>
                  </a:cubicBezTo>
                  <a:cubicBezTo>
                    <a:pt x="332" y="105"/>
                    <a:pt x="332" y="105"/>
                    <a:pt x="332" y="103"/>
                  </a:cubicBezTo>
                  <a:cubicBezTo>
                    <a:pt x="307" y="39"/>
                    <a:pt x="246"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1566223" y="2183839"/>
              <a:ext cx="19107" cy="17008"/>
            </a:xfrm>
            <a:custGeom>
              <a:rect b="b" l="l" r="r" t="t"/>
              <a:pathLst>
                <a:path extrusionOk="0" h="324" w="364">
                  <a:moveTo>
                    <a:pt x="181" y="0"/>
                  </a:moveTo>
                  <a:cubicBezTo>
                    <a:pt x="161" y="0"/>
                    <a:pt x="142" y="4"/>
                    <a:pt x="123" y="11"/>
                  </a:cubicBezTo>
                  <a:cubicBezTo>
                    <a:pt x="41" y="43"/>
                    <a:pt x="0" y="134"/>
                    <a:pt x="30" y="216"/>
                  </a:cubicBezTo>
                  <a:cubicBezTo>
                    <a:pt x="53" y="281"/>
                    <a:pt x="115" y="323"/>
                    <a:pt x="181" y="323"/>
                  </a:cubicBezTo>
                  <a:cubicBezTo>
                    <a:pt x="200" y="323"/>
                    <a:pt x="218" y="320"/>
                    <a:pt x="237" y="313"/>
                  </a:cubicBezTo>
                  <a:cubicBezTo>
                    <a:pt x="321" y="283"/>
                    <a:pt x="363" y="192"/>
                    <a:pt x="334" y="108"/>
                  </a:cubicBezTo>
                  <a:cubicBezTo>
                    <a:pt x="334" y="106"/>
                    <a:pt x="332" y="104"/>
                    <a:pt x="332" y="102"/>
                  </a:cubicBezTo>
                  <a:cubicBezTo>
                    <a:pt x="307" y="39"/>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1578716" y="2229665"/>
              <a:ext cx="19160" cy="17008"/>
            </a:xfrm>
            <a:custGeom>
              <a:rect b="b" l="l" r="r" t="t"/>
              <a:pathLst>
                <a:path extrusionOk="0" h="324" w="365">
                  <a:moveTo>
                    <a:pt x="183" y="0"/>
                  </a:moveTo>
                  <a:cubicBezTo>
                    <a:pt x="163" y="0"/>
                    <a:pt x="143" y="4"/>
                    <a:pt x="124" y="12"/>
                  </a:cubicBezTo>
                  <a:cubicBezTo>
                    <a:pt x="42" y="44"/>
                    <a:pt x="1" y="135"/>
                    <a:pt x="30" y="217"/>
                  </a:cubicBezTo>
                  <a:cubicBezTo>
                    <a:pt x="54" y="283"/>
                    <a:pt x="116" y="323"/>
                    <a:pt x="183" y="323"/>
                  </a:cubicBezTo>
                  <a:cubicBezTo>
                    <a:pt x="201" y="323"/>
                    <a:pt x="219" y="320"/>
                    <a:pt x="237" y="314"/>
                  </a:cubicBezTo>
                  <a:cubicBezTo>
                    <a:pt x="321" y="284"/>
                    <a:pt x="364" y="191"/>
                    <a:pt x="334" y="107"/>
                  </a:cubicBezTo>
                  <a:cubicBezTo>
                    <a:pt x="334" y="105"/>
                    <a:pt x="332" y="105"/>
                    <a:pt x="332" y="103"/>
                  </a:cubicBezTo>
                  <a:cubicBezTo>
                    <a:pt x="307" y="39"/>
                    <a:pt x="246"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1592521" y="2168406"/>
              <a:ext cx="19107" cy="17008"/>
            </a:xfrm>
            <a:custGeom>
              <a:rect b="b" l="l" r="r" t="t"/>
              <a:pathLst>
                <a:path extrusionOk="0" h="324" w="364">
                  <a:moveTo>
                    <a:pt x="183" y="1"/>
                  </a:moveTo>
                  <a:cubicBezTo>
                    <a:pt x="163" y="1"/>
                    <a:pt x="143" y="4"/>
                    <a:pt x="123" y="12"/>
                  </a:cubicBezTo>
                  <a:cubicBezTo>
                    <a:pt x="41" y="44"/>
                    <a:pt x="0" y="135"/>
                    <a:pt x="30" y="217"/>
                  </a:cubicBezTo>
                  <a:cubicBezTo>
                    <a:pt x="54" y="283"/>
                    <a:pt x="116" y="324"/>
                    <a:pt x="182" y="324"/>
                  </a:cubicBezTo>
                  <a:cubicBezTo>
                    <a:pt x="201" y="324"/>
                    <a:pt x="219" y="321"/>
                    <a:pt x="237" y="314"/>
                  </a:cubicBezTo>
                  <a:cubicBezTo>
                    <a:pt x="321" y="284"/>
                    <a:pt x="364" y="191"/>
                    <a:pt x="334" y="107"/>
                  </a:cubicBezTo>
                  <a:cubicBezTo>
                    <a:pt x="334" y="106"/>
                    <a:pt x="334" y="104"/>
                    <a:pt x="332" y="102"/>
                  </a:cubicBezTo>
                  <a:cubicBezTo>
                    <a:pt x="308" y="39"/>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1573624" y="2192606"/>
              <a:ext cx="19160" cy="17060"/>
            </a:xfrm>
            <a:custGeom>
              <a:rect b="b" l="l" r="r" t="t"/>
              <a:pathLst>
                <a:path extrusionOk="0" h="325" w="365">
                  <a:moveTo>
                    <a:pt x="181" y="1"/>
                  </a:moveTo>
                  <a:cubicBezTo>
                    <a:pt x="162" y="1"/>
                    <a:pt x="143" y="4"/>
                    <a:pt x="124" y="12"/>
                  </a:cubicBezTo>
                  <a:cubicBezTo>
                    <a:pt x="42" y="45"/>
                    <a:pt x="1" y="135"/>
                    <a:pt x="31" y="219"/>
                  </a:cubicBezTo>
                  <a:cubicBezTo>
                    <a:pt x="54" y="284"/>
                    <a:pt x="115" y="324"/>
                    <a:pt x="181" y="324"/>
                  </a:cubicBezTo>
                  <a:cubicBezTo>
                    <a:pt x="199" y="324"/>
                    <a:pt x="219" y="321"/>
                    <a:pt x="237" y="314"/>
                  </a:cubicBezTo>
                  <a:cubicBezTo>
                    <a:pt x="321" y="284"/>
                    <a:pt x="364" y="192"/>
                    <a:pt x="334" y="109"/>
                  </a:cubicBezTo>
                  <a:cubicBezTo>
                    <a:pt x="332" y="107"/>
                    <a:pt x="332" y="105"/>
                    <a:pt x="332" y="103"/>
                  </a:cubicBezTo>
                  <a:cubicBezTo>
                    <a:pt x="307"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1592049" y="2223471"/>
              <a:ext cx="19107" cy="17060"/>
            </a:xfrm>
            <a:custGeom>
              <a:rect b="b" l="l" r="r" t="t"/>
              <a:pathLst>
                <a:path extrusionOk="0" h="325" w="364">
                  <a:moveTo>
                    <a:pt x="183" y="1"/>
                  </a:moveTo>
                  <a:cubicBezTo>
                    <a:pt x="163" y="1"/>
                    <a:pt x="143" y="5"/>
                    <a:pt x="123" y="13"/>
                  </a:cubicBezTo>
                  <a:cubicBezTo>
                    <a:pt x="41" y="44"/>
                    <a:pt x="0" y="136"/>
                    <a:pt x="30" y="218"/>
                  </a:cubicBezTo>
                  <a:cubicBezTo>
                    <a:pt x="53" y="283"/>
                    <a:pt x="116" y="324"/>
                    <a:pt x="182" y="324"/>
                  </a:cubicBezTo>
                  <a:cubicBezTo>
                    <a:pt x="200" y="324"/>
                    <a:pt x="219" y="321"/>
                    <a:pt x="237" y="315"/>
                  </a:cubicBezTo>
                  <a:cubicBezTo>
                    <a:pt x="321" y="283"/>
                    <a:pt x="363" y="192"/>
                    <a:pt x="334" y="108"/>
                  </a:cubicBezTo>
                  <a:cubicBezTo>
                    <a:pt x="334" y="106"/>
                    <a:pt x="332" y="104"/>
                    <a:pt x="332" y="104"/>
                  </a:cubicBezTo>
                  <a:cubicBezTo>
                    <a:pt x="308"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1594779" y="2255964"/>
              <a:ext cx="19107" cy="17008"/>
            </a:xfrm>
            <a:custGeom>
              <a:rect b="b" l="l" r="r" t="t"/>
              <a:pathLst>
                <a:path extrusionOk="0" h="324" w="364">
                  <a:moveTo>
                    <a:pt x="182" y="1"/>
                  </a:moveTo>
                  <a:cubicBezTo>
                    <a:pt x="162" y="1"/>
                    <a:pt x="141" y="4"/>
                    <a:pt x="121" y="12"/>
                  </a:cubicBezTo>
                  <a:cubicBezTo>
                    <a:pt x="41" y="44"/>
                    <a:pt x="0" y="135"/>
                    <a:pt x="30" y="217"/>
                  </a:cubicBezTo>
                  <a:cubicBezTo>
                    <a:pt x="53" y="283"/>
                    <a:pt x="116" y="324"/>
                    <a:pt x="182" y="324"/>
                  </a:cubicBezTo>
                  <a:cubicBezTo>
                    <a:pt x="200" y="324"/>
                    <a:pt x="219" y="321"/>
                    <a:pt x="237" y="314"/>
                  </a:cubicBezTo>
                  <a:cubicBezTo>
                    <a:pt x="321" y="284"/>
                    <a:pt x="364" y="191"/>
                    <a:pt x="334" y="107"/>
                  </a:cubicBezTo>
                  <a:cubicBezTo>
                    <a:pt x="332" y="106"/>
                    <a:pt x="332" y="104"/>
                    <a:pt x="332" y="102"/>
                  </a:cubicBezTo>
                  <a:cubicBezTo>
                    <a:pt x="306" y="39"/>
                    <a:pt x="246"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1592207" y="2240899"/>
              <a:ext cx="19160" cy="17008"/>
            </a:xfrm>
            <a:custGeom>
              <a:rect b="b" l="l" r="r" t="t"/>
              <a:pathLst>
                <a:path extrusionOk="0" h="324" w="365">
                  <a:moveTo>
                    <a:pt x="182" y="1"/>
                  </a:moveTo>
                  <a:cubicBezTo>
                    <a:pt x="162" y="1"/>
                    <a:pt x="142" y="4"/>
                    <a:pt x="122" y="12"/>
                  </a:cubicBezTo>
                  <a:cubicBezTo>
                    <a:pt x="42" y="44"/>
                    <a:pt x="1" y="134"/>
                    <a:pt x="31" y="217"/>
                  </a:cubicBezTo>
                  <a:cubicBezTo>
                    <a:pt x="54" y="283"/>
                    <a:pt x="115" y="324"/>
                    <a:pt x="181" y="324"/>
                  </a:cubicBezTo>
                  <a:cubicBezTo>
                    <a:pt x="199" y="324"/>
                    <a:pt x="218" y="321"/>
                    <a:pt x="236" y="314"/>
                  </a:cubicBezTo>
                  <a:cubicBezTo>
                    <a:pt x="319" y="283"/>
                    <a:pt x="364" y="191"/>
                    <a:pt x="333" y="107"/>
                  </a:cubicBezTo>
                  <a:cubicBezTo>
                    <a:pt x="333" y="106"/>
                    <a:pt x="333" y="104"/>
                    <a:pt x="333" y="104"/>
                  </a:cubicBezTo>
                  <a:cubicBezTo>
                    <a:pt x="307" y="40"/>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1600133" y="2280635"/>
              <a:ext cx="19160" cy="17008"/>
            </a:xfrm>
            <a:custGeom>
              <a:rect b="b" l="l" r="r" t="t"/>
              <a:pathLst>
                <a:path extrusionOk="0" h="324" w="365">
                  <a:moveTo>
                    <a:pt x="183" y="0"/>
                  </a:moveTo>
                  <a:cubicBezTo>
                    <a:pt x="163" y="0"/>
                    <a:pt x="143" y="4"/>
                    <a:pt x="124" y="12"/>
                  </a:cubicBezTo>
                  <a:cubicBezTo>
                    <a:pt x="42" y="44"/>
                    <a:pt x="1" y="135"/>
                    <a:pt x="31" y="217"/>
                  </a:cubicBezTo>
                  <a:cubicBezTo>
                    <a:pt x="54" y="283"/>
                    <a:pt x="116" y="323"/>
                    <a:pt x="183" y="323"/>
                  </a:cubicBezTo>
                  <a:cubicBezTo>
                    <a:pt x="201" y="323"/>
                    <a:pt x="219" y="320"/>
                    <a:pt x="237" y="314"/>
                  </a:cubicBezTo>
                  <a:cubicBezTo>
                    <a:pt x="321" y="284"/>
                    <a:pt x="364" y="191"/>
                    <a:pt x="334" y="107"/>
                  </a:cubicBezTo>
                  <a:cubicBezTo>
                    <a:pt x="334" y="105"/>
                    <a:pt x="332" y="103"/>
                    <a:pt x="332" y="101"/>
                  </a:cubicBezTo>
                  <a:cubicBezTo>
                    <a:pt x="307" y="39"/>
                    <a:pt x="24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1539399" y="2242368"/>
              <a:ext cx="19107" cy="17008"/>
            </a:xfrm>
            <a:custGeom>
              <a:rect b="b" l="l" r="r" t="t"/>
              <a:pathLst>
                <a:path extrusionOk="0" h="324" w="364">
                  <a:moveTo>
                    <a:pt x="183" y="1"/>
                  </a:moveTo>
                  <a:cubicBezTo>
                    <a:pt x="163" y="1"/>
                    <a:pt x="143" y="4"/>
                    <a:pt x="123" y="12"/>
                  </a:cubicBezTo>
                  <a:cubicBezTo>
                    <a:pt x="41" y="44"/>
                    <a:pt x="0" y="135"/>
                    <a:pt x="30" y="217"/>
                  </a:cubicBezTo>
                  <a:cubicBezTo>
                    <a:pt x="54" y="283"/>
                    <a:pt x="116" y="324"/>
                    <a:pt x="182" y="324"/>
                  </a:cubicBezTo>
                  <a:cubicBezTo>
                    <a:pt x="201" y="324"/>
                    <a:pt x="219" y="321"/>
                    <a:pt x="237" y="314"/>
                  </a:cubicBezTo>
                  <a:cubicBezTo>
                    <a:pt x="321" y="283"/>
                    <a:pt x="364" y="191"/>
                    <a:pt x="334" y="107"/>
                  </a:cubicBezTo>
                  <a:cubicBezTo>
                    <a:pt x="332" y="106"/>
                    <a:pt x="332" y="104"/>
                    <a:pt x="332" y="104"/>
                  </a:cubicBezTo>
                  <a:cubicBezTo>
                    <a:pt x="307" y="40"/>
                    <a:pt x="246"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1518770" y="2079957"/>
              <a:ext cx="19107" cy="17008"/>
            </a:xfrm>
            <a:custGeom>
              <a:rect b="b" l="l" r="r" t="t"/>
              <a:pathLst>
                <a:path extrusionOk="0" h="324" w="364">
                  <a:moveTo>
                    <a:pt x="183" y="1"/>
                  </a:moveTo>
                  <a:cubicBezTo>
                    <a:pt x="163" y="1"/>
                    <a:pt x="143" y="5"/>
                    <a:pt x="123" y="13"/>
                  </a:cubicBezTo>
                  <a:cubicBezTo>
                    <a:pt x="43" y="44"/>
                    <a:pt x="0" y="136"/>
                    <a:pt x="30" y="218"/>
                  </a:cubicBezTo>
                  <a:cubicBezTo>
                    <a:pt x="55" y="283"/>
                    <a:pt x="116" y="324"/>
                    <a:pt x="182" y="324"/>
                  </a:cubicBezTo>
                  <a:cubicBezTo>
                    <a:pt x="200" y="324"/>
                    <a:pt x="219" y="321"/>
                    <a:pt x="237" y="315"/>
                  </a:cubicBezTo>
                  <a:cubicBezTo>
                    <a:pt x="321" y="283"/>
                    <a:pt x="364" y="192"/>
                    <a:pt x="334" y="108"/>
                  </a:cubicBezTo>
                  <a:cubicBezTo>
                    <a:pt x="334" y="106"/>
                    <a:pt x="334" y="104"/>
                    <a:pt x="332" y="104"/>
                  </a:cubicBezTo>
                  <a:cubicBezTo>
                    <a:pt x="308" y="40"/>
                    <a:pt x="248"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1508376" y="2117541"/>
              <a:ext cx="19160" cy="17060"/>
            </a:xfrm>
            <a:custGeom>
              <a:rect b="b" l="l" r="r" t="t"/>
              <a:pathLst>
                <a:path extrusionOk="0" h="325" w="365">
                  <a:moveTo>
                    <a:pt x="181" y="1"/>
                  </a:moveTo>
                  <a:cubicBezTo>
                    <a:pt x="161" y="1"/>
                    <a:pt x="141" y="4"/>
                    <a:pt x="122" y="12"/>
                  </a:cubicBezTo>
                  <a:cubicBezTo>
                    <a:pt x="40" y="46"/>
                    <a:pt x="1" y="139"/>
                    <a:pt x="30" y="221"/>
                  </a:cubicBezTo>
                  <a:cubicBezTo>
                    <a:pt x="55" y="285"/>
                    <a:pt x="118" y="325"/>
                    <a:pt x="183" y="325"/>
                  </a:cubicBezTo>
                  <a:cubicBezTo>
                    <a:pt x="202" y="325"/>
                    <a:pt x="221" y="321"/>
                    <a:pt x="239" y="314"/>
                  </a:cubicBezTo>
                  <a:cubicBezTo>
                    <a:pt x="323" y="282"/>
                    <a:pt x="364" y="187"/>
                    <a:pt x="332" y="105"/>
                  </a:cubicBezTo>
                  <a:cubicBezTo>
                    <a:pt x="332" y="104"/>
                    <a:pt x="332" y="104"/>
                    <a:pt x="332" y="102"/>
                  </a:cubicBezTo>
                  <a:cubicBezTo>
                    <a:pt x="307" y="39"/>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1521709" y="2136071"/>
              <a:ext cx="19107" cy="16955"/>
            </a:xfrm>
            <a:custGeom>
              <a:rect b="b" l="l" r="r" t="t"/>
              <a:pathLst>
                <a:path extrusionOk="0" h="323" w="364">
                  <a:moveTo>
                    <a:pt x="182" y="1"/>
                  </a:moveTo>
                  <a:cubicBezTo>
                    <a:pt x="162" y="1"/>
                    <a:pt x="142" y="4"/>
                    <a:pt x="123" y="11"/>
                  </a:cubicBezTo>
                  <a:cubicBezTo>
                    <a:pt x="41" y="43"/>
                    <a:pt x="0" y="135"/>
                    <a:pt x="30" y="217"/>
                  </a:cubicBezTo>
                  <a:cubicBezTo>
                    <a:pt x="53" y="282"/>
                    <a:pt x="115" y="323"/>
                    <a:pt x="180" y="323"/>
                  </a:cubicBezTo>
                  <a:cubicBezTo>
                    <a:pt x="198" y="323"/>
                    <a:pt x="217" y="320"/>
                    <a:pt x="235" y="313"/>
                  </a:cubicBezTo>
                  <a:cubicBezTo>
                    <a:pt x="321" y="284"/>
                    <a:pt x="364" y="192"/>
                    <a:pt x="334" y="108"/>
                  </a:cubicBezTo>
                  <a:cubicBezTo>
                    <a:pt x="334" y="107"/>
                    <a:pt x="332" y="105"/>
                    <a:pt x="332" y="103"/>
                  </a:cubicBezTo>
                  <a:cubicBezTo>
                    <a:pt x="306" y="39"/>
                    <a:pt x="24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1475988" y="2124208"/>
              <a:ext cx="19160" cy="17008"/>
            </a:xfrm>
            <a:custGeom>
              <a:rect b="b" l="l" r="r" t="t"/>
              <a:pathLst>
                <a:path extrusionOk="0" h="324" w="365">
                  <a:moveTo>
                    <a:pt x="183" y="0"/>
                  </a:moveTo>
                  <a:cubicBezTo>
                    <a:pt x="163" y="0"/>
                    <a:pt x="143" y="4"/>
                    <a:pt x="124" y="12"/>
                  </a:cubicBezTo>
                  <a:cubicBezTo>
                    <a:pt x="42" y="44"/>
                    <a:pt x="1" y="133"/>
                    <a:pt x="31" y="217"/>
                  </a:cubicBezTo>
                  <a:cubicBezTo>
                    <a:pt x="54" y="283"/>
                    <a:pt x="116" y="323"/>
                    <a:pt x="183" y="323"/>
                  </a:cubicBezTo>
                  <a:cubicBezTo>
                    <a:pt x="201" y="323"/>
                    <a:pt x="219" y="320"/>
                    <a:pt x="237" y="314"/>
                  </a:cubicBezTo>
                  <a:cubicBezTo>
                    <a:pt x="321" y="282"/>
                    <a:pt x="364" y="191"/>
                    <a:pt x="334" y="107"/>
                  </a:cubicBezTo>
                  <a:cubicBezTo>
                    <a:pt x="332" y="105"/>
                    <a:pt x="332" y="103"/>
                    <a:pt x="332" y="103"/>
                  </a:cubicBezTo>
                  <a:cubicBezTo>
                    <a:pt x="307" y="39"/>
                    <a:pt x="24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1469427" y="2148459"/>
              <a:ext cx="19055" cy="17008"/>
            </a:xfrm>
            <a:custGeom>
              <a:rect b="b" l="l" r="r" t="t"/>
              <a:pathLst>
                <a:path extrusionOk="0" h="324" w="363">
                  <a:moveTo>
                    <a:pt x="181" y="0"/>
                  </a:moveTo>
                  <a:cubicBezTo>
                    <a:pt x="161" y="0"/>
                    <a:pt x="140" y="4"/>
                    <a:pt x="120" y="12"/>
                  </a:cubicBezTo>
                  <a:cubicBezTo>
                    <a:pt x="40" y="46"/>
                    <a:pt x="1" y="135"/>
                    <a:pt x="29" y="215"/>
                  </a:cubicBezTo>
                  <a:cubicBezTo>
                    <a:pt x="52" y="282"/>
                    <a:pt x="115" y="323"/>
                    <a:pt x="182" y="323"/>
                  </a:cubicBezTo>
                  <a:cubicBezTo>
                    <a:pt x="200" y="323"/>
                    <a:pt x="218" y="320"/>
                    <a:pt x="236" y="314"/>
                  </a:cubicBezTo>
                  <a:cubicBezTo>
                    <a:pt x="320" y="284"/>
                    <a:pt x="362" y="193"/>
                    <a:pt x="333" y="109"/>
                  </a:cubicBezTo>
                  <a:cubicBezTo>
                    <a:pt x="333" y="105"/>
                    <a:pt x="331" y="104"/>
                    <a:pt x="331" y="100"/>
                  </a:cubicBezTo>
                  <a:cubicBezTo>
                    <a:pt x="305" y="38"/>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1476776" y="2160795"/>
              <a:ext cx="19160" cy="17008"/>
            </a:xfrm>
            <a:custGeom>
              <a:rect b="b" l="l" r="r" t="t"/>
              <a:pathLst>
                <a:path extrusionOk="0" h="324" w="365">
                  <a:moveTo>
                    <a:pt x="183" y="0"/>
                  </a:moveTo>
                  <a:cubicBezTo>
                    <a:pt x="163" y="0"/>
                    <a:pt x="143" y="4"/>
                    <a:pt x="124" y="12"/>
                  </a:cubicBezTo>
                  <a:cubicBezTo>
                    <a:pt x="42" y="44"/>
                    <a:pt x="1" y="133"/>
                    <a:pt x="30" y="215"/>
                  </a:cubicBezTo>
                  <a:cubicBezTo>
                    <a:pt x="54" y="281"/>
                    <a:pt x="116" y="323"/>
                    <a:pt x="182" y="323"/>
                  </a:cubicBezTo>
                  <a:cubicBezTo>
                    <a:pt x="200" y="323"/>
                    <a:pt x="218" y="320"/>
                    <a:pt x="235" y="314"/>
                  </a:cubicBezTo>
                  <a:cubicBezTo>
                    <a:pt x="319" y="284"/>
                    <a:pt x="364" y="191"/>
                    <a:pt x="334" y="107"/>
                  </a:cubicBezTo>
                  <a:cubicBezTo>
                    <a:pt x="332" y="105"/>
                    <a:pt x="332" y="105"/>
                    <a:pt x="332" y="103"/>
                  </a:cubicBezTo>
                  <a:cubicBezTo>
                    <a:pt x="307" y="39"/>
                    <a:pt x="246"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1495883" y="2162422"/>
              <a:ext cx="19107" cy="17060"/>
            </a:xfrm>
            <a:custGeom>
              <a:rect b="b" l="l" r="r" t="t"/>
              <a:pathLst>
                <a:path extrusionOk="0" h="325" w="364">
                  <a:moveTo>
                    <a:pt x="183" y="1"/>
                  </a:moveTo>
                  <a:cubicBezTo>
                    <a:pt x="163" y="1"/>
                    <a:pt x="143" y="5"/>
                    <a:pt x="123" y="13"/>
                  </a:cubicBezTo>
                  <a:cubicBezTo>
                    <a:pt x="41" y="44"/>
                    <a:pt x="0" y="136"/>
                    <a:pt x="30" y="218"/>
                  </a:cubicBezTo>
                  <a:cubicBezTo>
                    <a:pt x="53" y="284"/>
                    <a:pt x="116" y="324"/>
                    <a:pt x="182" y="324"/>
                  </a:cubicBezTo>
                  <a:cubicBezTo>
                    <a:pt x="200" y="324"/>
                    <a:pt x="219" y="321"/>
                    <a:pt x="237" y="315"/>
                  </a:cubicBezTo>
                  <a:cubicBezTo>
                    <a:pt x="321" y="285"/>
                    <a:pt x="363" y="192"/>
                    <a:pt x="334" y="108"/>
                  </a:cubicBezTo>
                  <a:cubicBezTo>
                    <a:pt x="334" y="106"/>
                    <a:pt x="332" y="106"/>
                    <a:pt x="332" y="104"/>
                  </a:cubicBezTo>
                  <a:cubicBezTo>
                    <a:pt x="308"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1525384" y="2202632"/>
              <a:ext cx="19160" cy="17008"/>
            </a:xfrm>
            <a:custGeom>
              <a:rect b="b" l="l" r="r" t="t"/>
              <a:pathLst>
                <a:path extrusionOk="0" h="324" w="365">
                  <a:moveTo>
                    <a:pt x="183" y="1"/>
                  </a:moveTo>
                  <a:cubicBezTo>
                    <a:pt x="164" y="1"/>
                    <a:pt x="143" y="5"/>
                    <a:pt x="124" y="13"/>
                  </a:cubicBezTo>
                  <a:cubicBezTo>
                    <a:pt x="42" y="44"/>
                    <a:pt x="1" y="136"/>
                    <a:pt x="31" y="218"/>
                  </a:cubicBezTo>
                  <a:cubicBezTo>
                    <a:pt x="54" y="282"/>
                    <a:pt x="117" y="324"/>
                    <a:pt x="184" y="324"/>
                  </a:cubicBezTo>
                  <a:cubicBezTo>
                    <a:pt x="202" y="324"/>
                    <a:pt x="220" y="321"/>
                    <a:pt x="238" y="315"/>
                  </a:cubicBezTo>
                  <a:cubicBezTo>
                    <a:pt x="321" y="283"/>
                    <a:pt x="364" y="192"/>
                    <a:pt x="335" y="108"/>
                  </a:cubicBezTo>
                  <a:cubicBezTo>
                    <a:pt x="335" y="106"/>
                    <a:pt x="333" y="104"/>
                    <a:pt x="333" y="102"/>
                  </a:cubicBezTo>
                  <a:cubicBezTo>
                    <a:pt x="307"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1477091" y="2191346"/>
              <a:ext cx="19107" cy="16955"/>
            </a:xfrm>
            <a:custGeom>
              <a:rect b="b" l="l" r="r" t="t"/>
              <a:pathLst>
                <a:path extrusionOk="0" h="323" w="364">
                  <a:moveTo>
                    <a:pt x="180" y="1"/>
                  </a:moveTo>
                  <a:cubicBezTo>
                    <a:pt x="160" y="1"/>
                    <a:pt x="141" y="4"/>
                    <a:pt x="121" y="11"/>
                  </a:cubicBezTo>
                  <a:cubicBezTo>
                    <a:pt x="41" y="43"/>
                    <a:pt x="0" y="134"/>
                    <a:pt x="30" y="216"/>
                  </a:cubicBezTo>
                  <a:cubicBezTo>
                    <a:pt x="53" y="282"/>
                    <a:pt x="115" y="323"/>
                    <a:pt x="181" y="323"/>
                  </a:cubicBezTo>
                  <a:cubicBezTo>
                    <a:pt x="199" y="323"/>
                    <a:pt x="217" y="320"/>
                    <a:pt x="235" y="313"/>
                  </a:cubicBezTo>
                  <a:cubicBezTo>
                    <a:pt x="319" y="284"/>
                    <a:pt x="364" y="190"/>
                    <a:pt x="332" y="107"/>
                  </a:cubicBezTo>
                  <a:cubicBezTo>
                    <a:pt x="332" y="105"/>
                    <a:pt x="332" y="105"/>
                    <a:pt x="332" y="103"/>
                  </a:cubicBezTo>
                  <a:cubicBezTo>
                    <a:pt x="306" y="40"/>
                    <a:pt x="245"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1488902" y="2210820"/>
              <a:ext cx="19055" cy="16955"/>
            </a:xfrm>
            <a:custGeom>
              <a:rect b="b" l="l" r="r" t="t"/>
              <a:pathLst>
                <a:path extrusionOk="0" h="323" w="363">
                  <a:moveTo>
                    <a:pt x="181" y="1"/>
                  </a:moveTo>
                  <a:cubicBezTo>
                    <a:pt x="162" y="1"/>
                    <a:pt x="143" y="4"/>
                    <a:pt x="124" y="11"/>
                  </a:cubicBezTo>
                  <a:cubicBezTo>
                    <a:pt x="42" y="41"/>
                    <a:pt x="1" y="132"/>
                    <a:pt x="29" y="214"/>
                  </a:cubicBezTo>
                  <a:cubicBezTo>
                    <a:pt x="51" y="281"/>
                    <a:pt x="112" y="323"/>
                    <a:pt x="179" y="323"/>
                  </a:cubicBezTo>
                  <a:cubicBezTo>
                    <a:pt x="197" y="323"/>
                    <a:pt x="216" y="320"/>
                    <a:pt x="234" y="313"/>
                  </a:cubicBezTo>
                  <a:cubicBezTo>
                    <a:pt x="318" y="285"/>
                    <a:pt x="362" y="194"/>
                    <a:pt x="334" y="110"/>
                  </a:cubicBezTo>
                  <a:cubicBezTo>
                    <a:pt x="332" y="108"/>
                    <a:pt x="332" y="106"/>
                    <a:pt x="331" y="105"/>
                  </a:cubicBezTo>
                  <a:cubicBezTo>
                    <a:pt x="306"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1504492" y="2213130"/>
              <a:ext cx="19107" cy="17008"/>
            </a:xfrm>
            <a:custGeom>
              <a:rect b="b" l="l" r="r" t="t"/>
              <a:pathLst>
                <a:path extrusionOk="0" h="324" w="364">
                  <a:moveTo>
                    <a:pt x="181" y="0"/>
                  </a:moveTo>
                  <a:cubicBezTo>
                    <a:pt x="161" y="0"/>
                    <a:pt x="141" y="4"/>
                    <a:pt x="121" y="12"/>
                  </a:cubicBezTo>
                  <a:cubicBezTo>
                    <a:pt x="41" y="44"/>
                    <a:pt x="0" y="135"/>
                    <a:pt x="30" y="217"/>
                  </a:cubicBezTo>
                  <a:cubicBezTo>
                    <a:pt x="53" y="283"/>
                    <a:pt x="115" y="323"/>
                    <a:pt x="180" y="323"/>
                  </a:cubicBezTo>
                  <a:cubicBezTo>
                    <a:pt x="198" y="323"/>
                    <a:pt x="217" y="320"/>
                    <a:pt x="235" y="314"/>
                  </a:cubicBezTo>
                  <a:cubicBezTo>
                    <a:pt x="319" y="284"/>
                    <a:pt x="364" y="191"/>
                    <a:pt x="332" y="107"/>
                  </a:cubicBezTo>
                  <a:cubicBezTo>
                    <a:pt x="332" y="105"/>
                    <a:pt x="332" y="103"/>
                    <a:pt x="330" y="102"/>
                  </a:cubicBezTo>
                  <a:cubicBezTo>
                    <a:pt x="306" y="39"/>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1505752" y="2072555"/>
              <a:ext cx="19107" cy="17008"/>
            </a:xfrm>
            <a:custGeom>
              <a:rect b="b" l="l" r="r" t="t"/>
              <a:pathLst>
                <a:path extrusionOk="0" h="324" w="364">
                  <a:moveTo>
                    <a:pt x="183" y="0"/>
                  </a:moveTo>
                  <a:cubicBezTo>
                    <a:pt x="163" y="0"/>
                    <a:pt x="143" y="4"/>
                    <a:pt x="123" y="12"/>
                  </a:cubicBezTo>
                  <a:cubicBezTo>
                    <a:pt x="41" y="44"/>
                    <a:pt x="0" y="135"/>
                    <a:pt x="30" y="217"/>
                  </a:cubicBezTo>
                  <a:cubicBezTo>
                    <a:pt x="54" y="283"/>
                    <a:pt x="116" y="323"/>
                    <a:pt x="182" y="323"/>
                  </a:cubicBezTo>
                  <a:cubicBezTo>
                    <a:pt x="200" y="323"/>
                    <a:pt x="219" y="320"/>
                    <a:pt x="237" y="314"/>
                  </a:cubicBezTo>
                  <a:cubicBezTo>
                    <a:pt x="321" y="284"/>
                    <a:pt x="364" y="191"/>
                    <a:pt x="334" y="107"/>
                  </a:cubicBezTo>
                  <a:cubicBezTo>
                    <a:pt x="334" y="105"/>
                    <a:pt x="332" y="105"/>
                    <a:pt x="332" y="103"/>
                  </a:cubicBezTo>
                  <a:cubicBezTo>
                    <a:pt x="308" y="39"/>
                    <a:pt x="24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1522182" y="2105311"/>
              <a:ext cx="19107" cy="17008"/>
            </a:xfrm>
            <a:custGeom>
              <a:rect b="b" l="l" r="r" t="t"/>
              <a:pathLst>
                <a:path extrusionOk="0" h="324" w="364">
                  <a:moveTo>
                    <a:pt x="184" y="1"/>
                  </a:moveTo>
                  <a:cubicBezTo>
                    <a:pt x="164" y="1"/>
                    <a:pt x="143" y="4"/>
                    <a:pt x="123" y="12"/>
                  </a:cubicBezTo>
                  <a:cubicBezTo>
                    <a:pt x="43" y="44"/>
                    <a:pt x="0" y="135"/>
                    <a:pt x="30" y="217"/>
                  </a:cubicBezTo>
                  <a:cubicBezTo>
                    <a:pt x="55" y="283"/>
                    <a:pt x="117" y="324"/>
                    <a:pt x="183" y="324"/>
                  </a:cubicBezTo>
                  <a:cubicBezTo>
                    <a:pt x="201" y="324"/>
                    <a:pt x="219" y="321"/>
                    <a:pt x="237" y="314"/>
                  </a:cubicBezTo>
                  <a:cubicBezTo>
                    <a:pt x="321" y="284"/>
                    <a:pt x="364" y="191"/>
                    <a:pt x="334" y="107"/>
                  </a:cubicBezTo>
                  <a:cubicBezTo>
                    <a:pt x="334" y="105"/>
                    <a:pt x="334" y="105"/>
                    <a:pt x="332" y="104"/>
                  </a:cubicBezTo>
                  <a:cubicBezTo>
                    <a:pt x="308" y="40"/>
                    <a:pt x="248"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1511683" y="2098172"/>
              <a:ext cx="19160" cy="17008"/>
            </a:xfrm>
            <a:custGeom>
              <a:rect b="b" l="l" r="r" t="t"/>
              <a:pathLst>
                <a:path extrusionOk="0" h="324" w="365">
                  <a:moveTo>
                    <a:pt x="182" y="1"/>
                  </a:moveTo>
                  <a:cubicBezTo>
                    <a:pt x="162" y="1"/>
                    <a:pt x="142" y="4"/>
                    <a:pt x="122" y="12"/>
                  </a:cubicBezTo>
                  <a:cubicBezTo>
                    <a:pt x="40" y="46"/>
                    <a:pt x="1" y="135"/>
                    <a:pt x="29" y="217"/>
                  </a:cubicBezTo>
                  <a:cubicBezTo>
                    <a:pt x="54" y="283"/>
                    <a:pt x="115" y="324"/>
                    <a:pt x="181" y="324"/>
                  </a:cubicBezTo>
                  <a:cubicBezTo>
                    <a:pt x="199" y="324"/>
                    <a:pt x="218" y="321"/>
                    <a:pt x="236" y="314"/>
                  </a:cubicBezTo>
                  <a:cubicBezTo>
                    <a:pt x="320" y="284"/>
                    <a:pt x="364" y="191"/>
                    <a:pt x="333" y="107"/>
                  </a:cubicBezTo>
                  <a:cubicBezTo>
                    <a:pt x="333" y="105"/>
                    <a:pt x="333" y="104"/>
                    <a:pt x="331" y="102"/>
                  </a:cubicBezTo>
                  <a:cubicBezTo>
                    <a:pt x="305" y="39"/>
                    <a:pt x="24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1500450" y="2138801"/>
              <a:ext cx="19212" cy="17060"/>
            </a:xfrm>
            <a:custGeom>
              <a:rect b="b" l="l" r="r" t="t"/>
              <a:pathLst>
                <a:path extrusionOk="0" h="325" w="366">
                  <a:moveTo>
                    <a:pt x="184" y="1"/>
                  </a:moveTo>
                  <a:cubicBezTo>
                    <a:pt x="164" y="1"/>
                    <a:pt x="145" y="4"/>
                    <a:pt x="126" y="12"/>
                  </a:cubicBezTo>
                  <a:cubicBezTo>
                    <a:pt x="44" y="43"/>
                    <a:pt x="1" y="135"/>
                    <a:pt x="32" y="219"/>
                  </a:cubicBezTo>
                  <a:cubicBezTo>
                    <a:pt x="56" y="284"/>
                    <a:pt x="117" y="324"/>
                    <a:pt x="182" y="324"/>
                  </a:cubicBezTo>
                  <a:cubicBezTo>
                    <a:pt x="201" y="324"/>
                    <a:pt x="220" y="321"/>
                    <a:pt x="239" y="314"/>
                  </a:cubicBezTo>
                  <a:cubicBezTo>
                    <a:pt x="323" y="284"/>
                    <a:pt x="366" y="191"/>
                    <a:pt x="336" y="107"/>
                  </a:cubicBezTo>
                  <a:lnTo>
                    <a:pt x="334" y="105"/>
                  </a:lnTo>
                  <a:cubicBezTo>
                    <a:pt x="310" y="40"/>
                    <a:pt x="249"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1481658" y="2099379"/>
              <a:ext cx="19160" cy="17060"/>
            </a:xfrm>
            <a:custGeom>
              <a:rect b="b" l="l" r="r" t="t"/>
              <a:pathLst>
                <a:path extrusionOk="0" h="325" w="365">
                  <a:moveTo>
                    <a:pt x="181" y="1"/>
                  </a:moveTo>
                  <a:cubicBezTo>
                    <a:pt x="162" y="1"/>
                    <a:pt x="143" y="4"/>
                    <a:pt x="124" y="12"/>
                  </a:cubicBezTo>
                  <a:cubicBezTo>
                    <a:pt x="42" y="43"/>
                    <a:pt x="1" y="135"/>
                    <a:pt x="31" y="217"/>
                  </a:cubicBezTo>
                  <a:cubicBezTo>
                    <a:pt x="54" y="283"/>
                    <a:pt x="117" y="325"/>
                    <a:pt x="184" y="325"/>
                  </a:cubicBezTo>
                  <a:cubicBezTo>
                    <a:pt x="202" y="325"/>
                    <a:pt x="220" y="322"/>
                    <a:pt x="238" y="315"/>
                  </a:cubicBezTo>
                  <a:cubicBezTo>
                    <a:pt x="321" y="286"/>
                    <a:pt x="364" y="192"/>
                    <a:pt x="334" y="109"/>
                  </a:cubicBezTo>
                  <a:cubicBezTo>
                    <a:pt x="334" y="107"/>
                    <a:pt x="333" y="105"/>
                    <a:pt x="333" y="105"/>
                  </a:cubicBezTo>
                  <a:cubicBezTo>
                    <a:pt x="308" y="40"/>
                    <a:pt x="246"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1521972" y="2166307"/>
              <a:ext cx="19160" cy="16955"/>
            </a:xfrm>
            <a:custGeom>
              <a:rect b="b" l="l" r="r" t="t"/>
              <a:pathLst>
                <a:path extrusionOk="0" h="323" w="365">
                  <a:moveTo>
                    <a:pt x="181" y="1"/>
                  </a:moveTo>
                  <a:cubicBezTo>
                    <a:pt x="162" y="1"/>
                    <a:pt x="142" y="4"/>
                    <a:pt x="124" y="11"/>
                  </a:cubicBezTo>
                  <a:cubicBezTo>
                    <a:pt x="42" y="43"/>
                    <a:pt x="1" y="134"/>
                    <a:pt x="31" y="216"/>
                  </a:cubicBezTo>
                  <a:cubicBezTo>
                    <a:pt x="54" y="282"/>
                    <a:pt x="116" y="323"/>
                    <a:pt x="183" y="323"/>
                  </a:cubicBezTo>
                  <a:cubicBezTo>
                    <a:pt x="201" y="323"/>
                    <a:pt x="219" y="320"/>
                    <a:pt x="237" y="313"/>
                  </a:cubicBezTo>
                  <a:cubicBezTo>
                    <a:pt x="321" y="283"/>
                    <a:pt x="364" y="190"/>
                    <a:pt x="334" y="106"/>
                  </a:cubicBezTo>
                  <a:cubicBezTo>
                    <a:pt x="332" y="106"/>
                    <a:pt x="332" y="105"/>
                    <a:pt x="332" y="103"/>
                  </a:cubicBezTo>
                  <a:cubicBezTo>
                    <a:pt x="307"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1535410" y="2181792"/>
              <a:ext cx="19107" cy="16955"/>
            </a:xfrm>
            <a:custGeom>
              <a:rect b="b" l="l" r="r" t="t"/>
              <a:pathLst>
                <a:path extrusionOk="0" h="323" w="364">
                  <a:moveTo>
                    <a:pt x="179" y="0"/>
                  </a:moveTo>
                  <a:cubicBezTo>
                    <a:pt x="160" y="0"/>
                    <a:pt x="140" y="4"/>
                    <a:pt x="121" y="11"/>
                  </a:cubicBezTo>
                  <a:cubicBezTo>
                    <a:pt x="41" y="43"/>
                    <a:pt x="0" y="134"/>
                    <a:pt x="28" y="216"/>
                  </a:cubicBezTo>
                  <a:cubicBezTo>
                    <a:pt x="51" y="281"/>
                    <a:pt x="113" y="323"/>
                    <a:pt x="179" y="323"/>
                  </a:cubicBezTo>
                  <a:cubicBezTo>
                    <a:pt x="198" y="323"/>
                    <a:pt x="216" y="320"/>
                    <a:pt x="235" y="313"/>
                  </a:cubicBezTo>
                  <a:cubicBezTo>
                    <a:pt x="319" y="283"/>
                    <a:pt x="363" y="192"/>
                    <a:pt x="332" y="108"/>
                  </a:cubicBezTo>
                  <a:cubicBezTo>
                    <a:pt x="332" y="106"/>
                    <a:pt x="332" y="104"/>
                    <a:pt x="332" y="104"/>
                  </a:cubicBezTo>
                  <a:cubicBezTo>
                    <a:pt x="306" y="39"/>
                    <a:pt x="245"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1538612" y="2192186"/>
              <a:ext cx="19107" cy="17008"/>
            </a:xfrm>
            <a:custGeom>
              <a:rect b="b" l="l" r="r" t="t"/>
              <a:pathLst>
                <a:path extrusionOk="0" h="324" w="364">
                  <a:moveTo>
                    <a:pt x="184" y="1"/>
                  </a:moveTo>
                  <a:cubicBezTo>
                    <a:pt x="164" y="1"/>
                    <a:pt x="143" y="4"/>
                    <a:pt x="124" y="12"/>
                  </a:cubicBezTo>
                  <a:cubicBezTo>
                    <a:pt x="43" y="44"/>
                    <a:pt x="1" y="135"/>
                    <a:pt x="30" y="217"/>
                  </a:cubicBezTo>
                  <a:cubicBezTo>
                    <a:pt x="55" y="283"/>
                    <a:pt x="117" y="324"/>
                    <a:pt x="183" y="324"/>
                  </a:cubicBezTo>
                  <a:cubicBezTo>
                    <a:pt x="201" y="324"/>
                    <a:pt x="219" y="321"/>
                    <a:pt x="237" y="314"/>
                  </a:cubicBezTo>
                  <a:cubicBezTo>
                    <a:pt x="321" y="282"/>
                    <a:pt x="364" y="191"/>
                    <a:pt x="334" y="107"/>
                  </a:cubicBezTo>
                  <a:cubicBezTo>
                    <a:pt x="334" y="105"/>
                    <a:pt x="334" y="104"/>
                    <a:pt x="332" y="104"/>
                  </a:cubicBezTo>
                  <a:cubicBezTo>
                    <a:pt x="308" y="40"/>
                    <a:pt x="248"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1472944" y="2176123"/>
              <a:ext cx="19160" cy="17008"/>
            </a:xfrm>
            <a:custGeom>
              <a:rect b="b" l="l" r="r" t="t"/>
              <a:pathLst>
                <a:path extrusionOk="0" h="324" w="365">
                  <a:moveTo>
                    <a:pt x="182" y="1"/>
                  </a:moveTo>
                  <a:cubicBezTo>
                    <a:pt x="162" y="1"/>
                    <a:pt x="142" y="5"/>
                    <a:pt x="122" y="13"/>
                  </a:cubicBezTo>
                  <a:cubicBezTo>
                    <a:pt x="42" y="44"/>
                    <a:pt x="1" y="136"/>
                    <a:pt x="31" y="218"/>
                  </a:cubicBezTo>
                  <a:cubicBezTo>
                    <a:pt x="54" y="283"/>
                    <a:pt x="115" y="324"/>
                    <a:pt x="181" y="324"/>
                  </a:cubicBezTo>
                  <a:cubicBezTo>
                    <a:pt x="199" y="324"/>
                    <a:pt x="218" y="321"/>
                    <a:pt x="236" y="315"/>
                  </a:cubicBezTo>
                  <a:cubicBezTo>
                    <a:pt x="320" y="283"/>
                    <a:pt x="364" y="192"/>
                    <a:pt x="333" y="108"/>
                  </a:cubicBezTo>
                  <a:cubicBezTo>
                    <a:pt x="333" y="106"/>
                    <a:pt x="333" y="104"/>
                    <a:pt x="333" y="104"/>
                  </a:cubicBezTo>
                  <a:cubicBezTo>
                    <a:pt x="307" y="40"/>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1493311" y="2195545"/>
              <a:ext cx="19160" cy="16955"/>
            </a:xfrm>
            <a:custGeom>
              <a:rect b="b" l="l" r="r" t="t"/>
              <a:pathLst>
                <a:path extrusionOk="0" h="323" w="365">
                  <a:moveTo>
                    <a:pt x="182" y="1"/>
                  </a:moveTo>
                  <a:cubicBezTo>
                    <a:pt x="163" y="1"/>
                    <a:pt x="143" y="4"/>
                    <a:pt x="124" y="12"/>
                  </a:cubicBezTo>
                  <a:cubicBezTo>
                    <a:pt x="42" y="43"/>
                    <a:pt x="1" y="135"/>
                    <a:pt x="30" y="217"/>
                  </a:cubicBezTo>
                  <a:cubicBezTo>
                    <a:pt x="55" y="282"/>
                    <a:pt x="117" y="323"/>
                    <a:pt x="183" y="323"/>
                  </a:cubicBezTo>
                  <a:cubicBezTo>
                    <a:pt x="201" y="323"/>
                    <a:pt x="219" y="320"/>
                    <a:pt x="237" y="314"/>
                  </a:cubicBezTo>
                  <a:cubicBezTo>
                    <a:pt x="321" y="284"/>
                    <a:pt x="364" y="191"/>
                    <a:pt x="334" y="107"/>
                  </a:cubicBezTo>
                  <a:cubicBezTo>
                    <a:pt x="334" y="107"/>
                    <a:pt x="332" y="105"/>
                    <a:pt x="332" y="103"/>
                  </a:cubicBezTo>
                  <a:cubicBezTo>
                    <a:pt x="308" y="40"/>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1523232" y="2229455"/>
              <a:ext cx="19160" cy="17008"/>
            </a:xfrm>
            <a:custGeom>
              <a:rect b="b" l="l" r="r" t="t"/>
              <a:pathLst>
                <a:path extrusionOk="0" h="324" w="365">
                  <a:moveTo>
                    <a:pt x="183" y="1"/>
                  </a:moveTo>
                  <a:cubicBezTo>
                    <a:pt x="163" y="1"/>
                    <a:pt x="143" y="4"/>
                    <a:pt x="124" y="12"/>
                  </a:cubicBezTo>
                  <a:cubicBezTo>
                    <a:pt x="42" y="44"/>
                    <a:pt x="1" y="135"/>
                    <a:pt x="31" y="217"/>
                  </a:cubicBezTo>
                  <a:cubicBezTo>
                    <a:pt x="54" y="283"/>
                    <a:pt x="117" y="324"/>
                    <a:pt x="183" y="324"/>
                  </a:cubicBezTo>
                  <a:cubicBezTo>
                    <a:pt x="201" y="324"/>
                    <a:pt x="220" y="321"/>
                    <a:pt x="238" y="314"/>
                  </a:cubicBezTo>
                  <a:cubicBezTo>
                    <a:pt x="321" y="283"/>
                    <a:pt x="364" y="191"/>
                    <a:pt x="335" y="107"/>
                  </a:cubicBezTo>
                  <a:cubicBezTo>
                    <a:pt x="333" y="105"/>
                    <a:pt x="333" y="104"/>
                    <a:pt x="333" y="104"/>
                  </a:cubicBezTo>
                  <a:cubicBezTo>
                    <a:pt x="307"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1535095" y="2220899"/>
              <a:ext cx="19107" cy="16955"/>
            </a:xfrm>
            <a:custGeom>
              <a:rect b="b" l="l" r="r" t="t"/>
              <a:pathLst>
                <a:path extrusionOk="0" h="323" w="364">
                  <a:moveTo>
                    <a:pt x="180" y="1"/>
                  </a:moveTo>
                  <a:cubicBezTo>
                    <a:pt x="161" y="1"/>
                    <a:pt x="141" y="4"/>
                    <a:pt x="122" y="11"/>
                  </a:cubicBezTo>
                  <a:cubicBezTo>
                    <a:pt x="41" y="43"/>
                    <a:pt x="0" y="134"/>
                    <a:pt x="30" y="216"/>
                  </a:cubicBezTo>
                  <a:cubicBezTo>
                    <a:pt x="54" y="282"/>
                    <a:pt x="115" y="323"/>
                    <a:pt x="181" y="323"/>
                  </a:cubicBezTo>
                  <a:cubicBezTo>
                    <a:pt x="199" y="323"/>
                    <a:pt x="217" y="320"/>
                    <a:pt x="235" y="313"/>
                  </a:cubicBezTo>
                  <a:cubicBezTo>
                    <a:pt x="319" y="283"/>
                    <a:pt x="364" y="190"/>
                    <a:pt x="332" y="106"/>
                  </a:cubicBezTo>
                  <a:cubicBezTo>
                    <a:pt x="332" y="106"/>
                    <a:pt x="332" y="104"/>
                    <a:pt x="332" y="103"/>
                  </a:cubicBezTo>
                  <a:cubicBezTo>
                    <a:pt x="306" y="39"/>
                    <a:pt x="245"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1504754" y="2234180"/>
              <a:ext cx="19160" cy="17008"/>
            </a:xfrm>
            <a:custGeom>
              <a:rect b="b" l="l" r="r" t="t"/>
              <a:pathLst>
                <a:path extrusionOk="0" h="324" w="365">
                  <a:moveTo>
                    <a:pt x="182" y="0"/>
                  </a:moveTo>
                  <a:cubicBezTo>
                    <a:pt x="163" y="0"/>
                    <a:pt x="143" y="4"/>
                    <a:pt x="124" y="12"/>
                  </a:cubicBezTo>
                  <a:cubicBezTo>
                    <a:pt x="42" y="43"/>
                    <a:pt x="1" y="135"/>
                    <a:pt x="30" y="217"/>
                  </a:cubicBezTo>
                  <a:cubicBezTo>
                    <a:pt x="54" y="283"/>
                    <a:pt x="116" y="323"/>
                    <a:pt x="183" y="323"/>
                  </a:cubicBezTo>
                  <a:cubicBezTo>
                    <a:pt x="201" y="323"/>
                    <a:pt x="219" y="320"/>
                    <a:pt x="237" y="314"/>
                  </a:cubicBezTo>
                  <a:cubicBezTo>
                    <a:pt x="321" y="284"/>
                    <a:pt x="364" y="191"/>
                    <a:pt x="334" y="107"/>
                  </a:cubicBezTo>
                  <a:cubicBezTo>
                    <a:pt x="334" y="107"/>
                    <a:pt x="332" y="105"/>
                    <a:pt x="332" y="103"/>
                  </a:cubicBezTo>
                  <a:cubicBezTo>
                    <a:pt x="308" y="40"/>
                    <a:pt x="246"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1521709" y="2248563"/>
              <a:ext cx="19107" cy="17008"/>
            </a:xfrm>
            <a:custGeom>
              <a:rect b="b" l="l" r="r" t="t"/>
              <a:pathLst>
                <a:path extrusionOk="0" h="324" w="364">
                  <a:moveTo>
                    <a:pt x="183" y="0"/>
                  </a:moveTo>
                  <a:cubicBezTo>
                    <a:pt x="163" y="0"/>
                    <a:pt x="143" y="4"/>
                    <a:pt x="123" y="12"/>
                  </a:cubicBezTo>
                  <a:cubicBezTo>
                    <a:pt x="41" y="43"/>
                    <a:pt x="0" y="135"/>
                    <a:pt x="30" y="217"/>
                  </a:cubicBezTo>
                  <a:cubicBezTo>
                    <a:pt x="55" y="283"/>
                    <a:pt x="116" y="323"/>
                    <a:pt x="182" y="323"/>
                  </a:cubicBezTo>
                  <a:cubicBezTo>
                    <a:pt x="200" y="323"/>
                    <a:pt x="219" y="320"/>
                    <a:pt x="237" y="314"/>
                  </a:cubicBezTo>
                  <a:cubicBezTo>
                    <a:pt x="321" y="284"/>
                    <a:pt x="364" y="191"/>
                    <a:pt x="334" y="107"/>
                  </a:cubicBezTo>
                  <a:cubicBezTo>
                    <a:pt x="334" y="105"/>
                    <a:pt x="334" y="105"/>
                    <a:pt x="332" y="103"/>
                  </a:cubicBezTo>
                  <a:cubicBezTo>
                    <a:pt x="308" y="39"/>
                    <a:pt x="248"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1568270" y="2206778"/>
              <a:ext cx="19107" cy="17008"/>
            </a:xfrm>
            <a:custGeom>
              <a:rect b="b" l="l" r="r" t="t"/>
              <a:pathLst>
                <a:path extrusionOk="0" h="324" w="364">
                  <a:moveTo>
                    <a:pt x="182" y="0"/>
                  </a:moveTo>
                  <a:cubicBezTo>
                    <a:pt x="163" y="0"/>
                    <a:pt x="143" y="4"/>
                    <a:pt x="123" y="12"/>
                  </a:cubicBezTo>
                  <a:cubicBezTo>
                    <a:pt x="43" y="44"/>
                    <a:pt x="0" y="135"/>
                    <a:pt x="30" y="217"/>
                  </a:cubicBezTo>
                  <a:cubicBezTo>
                    <a:pt x="55" y="283"/>
                    <a:pt x="116" y="323"/>
                    <a:pt x="182" y="323"/>
                  </a:cubicBezTo>
                  <a:cubicBezTo>
                    <a:pt x="200" y="323"/>
                    <a:pt x="219" y="320"/>
                    <a:pt x="237" y="314"/>
                  </a:cubicBezTo>
                  <a:cubicBezTo>
                    <a:pt x="321" y="284"/>
                    <a:pt x="364" y="191"/>
                    <a:pt x="334" y="107"/>
                  </a:cubicBezTo>
                  <a:cubicBezTo>
                    <a:pt x="334" y="105"/>
                    <a:pt x="334" y="105"/>
                    <a:pt x="332" y="103"/>
                  </a:cubicBezTo>
                  <a:cubicBezTo>
                    <a:pt x="308" y="40"/>
                    <a:pt x="247"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1584385" y="2275859"/>
              <a:ext cx="19160" cy="17060"/>
            </a:xfrm>
            <a:custGeom>
              <a:rect b="b" l="l" r="r" t="t"/>
              <a:pathLst>
                <a:path extrusionOk="0" h="325" w="365">
                  <a:moveTo>
                    <a:pt x="181" y="1"/>
                  </a:moveTo>
                  <a:cubicBezTo>
                    <a:pt x="162" y="1"/>
                    <a:pt x="143" y="4"/>
                    <a:pt x="124" y="12"/>
                  </a:cubicBezTo>
                  <a:cubicBezTo>
                    <a:pt x="42" y="45"/>
                    <a:pt x="1" y="135"/>
                    <a:pt x="31" y="219"/>
                  </a:cubicBezTo>
                  <a:cubicBezTo>
                    <a:pt x="54" y="284"/>
                    <a:pt x="115" y="324"/>
                    <a:pt x="181" y="324"/>
                  </a:cubicBezTo>
                  <a:cubicBezTo>
                    <a:pt x="199" y="324"/>
                    <a:pt x="219" y="321"/>
                    <a:pt x="237" y="314"/>
                  </a:cubicBezTo>
                  <a:cubicBezTo>
                    <a:pt x="321" y="284"/>
                    <a:pt x="364" y="192"/>
                    <a:pt x="334" y="109"/>
                  </a:cubicBezTo>
                  <a:cubicBezTo>
                    <a:pt x="332" y="107"/>
                    <a:pt x="332" y="105"/>
                    <a:pt x="332" y="103"/>
                  </a:cubicBezTo>
                  <a:cubicBezTo>
                    <a:pt x="307"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1572942" y="2251555"/>
              <a:ext cx="19160" cy="17008"/>
            </a:xfrm>
            <a:custGeom>
              <a:rect b="b" l="l" r="r" t="t"/>
              <a:pathLst>
                <a:path extrusionOk="0" h="324" w="365">
                  <a:moveTo>
                    <a:pt x="183" y="1"/>
                  </a:moveTo>
                  <a:cubicBezTo>
                    <a:pt x="163" y="1"/>
                    <a:pt x="143" y="5"/>
                    <a:pt x="124" y="13"/>
                  </a:cubicBezTo>
                  <a:cubicBezTo>
                    <a:pt x="42" y="44"/>
                    <a:pt x="1" y="134"/>
                    <a:pt x="30" y="216"/>
                  </a:cubicBezTo>
                  <a:cubicBezTo>
                    <a:pt x="54" y="282"/>
                    <a:pt x="116" y="324"/>
                    <a:pt x="182" y="324"/>
                  </a:cubicBezTo>
                  <a:cubicBezTo>
                    <a:pt x="200" y="324"/>
                    <a:pt x="218" y="321"/>
                    <a:pt x="235" y="314"/>
                  </a:cubicBezTo>
                  <a:cubicBezTo>
                    <a:pt x="319" y="285"/>
                    <a:pt x="364" y="191"/>
                    <a:pt x="334" y="108"/>
                  </a:cubicBezTo>
                  <a:cubicBezTo>
                    <a:pt x="334" y="106"/>
                    <a:pt x="332" y="106"/>
                    <a:pt x="332" y="104"/>
                  </a:cubicBezTo>
                  <a:cubicBezTo>
                    <a:pt x="308"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1553100" y="2246095"/>
              <a:ext cx="19107" cy="17008"/>
            </a:xfrm>
            <a:custGeom>
              <a:rect b="b" l="l" r="r" t="t"/>
              <a:pathLst>
                <a:path extrusionOk="0" h="324" w="364">
                  <a:moveTo>
                    <a:pt x="183" y="0"/>
                  </a:moveTo>
                  <a:cubicBezTo>
                    <a:pt x="163" y="0"/>
                    <a:pt x="143" y="4"/>
                    <a:pt x="123" y="12"/>
                  </a:cubicBezTo>
                  <a:cubicBezTo>
                    <a:pt x="41" y="44"/>
                    <a:pt x="0" y="135"/>
                    <a:pt x="30" y="217"/>
                  </a:cubicBezTo>
                  <a:cubicBezTo>
                    <a:pt x="54" y="283"/>
                    <a:pt x="116" y="324"/>
                    <a:pt x="182" y="324"/>
                  </a:cubicBezTo>
                  <a:cubicBezTo>
                    <a:pt x="200" y="324"/>
                    <a:pt x="219" y="320"/>
                    <a:pt x="237" y="314"/>
                  </a:cubicBezTo>
                  <a:cubicBezTo>
                    <a:pt x="321" y="282"/>
                    <a:pt x="364" y="191"/>
                    <a:pt x="334" y="107"/>
                  </a:cubicBezTo>
                  <a:cubicBezTo>
                    <a:pt x="334" y="105"/>
                    <a:pt x="332" y="103"/>
                    <a:pt x="332" y="103"/>
                  </a:cubicBezTo>
                  <a:cubicBezTo>
                    <a:pt x="308" y="39"/>
                    <a:pt x="24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1559136" y="2262211"/>
              <a:ext cx="19160" cy="17060"/>
            </a:xfrm>
            <a:custGeom>
              <a:rect b="b" l="l" r="r" t="t"/>
              <a:pathLst>
                <a:path extrusionOk="0" h="325" w="365">
                  <a:moveTo>
                    <a:pt x="184" y="1"/>
                  </a:moveTo>
                  <a:cubicBezTo>
                    <a:pt x="164" y="1"/>
                    <a:pt x="144" y="5"/>
                    <a:pt x="124" y="13"/>
                  </a:cubicBezTo>
                  <a:cubicBezTo>
                    <a:pt x="42" y="44"/>
                    <a:pt x="1" y="136"/>
                    <a:pt x="31" y="218"/>
                  </a:cubicBezTo>
                  <a:cubicBezTo>
                    <a:pt x="56" y="283"/>
                    <a:pt x="117" y="324"/>
                    <a:pt x="183" y="324"/>
                  </a:cubicBezTo>
                  <a:cubicBezTo>
                    <a:pt x="201" y="324"/>
                    <a:pt x="220" y="321"/>
                    <a:pt x="238" y="315"/>
                  </a:cubicBezTo>
                  <a:cubicBezTo>
                    <a:pt x="321" y="283"/>
                    <a:pt x="364" y="192"/>
                    <a:pt x="334" y="108"/>
                  </a:cubicBezTo>
                  <a:cubicBezTo>
                    <a:pt x="334" y="106"/>
                    <a:pt x="334" y="104"/>
                    <a:pt x="333" y="104"/>
                  </a:cubicBezTo>
                  <a:cubicBezTo>
                    <a:pt x="308" y="40"/>
                    <a:pt x="248"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1561236" y="2231397"/>
              <a:ext cx="19107" cy="16955"/>
            </a:xfrm>
            <a:custGeom>
              <a:rect b="b" l="l" r="r" t="t"/>
              <a:pathLst>
                <a:path extrusionOk="0" h="323" w="364">
                  <a:moveTo>
                    <a:pt x="181" y="0"/>
                  </a:moveTo>
                  <a:cubicBezTo>
                    <a:pt x="161" y="0"/>
                    <a:pt x="142" y="3"/>
                    <a:pt x="123" y="11"/>
                  </a:cubicBezTo>
                  <a:cubicBezTo>
                    <a:pt x="41" y="42"/>
                    <a:pt x="0" y="134"/>
                    <a:pt x="30" y="216"/>
                  </a:cubicBezTo>
                  <a:cubicBezTo>
                    <a:pt x="53" y="282"/>
                    <a:pt x="115" y="322"/>
                    <a:pt x="180" y="322"/>
                  </a:cubicBezTo>
                  <a:cubicBezTo>
                    <a:pt x="198" y="322"/>
                    <a:pt x="217" y="319"/>
                    <a:pt x="235" y="313"/>
                  </a:cubicBezTo>
                  <a:cubicBezTo>
                    <a:pt x="319" y="283"/>
                    <a:pt x="363" y="191"/>
                    <a:pt x="334" y="108"/>
                  </a:cubicBezTo>
                  <a:cubicBezTo>
                    <a:pt x="334" y="106"/>
                    <a:pt x="332" y="104"/>
                    <a:pt x="332" y="102"/>
                  </a:cubicBezTo>
                  <a:cubicBezTo>
                    <a:pt x="307" y="39"/>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1584280" y="2258169"/>
              <a:ext cx="19160" cy="17008"/>
            </a:xfrm>
            <a:custGeom>
              <a:rect b="b" l="l" r="r" t="t"/>
              <a:pathLst>
                <a:path extrusionOk="0" h="324" w="365">
                  <a:moveTo>
                    <a:pt x="182" y="1"/>
                  </a:moveTo>
                  <a:cubicBezTo>
                    <a:pt x="163" y="1"/>
                    <a:pt x="143" y="4"/>
                    <a:pt x="124" y="11"/>
                  </a:cubicBezTo>
                  <a:cubicBezTo>
                    <a:pt x="44" y="45"/>
                    <a:pt x="1" y="134"/>
                    <a:pt x="31" y="218"/>
                  </a:cubicBezTo>
                  <a:cubicBezTo>
                    <a:pt x="55" y="283"/>
                    <a:pt x="116" y="324"/>
                    <a:pt x="181" y="324"/>
                  </a:cubicBezTo>
                  <a:cubicBezTo>
                    <a:pt x="200" y="324"/>
                    <a:pt x="219" y="320"/>
                    <a:pt x="238" y="313"/>
                  </a:cubicBezTo>
                  <a:cubicBezTo>
                    <a:pt x="321" y="283"/>
                    <a:pt x="364" y="192"/>
                    <a:pt x="334" y="108"/>
                  </a:cubicBezTo>
                  <a:cubicBezTo>
                    <a:pt x="334" y="106"/>
                    <a:pt x="334" y="105"/>
                    <a:pt x="333" y="105"/>
                  </a:cubicBezTo>
                  <a:cubicBezTo>
                    <a:pt x="308" y="40"/>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1563441" y="2123945"/>
              <a:ext cx="19160" cy="17008"/>
            </a:xfrm>
            <a:custGeom>
              <a:rect b="b" l="l" r="r" t="t"/>
              <a:pathLst>
                <a:path extrusionOk="0" h="324" w="365">
                  <a:moveTo>
                    <a:pt x="181" y="1"/>
                  </a:moveTo>
                  <a:cubicBezTo>
                    <a:pt x="162" y="1"/>
                    <a:pt x="143" y="4"/>
                    <a:pt x="124" y="11"/>
                  </a:cubicBezTo>
                  <a:cubicBezTo>
                    <a:pt x="42" y="43"/>
                    <a:pt x="1" y="134"/>
                    <a:pt x="31" y="216"/>
                  </a:cubicBezTo>
                  <a:cubicBezTo>
                    <a:pt x="54" y="282"/>
                    <a:pt x="116" y="324"/>
                    <a:pt x="182" y="324"/>
                  </a:cubicBezTo>
                  <a:cubicBezTo>
                    <a:pt x="200" y="324"/>
                    <a:pt x="219" y="320"/>
                    <a:pt x="238" y="313"/>
                  </a:cubicBezTo>
                  <a:cubicBezTo>
                    <a:pt x="321" y="284"/>
                    <a:pt x="364" y="192"/>
                    <a:pt x="334" y="108"/>
                  </a:cubicBezTo>
                  <a:cubicBezTo>
                    <a:pt x="334" y="106"/>
                    <a:pt x="333" y="105"/>
                    <a:pt x="333" y="103"/>
                  </a:cubicBezTo>
                  <a:cubicBezTo>
                    <a:pt x="308" y="40"/>
                    <a:pt x="246"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1565225" y="2113289"/>
              <a:ext cx="19317" cy="16955"/>
            </a:xfrm>
            <a:custGeom>
              <a:rect b="b" l="l" r="r" t="t"/>
              <a:pathLst>
                <a:path extrusionOk="0" h="323" w="368">
                  <a:moveTo>
                    <a:pt x="185" y="0"/>
                  </a:moveTo>
                  <a:cubicBezTo>
                    <a:pt x="156" y="0"/>
                    <a:pt x="126" y="8"/>
                    <a:pt x="99" y="24"/>
                  </a:cubicBezTo>
                  <a:cubicBezTo>
                    <a:pt x="23" y="71"/>
                    <a:pt x="0" y="172"/>
                    <a:pt x="47" y="246"/>
                  </a:cubicBezTo>
                  <a:cubicBezTo>
                    <a:pt x="49" y="248"/>
                    <a:pt x="49" y="248"/>
                    <a:pt x="49" y="250"/>
                  </a:cubicBezTo>
                  <a:cubicBezTo>
                    <a:pt x="80" y="297"/>
                    <a:pt x="131" y="323"/>
                    <a:pt x="184" y="323"/>
                  </a:cubicBezTo>
                  <a:cubicBezTo>
                    <a:pt x="214" y="323"/>
                    <a:pt x="245" y="314"/>
                    <a:pt x="273" y="296"/>
                  </a:cubicBezTo>
                  <a:cubicBezTo>
                    <a:pt x="347" y="248"/>
                    <a:pt x="368" y="151"/>
                    <a:pt x="321" y="76"/>
                  </a:cubicBezTo>
                  <a:cubicBezTo>
                    <a:pt x="291" y="27"/>
                    <a:pt x="239" y="0"/>
                    <a:pt x="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1480870" y="1956074"/>
              <a:ext cx="125195" cy="187556"/>
            </a:xfrm>
            <a:custGeom>
              <a:rect b="b" l="l" r="r" t="t"/>
              <a:pathLst>
                <a:path extrusionOk="0" fill="none" h="3573" w="2385">
                  <a:moveTo>
                    <a:pt x="169" y="0"/>
                  </a:moveTo>
                  <a:cubicBezTo>
                    <a:pt x="169" y="0"/>
                    <a:pt x="1" y="194"/>
                    <a:pt x="111" y="542"/>
                  </a:cubicBezTo>
                  <a:cubicBezTo>
                    <a:pt x="221" y="891"/>
                    <a:pt x="625" y="1500"/>
                    <a:pt x="838" y="1834"/>
                  </a:cubicBezTo>
                  <a:cubicBezTo>
                    <a:pt x="1050" y="2166"/>
                    <a:pt x="2047" y="2680"/>
                    <a:pt x="2385" y="3573"/>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1611209" y="2157593"/>
              <a:ext cx="8871" cy="70760"/>
            </a:xfrm>
            <a:custGeom>
              <a:rect b="b" l="l" r="r" t="t"/>
              <a:pathLst>
                <a:path extrusionOk="0" fill="none" h="1348" w="169">
                  <a:moveTo>
                    <a:pt x="0" y="0"/>
                  </a:moveTo>
                  <a:cubicBezTo>
                    <a:pt x="114" y="440"/>
                    <a:pt x="168" y="893"/>
                    <a:pt x="162" y="13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1462603" y="2016231"/>
              <a:ext cx="24724" cy="165981"/>
            </a:xfrm>
            <a:custGeom>
              <a:rect b="b" l="l" r="r" t="t"/>
              <a:pathLst>
                <a:path extrusionOk="0" fill="none" h="3162" w="471">
                  <a:moveTo>
                    <a:pt x="470" y="0"/>
                  </a:moveTo>
                  <a:cubicBezTo>
                    <a:pt x="394" y="384"/>
                    <a:pt x="343" y="774"/>
                    <a:pt x="323" y="1163"/>
                  </a:cubicBezTo>
                  <a:cubicBezTo>
                    <a:pt x="300" y="1737"/>
                    <a:pt x="0" y="2218"/>
                    <a:pt x="207" y="316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1540397" y="2277801"/>
              <a:ext cx="40629" cy="10918"/>
            </a:xfrm>
            <a:custGeom>
              <a:rect b="b" l="l" r="r" t="t"/>
              <a:pathLst>
                <a:path extrusionOk="0" fill="none" h="208" w="774">
                  <a:moveTo>
                    <a:pt x="0" y="1"/>
                  </a:moveTo>
                  <a:cubicBezTo>
                    <a:pt x="0" y="1"/>
                    <a:pt x="468" y="150"/>
                    <a:pt x="773" y="20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1597508" y="1609939"/>
              <a:ext cx="284509" cy="285507"/>
            </a:xfrm>
            <a:custGeom>
              <a:rect b="b" l="l" r="r" t="t"/>
              <a:pathLst>
                <a:path extrusionOk="0" fill="none" h="5439" w="5420">
                  <a:moveTo>
                    <a:pt x="550" y="2119"/>
                  </a:moveTo>
                  <a:cubicBezTo>
                    <a:pt x="345" y="2211"/>
                    <a:pt x="207" y="2408"/>
                    <a:pt x="191" y="2632"/>
                  </a:cubicBezTo>
                  <a:cubicBezTo>
                    <a:pt x="166" y="2852"/>
                    <a:pt x="230" y="3072"/>
                    <a:pt x="368" y="3243"/>
                  </a:cubicBezTo>
                  <a:cubicBezTo>
                    <a:pt x="368" y="3243"/>
                    <a:pt x="0" y="3562"/>
                    <a:pt x="97" y="3938"/>
                  </a:cubicBezTo>
                  <a:cubicBezTo>
                    <a:pt x="150" y="4156"/>
                    <a:pt x="286" y="4347"/>
                    <a:pt x="476" y="4464"/>
                  </a:cubicBezTo>
                  <a:cubicBezTo>
                    <a:pt x="476" y="4464"/>
                    <a:pt x="442" y="4941"/>
                    <a:pt x="960" y="5191"/>
                  </a:cubicBezTo>
                  <a:cubicBezTo>
                    <a:pt x="1476" y="5439"/>
                    <a:pt x="1804" y="5224"/>
                    <a:pt x="1927" y="5038"/>
                  </a:cubicBezTo>
                  <a:cubicBezTo>
                    <a:pt x="2052" y="4853"/>
                    <a:pt x="2105" y="4755"/>
                    <a:pt x="2105" y="4755"/>
                  </a:cubicBezTo>
                  <a:cubicBezTo>
                    <a:pt x="2105" y="4755"/>
                    <a:pt x="2706" y="4585"/>
                    <a:pt x="2809" y="4257"/>
                  </a:cubicBezTo>
                  <a:cubicBezTo>
                    <a:pt x="2911" y="3931"/>
                    <a:pt x="2667" y="3607"/>
                    <a:pt x="2386" y="3458"/>
                  </a:cubicBezTo>
                  <a:cubicBezTo>
                    <a:pt x="2386" y="3458"/>
                    <a:pt x="2675" y="3253"/>
                    <a:pt x="2710" y="3031"/>
                  </a:cubicBezTo>
                  <a:cubicBezTo>
                    <a:pt x="2710" y="3031"/>
                    <a:pt x="3029" y="3443"/>
                    <a:pt x="3390" y="3325"/>
                  </a:cubicBezTo>
                  <a:cubicBezTo>
                    <a:pt x="3752" y="3206"/>
                    <a:pt x="3976" y="2921"/>
                    <a:pt x="3733" y="2580"/>
                  </a:cubicBezTo>
                  <a:cubicBezTo>
                    <a:pt x="3733" y="2580"/>
                    <a:pt x="4071" y="2585"/>
                    <a:pt x="4276" y="2481"/>
                  </a:cubicBezTo>
                  <a:cubicBezTo>
                    <a:pt x="4391" y="2427"/>
                    <a:pt x="4486" y="2338"/>
                    <a:pt x="4548" y="2226"/>
                  </a:cubicBezTo>
                  <a:cubicBezTo>
                    <a:pt x="4693" y="2259"/>
                    <a:pt x="4848" y="2239"/>
                    <a:pt x="4980" y="2166"/>
                  </a:cubicBezTo>
                  <a:cubicBezTo>
                    <a:pt x="5187" y="2045"/>
                    <a:pt x="5420" y="1799"/>
                    <a:pt x="5303" y="1465"/>
                  </a:cubicBezTo>
                  <a:cubicBezTo>
                    <a:pt x="5185" y="1130"/>
                    <a:pt x="4980" y="1024"/>
                    <a:pt x="4980" y="1024"/>
                  </a:cubicBezTo>
                  <a:cubicBezTo>
                    <a:pt x="4980" y="1024"/>
                    <a:pt x="4663" y="595"/>
                    <a:pt x="4388" y="429"/>
                  </a:cubicBezTo>
                  <a:cubicBezTo>
                    <a:pt x="4110" y="263"/>
                    <a:pt x="3955" y="304"/>
                    <a:pt x="3955" y="304"/>
                  </a:cubicBezTo>
                  <a:cubicBezTo>
                    <a:pt x="3955" y="304"/>
                    <a:pt x="3497" y="0"/>
                    <a:pt x="2988" y="79"/>
                  </a:cubicBezTo>
                  <a:cubicBezTo>
                    <a:pt x="2479" y="159"/>
                    <a:pt x="2410" y="310"/>
                    <a:pt x="2410" y="310"/>
                  </a:cubicBezTo>
                  <a:cubicBezTo>
                    <a:pt x="2045" y="306"/>
                    <a:pt x="1685" y="392"/>
                    <a:pt x="1361" y="561"/>
                  </a:cubicBezTo>
                  <a:cubicBezTo>
                    <a:pt x="847" y="841"/>
                    <a:pt x="796" y="1299"/>
                    <a:pt x="796" y="1299"/>
                  </a:cubicBezTo>
                  <a:cubicBezTo>
                    <a:pt x="530" y="1478"/>
                    <a:pt x="425" y="1823"/>
                    <a:pt x="550" y="2119"/>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1605645" y="1664794"/>
              <a:ext cx="154223" cy="173645"/>
            </a:xfrm>
            <a:custGeom>
              <a:rect b="b" l="l" r="r" t="t"/>
              <a:pathLst>
                <a:path extrusionOk="0" fill="none" h="3308" w="2938">
                  <a:moveTo>
                    <a:pt x="2937" y="1"/>
                  </a:moveTo>
                  <a:cubicBezTo>
                    <a:pt x="2173" y="20"/>
                    <a:pt x="1881" y="746"/>
                    <a:pt x="1881" y="746"/>
                  </a:cubicBezTo>
                  <a:cubicBezTo>
                    <a:pt x="1881" y="746"/>
                    <a:pt x="1800" y="739"/>
                    <a:pt x="1620" y="720"/>
                  </a:cubicBezTo>
                  <a:cubicBezTo>
                    <a:pt x="1489" y="715"/>
                    <a:pt x="1361" y="739"/>
                    <a:pt x="1239" y="789"/>
                  </a:cubicBezTo>
                  <a:cubicBezTo>
                    <a:pt x="0" y="1397"/>
                    <a:pt x="682" y="2541"/>
                    <a:pt x="682" y="2541"/>
                  </a:cubicBezTo>
                  <a:cubicBezTo>
                    <a:pt x="682" y="2541"/>
                    <a:pt x="235" y="2808"/>
                    <a:pt x="308" y="330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1722808" y="1723795"/>
              <a:ext cx="160312" cy="194065"/>
            </a:xfrm>
            <a:custGeom>
              <a:rect b="b" l="l" r="r" t="t"/>
              <a:pathLst>
                <a:path extrusionOk="0" fill="none" h="3697" w="3054">
                  <a:moveTo>
                    <a:pt x="1" y="2474"/>
                  </a:moveTo>
                  <a:cubicBezTo>
                    <a:pt x="1" y="2474"/>
                    <a:pt x="767" y="2394"/>
                    <a:pt x="1188" y="2752"/>
                  </a:cubicBezTo>
                  <a:cubicBezTo>
                    <a:pt x="1607" y="3111"/>
                    <a:pt x="1600" y="3603"/>
                    <a:pt x="1646" y="3650"/>
                  </a:cubicBezTo>
                  <a:cubicBezTo>
                    <a:pt x="1691" y="3696"/>
                    <a:pt x="2215" y="3454"/>
                    <a:pt x="2500" y="3266"/>
                  </a:cubicBezTo>
                  <a:cubicBezTo>
                    <a:pt x="2787" y="3078"/>
                    <a:pt x="3053" y="2793"/>
                    <a:pt x="3048" y="2692"/>
                  </a:cubicBezTo>
                  <a:cubicBezTo>
                    <a:pt x="3040" y="2589"/>
                    <a:pt x="2459" y="1850"/>
                    <a:pt x="2526" y="985"/>
                  </a:cubicBezTo>
                  <a:cubicBezTo>
                    <a:pt x="2591" y="120"/>
                    <a:pt x="2589" y="1"/>
                    <a:pt x="2589"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1775247" y="1784581"/>
              <a:ext cx="23359" cy="38844"/>
            </a:xfrm>
            <a:custGeom>
              <a:rect b="b" l="l" r="r" t="t"/>
              <a:pathLst>
                <a:path extrusionOk="0" fill="none" h="740" w="445">
                  <a:moveTo>
                    <a:pt x="1" y="0"/>
                  </a:moveTo>
                  <a:cubicBezTo>
                    <a:pt x="94" y="276"/>
                    <a:pt x="245" y="529"/>
                    <a:pt x="444" y="74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1809682" y="1726840"/>
              <a:ext cx="38897" cy="78214"/>
            </a:xfrm>
            <a:custGeom>
              <a:rect b="b" l="l" r="r" t="t"/>
              <a:pathLst>
                <a:path extrusionOk="0" fill="none" h="1490" w="741">
                  <a:moveTo>
                    <a:pt x="1" y="347"/>
                  </a:moveTo>
                  <a:cubicBezTo>
                    <a:pt x="1" y="347"/>
                    <a:pt x="47" y="1154"/>
                    <a:pt x="250" y="1322"/>
                  </a:cubicBezTo>
                  <a:cubicBezTo>
                    <a:pt x="454" y="1490"/>
                    <a:pt x="741" y="757"/>
                    <a:pt x="500"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1818869" y="1791091"/>
              <a:ext cx="26509" cy="19842"/>
            </a:xfrm>
            <a:custGeom>
              <a:rect b="b" l="l" r="r" t="t"/>
              <a:pathLst>
                <a:path extrusionOk="0" fill="none" h="378" w="505">
                  <a:moveTo>
                    <a:pt x="1" y="1"/>
                  </a:moveTo>
                  <a:cubicBezTo>
                    <a:pt x="1" y="1"/>
                    <a:pt x="89" y="256"/>
                    <a:pt x="504" y="37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1739343" y="1805998"/>
              <a:ext cx="35590" cy="24671"/>
            </a:xfrm>
            <a:custGeom>
              <a:rect b="b" l="l" r="r" t="t"/>
              <a:pathLst>
                <a:path extrusionOk="0" fill="none" h="470" w="678">
                  <a:moveTo>
                    <a:pt x="1" y="11"/>
                  </a:moveTo>
                  <a:cubicBezTo>
                    <a:pt x="1" y="11"/>
                    <a:pt x="260" y="0"/>
                    <a:pt x="677" y="47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1744539" y="1812822"/>
              <a:ext cx="16378" cy="5827"/>
            </a:xfrm>
            <a:custGeom>
              <a:rect b="b" l="l" r="r" t="t"/>
              <a:pathLst>
                <a:path extrusionOk="0" fill="none" h="111" w="312">
                  <a:moveTo>
                    <a:pt x="1" y="111"/>
                  </a:moveTo>
                  <a:cubicBezTo>
                    <a:pt x="1" y="111"/>
                    <a:pt x="166" y="1"/>
                    <a:pt x="312" y="7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2638117" y="2643411"/>
              <a:ext cx="277895" cy="252226"/>
            </a:xfrm>
            <a:custGeom>
              <a:rect b="b" l="l" r="r" t="t"/>
              <a:pathLst>
                <a:path extrusionOk="0" fill="none" h="4805" w="5294">
                  <a:moveTo>
                    <a:pt x="3782" y="1337"/>
                  </a:moveTo>
                  <a:cubicBezTo>
                    <a:pt x="3644" y="1230"/>
                    <a:pt x="3616" y="1033"/>
                    <a:pt x="3716" y="891"/>
                  </a:cubicBezTo>
                  <a:cubicBezTo>
                    <a:pt x="3892" y="628"/>
                    <a:pt x="4477" y="321"/>
                    <a:pt x="4712" y="336"/>
                  </a:cubicBezTo>
                  <a:cubicBezTo>
                    <a:pt x="4946" y="351"/>
                    <a:pt x="5043" y="429"/>
                    <a:pt x="5116" y="371"/>
                  </a:cubicBezTo>
                  <a:cubicBezTo>
                    <a:pt x="5187" y="312"/>
                    <a:pt x="5293" y="170"/>
                    <a:pt x="5110" y="103"/>
                  </a:cubicBezTo>
                  <a:cubicBezTo>
                    <a:pt x="4926" y="36"/>
                    <a:pt x="4520" y="0"/>
                    <a:pt x="4022" y="259"/>
                  </a:cubicBezTo>
                  <a:cubicBezTo>
                    <a:pt x="3526" y="517"/>
                    <a:pt x="3308" y="856"/>
                    <a:pt x="3159" y="832"/>
                  </a:cubicBezTo>
                  <a:cubicBezTo>
                    <a:pt x="3012" y="807"/>
                    <a:pt x="2900" y="578"/>
                    <a:pt x="2641" y="366"/>
                  </a:cubicBezTo>
                  <a:cubicBezTo>
                    <a:pt x="2380" y="153"/>
                    <a:pt x="1717" y="172"/>
                    <a:pt x="1337" y="578"/>
                  </a:cubicBezTo>
                  <a:cubicBezTo>
                    <a:pt x="956" y="986"/>
                    <a:pt x="526" y="2034"/>
                    <a:pt x="263" y="2693"/>
                  </a:cubicBezTo>
                  <a:cubicBezTo>
                    <a:pt x="0" y="3351"/>
                    <a:pt x="92" y="3994"/>
                    <a:pt x="425" y="4190"/>
                  </a:cubicBezTo>
                  <a:cubicBezTo>
                    <a:pt x="757" y="4384"/>
                    <a:pt x="867" y="4264"/>
                    <a:pt x="867" y="4264"/>
                  </a:cubicBezTo>
                  <a:cubicBezTo>
                    <a:pt x="988" y="4527"/>
                    <a:pt x="1234" y="4710"/>
                    <a:pt x="1519" y="4749"/>
                  </a:cubicBezTo>
                  <a:cubicBezTo>
                    <a:pt x="1994" y="4805"/>
                    <a:pt x="2091" y="4676"/>
                    <a:pt x="2091" y="4676"/>
                  </a:cubicBezTo>
                  <a:cubicBezTo>
                    <a:pt x="2337" y="4561"/>
                    <a:pt x="2550" y="4386"/>
                    <a:pt x="2714" y="4168"/>
                  </a:cubicBezTo>
                  <a:cubicBezTo>
                    <a:pt x="2990" y="3800"/>
                    <a:pt x="3301" y="3232"/>
                    <a:pt x="3672" y="2980"/>
                  </a:cubicBezTo>
                  <a:cubicBezTo>
                    <a:pt x="4043" y="2729"/>
                    <a:pt x="4415" y="2196"/>
                    <a:pt x="4277" y="1771"/>
                  </a:cubicBezTo>
                  <a:cubicBezTo>
                    <a:pt x="4141" y="1344"/>
                    <a:pt x="3782" y="1337"/>
                    <a:pt x="3782" y="1337"/>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2759112" y="2775692"/>
              <a:ext cx="87138" cy="106980"/>
            </a:xfrm>
            <a:custGeom>
              <a:rect b="b" l="l" r="r" t="t"/>
              <a:pathLst>
                <a:path extrusionOk="0" fill="none" h="2038" w="1660">
                  <a:moveTo>
                    <a:pt x="1659" y="0"/>
                  </a:moveTo>
                  <a:cubicBezTo>
                    <a:pt x="1659" y="0"/>
                    <a:pt x="1398" y="272"/>
                    <a:pt x="873" y="718"/>
                  </a:cubicBezTo>
                  <a:cubicBezTo>
                    <a:pt x="347" y="1161"/>
                    <a:pt x="342" y="1728"/>
                    <a:pt x="1" y="203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2761736" y="2671862"/>
              <a:ext cx="39527" cy="34908"/>
            </a:xfrm>
            <a:custGeom>
              <a:rect b="b" l="l" r="r" t="t"/>
              <a:pathLst>
                <a:path extrusionOk="0" fill="none" h="665" w="753">
                  <a:moveTo>
                    <a:pt x="1" y="1"/>
                  </a:moveTo>
                  <a:cubicBezTo>
                    <a:pt x="1" y="1"/>
                    <a:pt x="752" y="73"/>
                    <a:pt x="752" y="664"/>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2786408" y="2701520"/>
              <a:ext cx="56114" cy="29396"/>
            </a:xfrm>
            <a:custGeom>
              <a:rect b="b" l="l" r="r" t="t"/>
              <a:pathLst>
                <a:path extrusionOk="0" fill="none" h="560" w="1069">
                  <a:moveTo>
                    <a:pt x="1" y="198"/>
                  </a:moveTo>
                  <a:cubicBezTo>
                    <a:pt x="1" y="198"/>
                    <a:pt x="358" y="0"/>
                    <a:pt x="677" y="187"/>
                  </a:cubicBezTo>
                  <a:cubicBezTo>
                    <a:pt x="994" y="373"/>
                    <a:pt x="1069" y="559"/>
                    <a:pt x="1069" y="559"/>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2687197" y="2841518"/>
              <a:ext cx="5354" cy="10813"/>
            </a:xfrm>
            <a:custGeom>
              <a:rect b="b" l="l" r="r" t="t"/>
              <a:pathLst>
                <a:path extrusionOk="0" fill="none" h="206" w="102">
                  <a:moveTo>
                    <a:pt x="102" y="0"/>
                  </a:moveTo>
                  <a:cubicBezTo>
                    <a:pt x="64" y="67"/>
                    <a:pt x="31" y="134"/>
                    <a:pt x="1" y="205"/>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2700110" y="2719525"/>
              <a:ext cx="79631" cy="109237"/>
            </a:xfrm>
            <a:custGeom>
              <a:rect b="b" l="l" r="r" t="t"/>
              <a:pathLst>
                <a:path extrusionOk="0" fill="none" h="2081" w="1517">
                  <a:moveTo>
                    <a:pt x="1516" y="0"/>
                  </a:moveTo>
                  <a:cubicBezTo>
                    <a:pt x="1516" y="0"/>
                    <a:pt x="1194" y="200"/>
                    <a:pt x="774" y="887"/>
                  </a:cubicBezTo>
                  <a:cubicBezTo>
                    <a:pt x="500" y="1335"/>
                    <a:pt x="210" y="1752"/>
                    <a:pt x="1" y="208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1398142" y="2486983"/>
              <a:ext cx="281097" cy="380781"/>
            </a:xfrm>
            <a:custGeom>
              <a:rect b="b" l="l" r="r" t="t"/>
              <a:pathLst>
                <a:path extrusionOk="0" fill="none" h="7254" w="5355">
                  <a:moveTo>
                    <a:pt x="2076" y="338"/>
                  </a:moveTo>
                  <a:cubicBezTo>
                    <a:pt x="1996" y="347"/>
                    <a:pt x="1916" y="360"/>
                    <a:pt x="1840" y="377"/>
                  </a:cubicBezTo>
                  <a:cubicBezTo>
                    <a:pt x="729" y="587"/>
                    <a:pt x="200" y="1530"/>
                    <a:pt x="86" y="2514"/>
                  </a:cubicBezTo>
                  <a:cubicBezTo>
                    <a:pt x="0" y="3206"/>
                    <a:pt x="142" y="3908"/>
                    <a:pt x="494" y="4510"/>
                  </a:cubicBezTo>
                  <a:cubicBezTo>
                    <a:pt x="878" y="5150"/>
                    <a:pt x="1508" y="5504"/>
                    <a:pt x="2076" y="5981"/>
                  </a:cubicBezTo>
                  <a:cubicBezTo>
                    <a:pt x="2628" y="6441"/>
                    <a:pt x="3062" y="7254"/>
                    <a:pt x="3931" y="7161"/>
                  </a:cubicBezTo>
                  <a:cubicBezTo>
                    <a:pt x="5355" y="7010"/>
                    <a:pt x="4892" y="5416"/>
                    <a:pt x="4937" y="4537"/>
                  </a:cubicBezTo>
                  <a:cubicBezTo>
                    <a:pt x="5027" y="2753"/>
                    <a:pt x="4684" y="0"/>
                    <a:pt x="2076" y="338"/>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1412315" y="2508085"/>
              <a:ext cx="250862" cy="339626"/>
            </a:xfrm>
            <a:custGeom>
              <a:rect b="b" l="l" r="r" t="t"/>
              <a:pathLst>
                <a:path extrusionOk="0" fill="none" h="6470" w="4779">
                  <a:moveTo>
                    <a:pt x="1853" y="301"/>
                  </a:moveTo>
                  <a:cubicBezTo>
                    <a:pt x="1784" y="310"/>
                    <a:pt x="1713" y="321"/>
                    <a:pt x="1642" y="334"/>
                  </a:cubicBezTo>
                  <a:cubicBezTo>
                    <a:pt x="653" y="525"/>
                    <a:pt x="178" y="1367"/>
                    <a:pt x="79" y="2243"/>
                  </a:cubicBezTo>
                  <a:cubicBezTo>
                    <a:pt x="1" y="2860"/>
                    <a:pt x="129" y="3486"/>
                    <a:pt x="442" y="4023"/>
                  </a:cubicBezTo>
                  <a:cubicBezTo>
                    <a:pt x="785" y="4593"/>
                    <a:pt x="1346" y="4910"/>
                    <a:pt x="1853" y="5335"/>
                  </a:cubicBezTo>
                  <a:cubicBezTo>
                    <a:pt x="2347" y="5747"/>
                    <a:pt x="2733" y="6470"/>
                    <a:pt x="3510" y="6390"/>
                  </a:cubicBezTo>
                  <a:cubicBezTo>
                    <a:pt x="4779" y="6254"/>
                    <a:pt x="4365" y="4832"/>
                    <a:pt x="4406" y="4049"/>
                  </a:cubicBezTo>
                  <a:cubicBezTo>
                    <a:pt x="4488" y="2455"/>
                    <a:pt x="4181" y="1"/>
                    <a:pt x="1853" y="30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1468482" y="2584094"/>
              <a:ext cx="140837" cy="149761"/>
            </a:xfrm>
            <a:custGeom>
              <a:rect b="b" l="l" r="r" t="t"/>
              <a:pathLst>
                <a:path extrusionOk="0" fill="none" h="2853" w="2683">
                  <a:moveTo>
                    <a:pt x="2339" y="875"/>
                  </a:moveTo>
                  <a:cubicBezTo>
                    <a:pt x="2682" y="1494"/>
                    <a:pt x="2512" y="2241"/>
                    <a:pt x="1961" y="2547"/>
                  </a:cubicBezTo>
                  <a:cubicBezTo>
                    <a:pt x="1409" y="2852"/>
                    <a:pt x="684" y="2597"/>
                    <a:pt x="343" y="1978"/>
                  </a:cubicBezTo>
                  <a:cubicBezTo>
                    <a:pt x="0" y="1360"/>
                    <a:pt x="170" y="612"/>
                    <a:pt x="721" y="307"/>
                  </a:cubicBezTo>
                  <a:cubicBezTo>
                    <a:pt x="1271" y="1"/>
                    <a:pt x="1996" y="256"/>
                    <a:pt x="2339" y="875"/>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1351477" y="1794450"/>
              <a:ext cx="163409" cy="82308"/>
            </a:xfrm>
            <a:custGeom>
              <a:rect b="b" l="l" r="r" t="t"/>
              <a:pathLst>
                <a:path extrusionOk="0" fill="none" h="1568" w="3113">
                  <a:moveTo>
                    <a:pt x="1365" y="54"/>
                  </a:moveTo>
                  <a:cubicBezTo>
                    <a:pt x="1117" y="92"/>
                    <a:pt x="886" y="202"/>
                    <a:pt x="699" y="368"/>
                  </a:cubicBezTo>
                  <a:cubicBezTo>
                    <a:pt x="440" y="599"/>
                    <a:pt x="243" y="891"/>
                    <a:pt x="0" y="1139"/>
                  </a:cubicBezTo>
                  <a:cubicBezTo>
                    <a:pt x="338" y="1204"/>
                    <a:pt x="658" y="1335"/>
                    <a:pt x="988" y="1426"/>
                  </a:cubicBezTo>
                  <a:cubicBezTo>
                    <a:pt x="1320" y="1517"/>
                    <a:pt x="1676" y="1568"/>
                    <a:pt x="2004" y="1471"/>
                  </a:cubicBezTo>
                  <a:cubicBezTo>
                    <a:pt x="2334" y="1374"/>
                    <a:pt x="2628" y="1096"/>
                    <a:pt x="2660" y="755"/>
                  </a:cubicBezTo>
                  <a:lnTo>
                    <a:pt x="3113" y="688"/>
                  </a:lnTo>
                  <a:lnTo>
                    <a:pt x="3113" y="556"/>
                  </a:lnTo>
                  <a:lnTo>
                    <a:pt x="2600" y="645"/>
                  </a:lnTo>
                  <a:cubicBezTo>
                    <a:pt x="2600" y="645"/>
                    <a:pt x="2311" y="302"/>
                    <a:pt x="2272" y="272"/>
                  </a:cubicBezTo>
                  <a:cubicBezTo>
                    <a:pt x="2011" y="79"/>
                    <a:pt x="1683" y="0"/>
                    <a:pt x="1365" y="54"/>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1359403" y="1832980"/>
              <a:ext cx="131704" cy="17585"/>
            </a:xfrm>
            <a:custGeom>
              <a:rect b="b" l="l" r="r" t="t"/>
              <a:pathLst>
                <a:path extrusionOk="0" fill="none" h="335" w="2509">
                  <a:moveTo>
                    <a:pt x="2509" y="21"/>
                  </a:moveTo>
                  <a:cubicBezTo>
                    <a:pt x="2509" y="21"/>
                    <a:pt x="2158" y="1"/>
                    <a:pt x="1290" y="155"/>
                  </a:cubicBezTo>
                  <a:cubicBezTo>
                    <a:pt x="863" y="239"/>
                    <a:pt x="433" y="299"/>
                    <a:pt x="0" y="334"/>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1380347" y="1834082"/>
              <a:ext cx="21049" cy="25879"/>
            </a:xfrm>
            <a:custGeom>
              <a:rect b="b" l="l" r="r" t="t"/>
              <a:pathLst>
                <a:path extrusionOk="0" fill="none" h="493" w="401">
                  <a:moveTo>
                    <a:pt x="0" y="0"/>
                  </a:moveTo>
                  <a:lnTo>
                    <a:pt x="401" y="246"/>
                  </a:lnTo>
                  <a:lnTo>
                    <a:pt x="201" y="49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1413103" y="1820066"/>
              <a:ext cx="18740" cy="44461"/>
            </a:xfrm>
            <a:custGeom>
              <a:rect b="b" l="l" r="r" t="t"/>
              <a:pathLst>
                <a:path extrusionOk="0" fill="none" h="847" w="357">
                  <a:moveTo>
                    <a:pt x="0" y="1"/>
                  </a:moveTo>
                  <a:lnTo>
                    <a:pt x="356" y="424"/>
                  </a:lnTo>
                  <a:cubicBezTo>
                    <a:pt x="356" y="424"/>
                    <a:pt x="68" y="782"/>
                    <a:pt x="68" y="84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1443548" y="1810775"/>
              <a:ext cx="18687" cy="51443"/>
            </a:xfrm>
            <a:custGeom>
              <a:rect b="b" l="l" r="r" t="t"/>
              <a:pathLst>
                <a:path extrusionOk="0" fill="none" h="980" w="356">
                  <a:moveTo>
                    <a:pt x="67" y="1"/>
                  </a:moveTo>
                  <a:lnTo>
                    <a:pt x="356" y="468"/>
                  </a:lnTo>
                  <a:lnTo>
                    <a:pt x="0" y="97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1805693" y="1488156"/>
              <a:ext cx="105720" cy="131914"/>
            </a:xfrm>
            <a:custGeom>
              <a:rect b="b" l="l" r="r" t="t"/>
              <a:pathLst>
                <a:path extrusionOk="0" fill="none" h="2513" w="2014">
                  <a:moveTo>
                    <a:pt x="1609" y="673"/>
                  </a:moveTo>
                  <a:cubicBezTo>
                    <a:pt x="1456" y="475"/>
                    <a:pt x="1249" y="326"/>
                    <a:pt x="1012" y="242"/>
                  </a:cubicBezTo>
                  <a:cubicBezTo>
                    <a:pt x="684" y="125"/>
                    <a:pt x="334" y="95"/>
                    <a:pt x="0" y="0"/>
                  </a:cubicBezTo>
                  <a:cubicBezTo>
                    <a:pt x="105" y="323"/>
                    <a:pt x="144" y="671"/>
                    <a:pt x="226" y="1005"/>
                  </a:cubicBezTo>
                  <a:cubicBezTo>
                    <a:pt x="306" y="1338"/>
                    <a:pt x="433" y="1677"/>
                    <a:pt x="677" y="1920"/>
                  </a:cubicBezTo>
                  <a:cubicBezTo>
                    <a:pt x="921" y="2162"/>
                    <a:pt x="1305" y="2285"/>
                    <a:pt x="1620" y="2147"/>
                  </a:cubicBezTo>
                  <a:lnTo>
                    <a:pt x="1898" y="2512"/>
                  </a:lnTo>
                  <a:lnTo>
                    <a:pt x="2013" y="2449"/>
                  </a:lnTo>
                  <a:lnTo>
                    <a:pt x="1691" y="2045"/>
                  </a:lnTo>
                  <a:cubicBezTo>
                    <a:pt x="1691" y="2045"/>
                    <a:pt x="1853" y="1627"/>
                    <a:pt x="1858" y="1577"/>
                  </a:cubicBezTo>
                  <a:cubicBezTo>
                    <a:pt x="1903" y="1254"/>
                    <a:pt x="1812" y="928"/>
                    <a:pt x="1609" y="673"/>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1812622" y="1493248"/>
              <a:ext cx="78109" cy="107557"/>
            </a:xfrm>
            <a:custGeom>
              <a:rect b="b" l="l" r="r" t="t"/>
              <a:pathLst>
                <a:path extrusionOk="0" fill="none" h="2049" w="1488">
                  <a:moveTo>
                    <a:pt x="1488" y="2048"/>
                  </a:moveTo>
                  <a:cubicBezTo>
                    <a:pt x="1488" y="2048"/>
                    <a:pt x="1339" y="1733"/>
                    <a:pt x="782" y="1047"/>
                  </a:cubicBezTo>
                  <a:cubicBezTo>
                    <a:pt x="502" y="714"/>
                    <a:pt x="243" y="364"/>
                    <a:pt x="1" y="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1819761" y="1503904"/>
              <a:ext cx="17480" cy="24671"/>
            </a:xfrm>
            <a:custGeom>
              <a:rect b="b" l="l" r="r" t="t"/>
              <a:pathLst>
                <a:path extrusionOk="0" fill="none" h="470" w="333">
                  <a:moveTo>
                    <a:pt x="332" y="0"/>
                  </a:moveTo>
                  <a:lnTo>
                    <a:pt x="312" y="470"/>
                  </a:lnTo>
                  <a:lnTo>
                    <a:pt x="1" y="41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1828002" y="1525793"/>
              <a:ext cx="37322" cy="27139"/>
            </a:xfrm>
            <a:custGeom>
              <a:rect b="b" l="l" r="r" t="t"/>
              <a:pathLst>
                <a:path extrusionOk="0" fill="none" h="517" w="711">
                  <a:moveTo>
                    <a:pt x="710" y="1"/>
                  </a:moveTo>
                  <a:lnTo>
                    <a:pt x="511" y="517"/>
                  </a:lnTo>
                  <a:cubicBezTo>
                    <a:pt x="511" y="517"/>
                    <a:pt x="60" y="437"/>
                    <a:pt x="0" y="46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1843172" y="1550937"/>
              <a:ext cx="46771" cy="25196"/>
            </a:xfrm>
            <a:custGeom>
              <a:rect b="b" l="l" r="r" t="t"/>
              <a:pathLst>
                <a:path extrusionOk="0" fill="none" h="480" w="891">
                  <a:moveTo>
                    <a:pt x="891" y="1"/>
                  </a:moveTo>
                  <a:lnTo>
                    <a:pt x="621" y="480"/>
                  </a:lnTo>
                  <a:lnTo>
                    <a:pt x="0" y="416"/>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2472188" y="1505059"/>
              <a:ext cx="110497" cy="128607"/>
            </a:xfrm>
            <a:custGeom>
              <a:rect b="b" l="l" r="r" t="t"/>
              <a:pathLst>
                <a:path extrusionOk="0" fill="none" h="2450" w="2105">
                  <a:moveTo>
                    <a:pt x="1749" y="1708"/>
                  </a:moveTo>
                  <a:cubicBezTo>
                    <a:pt x="1913" y="1519"/>
                    <a:pt x="2019" y="1287"/>
                    <a:pt x="2056" y="1041"/>
                  </a:cubicBezTo>
                  <a:cubicBezTo>
                    <a:pt x="2105" y="696"/>
                    <a:pt x="2067" y="345"/>
                    <a:pt x="2092" y="1"/>
                  </a:cubicBezTo>
                  <a:cubicBezTo>
                    <a:pt x="1792" y="166"/>
                    <a:pt x="1463" y="273"/>
                    <a:pt x="1150" y="416"/>
                  </a:cubicBezTo>
                  <a:cubicBezTo>
                    <a:pt x="839" y="560"/>
                    <a:pt x="535" y="752"/>
                    <a:pt x="345" y="1039"/>
                  </a:cubicBezTo>
                  <a:cubicBezTo>
                    <a:pt x="153" y="1324"/>
                    <a:pt x="109" y="1724"/>
                    <a:pt x="304" y="2006"/>
                  </a:cubicBezTo>
                  <a:lnTo>
                    <a:pt x="1" y="2349"/>
                  </a:lnTo>
                  <a:lnTo>
                    <a:pt x="86" y="2449"/>
                  </a:lnTo>
                  <a:lnTo>
                    <a:pt x="420" y="2053"/>
                  </a:lnTo>
                  <a:cubicBezTo>
                    <a:pt x="420" y="2053"/>
                    <a:pt x="863" y="2127"/>
                    <a:pt x="912" y="2125"/>
                  </a:cubicBezTo>
                  <a:cubicBezTo>
                    <a:pt x="1236" y="2107"/>
                    <a:pt x="1538" y="1956"/>
                    <a:pt x="1749" y="1708"/>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2488409" y="1512985"/>
              <a:ext cx="90287" cy="97479"/>
            </a:xfrm>
            <a:custGeom>
              <a:rect b="b" l="l" r="r" t="t"/>
              <a:pathLst>
                <a:path extrusionOk="0" fill="none" h="1857" w="1720">
                  <a:moveTo>
                    <a:pt x="1" y="1857"/>
                  </a:moveTo>
                  <a:cubicBezTo>
                    <a:pt x="1" y="1857"/>
                    <a:pt x="282" y="1648"/>
                    <a:pt x="845" y="970"/>
                  </a:cubicBezTo>
                  <a:cubicBezTo>
                    <a:pt x="1119" y="630"/>
                    <a:pt x="1410" y="308"/>
                    <a:pt x="1719"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2548407" y="1526108"/>
              <a:ext cx="24671" cy="16693"/>
            </a:xfrm>
            <a:custGeom>
              <a:rect b="b" l="l" r="r" t="t"/>
              <a:pathLst>
                <a:path extrusionOk="0" fill="none" h="318" w="470">
                  <a:moveTo>
                    <a:pt x="470" y="246"/>
                  </a:moveTo>
                  <a:lnTo>
                    <a:pt x="6" y="317"/>
                  </a:lnTo>
                  <a:lnTo>
                    <a:pt x="0"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2525678" y="1539127"/>
              <a:ext cx="31496" cy="31705"/>
            </a:xfrm>
            <a:custGeom>
              <a:rect b="b" l="l" r="r" t="t"/>
              <a:pathLst>
                <a:path extrusionOk="0" fill="none" h="604" w="600">
                  <a:moveTo>
                    <a:pt x="599" y="604"/>
                  </a:moveTo>
                  <a:lnTo>
                    <a:pt x="53" y="511"/>
                  </a:lnTo>
                  <a:cubicBezTo>
                    <a:pt x="53" y="511"/>
                    <a:pt x="44" y="50"/>
                    <a:pt x="1" y="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2506623" y="1558286"/>
              <a:ext cx="30551" cy="41627"/>
            </a:xfrm>
            <a:custGeom>
              <a:rect b="b" l="l" r="r" t="t"/>
              <a:pathLst>
                <a:path extrusionOk="0" fill="none" h="793" w="582">
                  <a:moveTo>
                    <a:pt x="582" y="793"/>
                  </a:moveTo>
                  <a:lnTo>
                    <a:pt x="58" y="621"/>
                  </a:lnTo>
                  <a:lnTo>
                    <a:pt x="1"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2820843" y="1991349"/>
              <a:ext cx="163409" cy="85878"/>
            </a:xfrm>
            <a:custGeom>
              <a:rect b="b" l="l" r="r" t="t"/>
              <a:pathLst>
                <a:path extrusionOk="0" fill="none" h="1636" w="3113">
                  <a:moveTo>
                    <a:pt x="1449" y="1581"/>
                  </a:moveTo>
                  <a:cubicBezTo>
                    <a:pt x="1693" y="1635"/>
                    <a:pt x="1948" y="1619"/>
                    <a:pt x="2183" y="1531"/>
                  </a:cubicBezTo>
                  <a:cubicBezTo>
                    <a:pt x="2505" y="1410"/>
                    <a:pt x="2798" y="1209"/>
                    <a:pt x="3113" y="1065"/>
                  </a:cubicBezTo>
                  <a:cubicBezTo>
                    <a:pt x="2824" y="882"/>
                    <a:pt x="2571" y="644"/>
                    <a:pt x="2297" y="439"/>
                  </a:cubicBezTo>
                  <a:cubicBezTo>
                    <a:pt x="2021" y="234"/>
                    <a:pt x="1708" y="59"/>
                    <a:pt x="1367" y="31"/>
                  </a:cubicBezTo>
                  <a:cubicBezTo>
                    <a:pt x="1024" y="1"/>
                    <a:pt x="649" y="152"/>
                    <a:pt x="496" y="459"/>
                  </a:cubicBezTo>
                  <a:lnTo>
                    <a:pt x="49" y="357"/>
                  </a:lnTo>
                  <a:lnTo>
                    <a:pt x="1" y="480"/>
                  </a:lnTo>
                  <a:lnTo>
                    <a:pt x="511" y="582"/>
                  </a:lnTo>
                  <a:cubicBezTo>
                    <a:pt x="508" y="582"/>
                    <a:pt x="657" y="1007"/>
                    <a:pt x="683" y="1050"/>
                  </a:cubicBezTo>
                  <a:cubicBezTo>
                    <a:pt x="854" y="1324"/>
                    <a:pt x="1132" y="1516"/>
                    <a:pt x="1449" y="158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2846879" y="2015443"/>
              <a:ext cx="128764" cy="32440"/>
            </a:xfrm>
            <a:custGeom>
              <a:rect b="b" l="l" r="r" t="t"/>
              <a:pathLst>
                <a:path extrusionOk="0" fill="none" h="618" w="2453">
                  <a:moveTo>
                    <a:pt x="0" y="0"/>
                  </a:moveTo>
                  <a:cubicBezTo>
                    <a:pt x="0" y="0"/>
                    <a:pt x="317" y="146"/>
                    <a:pt x="1184" y="317"/>
                  </a:cubicBezTo>
                  <a:cubicBezTo>
                    <a:pt x="1612" y="394"/>
                    <a:pt x="2036" y="494"/>
                    <a:pt x="2453" y="61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2935118" y="2027674"/>
              <a:ext cx="15013" cy="27821"/>
            </a:xfrm>
            <a:custGeom>
              <a:rect b="b" l="l" r="r" t="t"/>
              <a:pathLst>
                <a:path extrusionOk="0" fill="none" h="530" w="286">
                  <a:moveTo>
                    <a:pt x="286" y="530"/>
                  </a:moveTo>
                  <a:lnTo>
                    <a:pt x="0" y="157"/>
                  </a:lnTo>
                  <a:lnTo>
                    <a:pt x="276"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2905093" y="2014079"/>
              <a:ext cx="22257" cy="42676"/>
            </a:xfrm>
            <a:custGeom>
              <a:rect b="b" l="l" r="r" t="t"/>
              <a:pathLst>
                <a:path extrusionOk="0" fill="none" h="813" w="424">
                  <a:moveTo>
                    <a:pt x="179" y="813"/>
                  </a:moveTo>
                  <a:lnTo>
                    <a:pt x="0" y="289"/>
                  </a:lnTo>
                  <a:cubicBezTo>
                    <a:pt x="0" y="289"/>
                    <a:pt x="399" y="62"/>
                    <a:pt x="423" y="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2874175" y="2006415"/>
              <a:ext cx="27244" cy="46823"/>
            </a:xfrm>
            <a:custGeom>
              <a:rect b="b" l="l" r="r" t="t"/>
              <a:pathLst>
                <a:path extrusionOk="0" fill="none" h="892" w="519">
                  <a:moveTo>
                    <a:pt x="101" y="892"/>
                  </a:moveTo>
                  <a:lnTo>
                    <a:pt x="0" y="349"/>
                  </a:lnTo>
                  <a:lnTo>
                    <a:pt x="518"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2910762" y="2501734"/>
              <a:ext cx="163409" cy="85878"/>
            </a:xfrm>
            <a:custGeom>
              <a:rect b="b" l="l" r="r" t="t"/>
              <a:pathLst>
                <a:path extrusionOk="0" fill="none" h="1636" w="3113">
                  <a:moveTo>
                    <a:pt x="1448" y="1581"/>
                  </a:moveTo>
                  <a:cubicBezTo>
                    <a:pt x="1694" y="1635"/>
                    <a:pt x="1948" y="1618"/>
                    <a:pt x="2183" y="1531"/>
                  </a:cubicBezTo>
                  <a:cubicBezTo>
                    <a:pt x="2505" y="1410"/>
                    <a:pt x="2798" y="1208"/>
                    <a:pt x="3113" y="1065"/>
                  </a:cubicBezTo>
                  <a:cubicBezTo>
                    <a:pt x="2822" y="882"/>
                    <a:pt x="2572" y="644"/>
                    <a:pt x="2296" y="439"/>
                  </a:cubicBezTo>
                  <a:cubicBezTo>
                    <a:pt x="2021" y="234"/>
                    <a:pt x="1707" y="59"/>
                    <a:pt x="1366" y="29"/>
                  </a:cubicBezTo>
                  <a:cubicBezTo>
                    <a:pt x="1024" y="1"/>
                    <a:pt x="649" y="152"/>
                    <a:pt x="496" y="459"/>
                  </a:cubicBezTo>
                  <a:lnTo>
                    <a:pt x="49" y="359"/>
                  </a:lnTo>
                  <a:lnTo>
                    <a:pt x="0" y="483"/>
                  </a:lnTo>
                  <a:lnTo>
                    <a:pt x="511" y="586"/>
                  </a:lnTo>
                  <a:cubicBezTo>
                    <a:pt x="511" y="586"/>
                    <a:pt x="656" y="1009"/>
                    <a:pt x="682" y="1052"/>
                  </a:cubicBezTo>
                  <a:cubicBezTo>
                    <a:pt x="856" y="1326"/>
                    <a:pt x="1132" y="1516"/>
                    <a:pt x="1448" y="158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2936588" y="2525828"/>
              <a:ext cx="128764" cy="32440"/>
            </a:xfrm>
            <a:custGeom>
              <a:rect b="b" l="l" r="r" t="t"/>
              <a:pathLst>
                <a:path extrusionOk="0" fill="none" h="618" w="2453">
                  <a:moveTo>
                    <a:pt x="0" y="0"/>
                  </a:moveTo>
                  <a:cubicBezTo>
                    <a:pt x="0" y="0"/>
                    <a:pt x="319" y="146"/>
                    <a:pt x="1184" y="315"/>
                  </a:cubicBezTo>
                  <a:cubicBezTo>
                    <a:pt x="1612" y="393"/>
                    <a:pt x="2037" y="494"/>
                    <a:pt x="2453" y="61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3025038" y="2538059"/>
              <a:ext cx="15013" cy="27821"/>
            </a:xfrm>
            <a:custGeom>
              <a:rect b="b" l="l" r="r" t="t"/>
              <a:pathLst>
                <a:path extrusionOk="0" fill="none" h="530" w="286">
                  <a:moveTo>
                    <a:pt x="285" y="529"/>
                  </a:moveTo>
                  <a:lnTo>
                    <a:pt x="0" y="157"/>
                  </a:lnTo>
                  <a:lnTo>
                    <a:pt x="276"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2994960" y="2524463"/>
              <a:ext cx="22309" cy="42676"/>
            </a:xfrm>
            <a:custGeom>
              <a:rect b="b" l="l" r="r" t="t"/>
              <a:pathLst>
                <a:path extrusionOk="0" fill="none" h="813" w="425">
                  <a:moveTo>
                    <a:pt x="180" y="813"/>
                  </a:moveTo>
                  <a:lnTo>
                    <a:pt x="1" y="289"/>
                  </a:lnTo>
                  <a:cubicBezTo>
                    <a:pt x="1" y="289"/>
                    <a:pt x="404" y="62"/>
                    <a:pt x="424" y="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2964094" y="2516799"/>
              <a:ext cx="27244" cy="46718"/>
            </a:xfrm>
            <a:custGeom>
              <a:rect b="b" l="l" r="r" t="t"/>
              <a:pathLst>
                <a:path extrusionOk="0" fill="none" h="890" w="519">
                  <a:moveTo>
                    <a:pt x="101" y="890"/>
                  </a:moveTo>
                  <a:lnTo>
                    <a:pt x="0" y="349"/>
                  </a:lnTo>
                  <a:lnTo>
                    <a:pt x="518"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2511715" y="2946083"/>
              <a:ext cx="163304" cy="85930"/>
            </a:xfrm>
            <a:custGeom>
              <a:rect b="b" l="l" r="r" t="t"/>
              <a:pathLst>
                <a:path extrusionOk="0" fill="none" h="1637" w="3111">
                  <a:moveTo>
                    <a:pt x="1447" y="1583"/>
                  </a:moveTo>
                  <a:cubicBezTo>
                    <a:pt x="1691" y="1637"/>
                    <a:pt x="1946" y="1618"/>
                    <a:pt x="2181" y="1533"/>
                  </a:cubicBezTo>
                  <a:cubicBezTo>
                    <a:pt x="2503" y="1411"/>
                    <a:pt x="2794" y="1210"/>
                    <a:pt x="3111" y="1065"/>
                  </a:cubicBezTo>
                  <a:cubicBezTo>
                    <a:pt x="2820" y="882"/>
                    <a:pt x="2570" y="644"/>
                    <a:pt x="2295" y="439"/>
                  </a:cubicBezTo>
                  <a:cubicBezTo>
                    <a:pt x="2021" y="234"/>
                    <a:pt x="1706" y="58"/>
                    <a:pt x="1365" y="30"/>
                  </a:cubicBezTo>
                  <a:cubicBezTo>
                    <a:pt x="1022" y="1"/>
                    <a:pt x="649" y="153"/>
                    <a:pt x="494" y="459"/>
                  </a:cubicBezTo>
                  <a:lnTo>
                    <a:pt x="49" y="357"/>
                  </a:lnTo>
                  <a:lnTo>
                    <a:pt x="0" y="481"/>
                  </a:lnTo>
                  <a:lnTo>
                    <a:pt x="509" y="584"/>
                  </a:lnTo>
                  <a:cubicBezTo>
                    <a:pt x="505" y="584"/>
                    <a:pt x="655" y="1007"/>
                    <a:pt x="681" y="1050"/>
                  </a:cubicBezTo>
                  <a:cubicBezTo>
                    <a:pt x="852" y="1326"/>
                    <a:pt x="1130" y="1518"/>
                    <a:pt x="1447" y="1583"/>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2537646" y="2970177"/>
              <a:ext cx="128764" cy="32493"/>
            </a:xfrm>
            <a:custGeom>
              <a:rect b="b" l="l" r="r" t="t"/>
              <a:pathLst>
                <a:path extrusionOk="0" fill="none" h="619" w="2453">
                  <a:moveTo>
                    <a:pt x="0" y="0"/>
                  </a:moveTo>
                  <a:cubicBezTo>
                    <a:pt x="0" y="0"/>
                    <a:pt x="317" y="147"/>
                    <a:pt x="1184" y="317"/>
                  </a:cubicBezTo>
                  <a:cubicBezTo>
                    <a:pt x="1612" y="393"/>
                    <a:pt x="2035" y="494"/>
                    <a:pt x="2453" y="619"/>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2625886" y="2982460"/>
              <a:ext cx="15013" cy="27874"/>
            </a:xfrm>
            <a:custGeom>
              <a:rect b="b" l="l" r="r" t="t"/>
              <a:pathLst>
                <a:path extrusionOk="0" fill="none" h="531" w="286">
                  <a:moveTo>
                    <a:pt x="285" y="530"/>
                  </a:moveTo>
                  <a:lnTo>
                    <a:pt x="0" y="156"/>
                  </a:lnTo>
                  <a:lnTo>
                    <a:pt x="276"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2595860" y="2968759"/>
              <a:ext cx="22257" cy="42729"/>
            </a:xfrm>
            <a:custGeom>
              <a:rect b="b" l="l" r="r" t="t"/>
              <a:pathLst>
                <a:path extrusionOk="0" fill="none" h="814" w="424">
                  <a:moveTo>
                    <a:pt x="179" y="814"/>
                  </a:moveTo>
                  <a:lnTo>
                    <a:pt x="0" y="290"/>
                  </a:lnTo>
                  <a:cubicBezTo>
                    <a:pt x="0" y="290"/>
                    <a:pt x="403" y="62"/>
                    <a:pt x="423"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2564942" y="2961148"/>
              <a:ext cx="27244" cy="46823"/>
            </a:xfrm>
            <a:custGeom>
              <a:rect b="b" l="l" r="r" t="t"/>
              <a:pathLst>
                <a:path extrusionOk="0" fill="none" h="892" w="519">
                  <a:moveTo>
                    <a:pt x="101" y="891"/>
                  </a:moveTo>
                  <a:lnTo>
                    <a:pt x="0" y="349"/>
                  </a:lnTo>
                  <a:lnTo>
                    <a:pt x="518"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1708845" y="2899312"/>
              <a:ext cx="156060" cy="91704"/>
            </a:xfrm>
            <a:custGeom>
              <a:rect b="b" l="l" r="r" t="t"/>
              <a:pathLst>
                <a:path extrusionOk="0" fill="none" h="1747" w="2973">
                  <a:moveTo>
                    <a:pt x="1726" y="118"/>
                  </a:moveTo>
                  <a:cubicBezTo>
                    <a:pt x="1495" y="25"/>
                    <a:pt x="1240" y="1"/>
                    <a:pt x="994" y="47"/>
                  </a:cubicBezTo>
                  <a:cubicBezTo>
                    <a:pt x="653" y="114"/>
                    <a:pt x="336" y="265"/>
                    <a:pt x="0" y="355"/>
                  </a:cubicBezTo>
                  <a:cubicBezTo>
                    <a:pt x="256" y="584"/>
                    <a:pt x="464" y="858"/>
                    <a:pt x="703" y="1106"/>
                  </a:cubicBezTo>
                  <a:cubicBezTo>
                    <a:pt x="941" y="1354"/>
                    <a:pt x="1221" y="1577"/>
                    <a:pt x="1555" y="1663"/>
                  </a:cubicBezTo>
                  <a:cubicBezTo>
                    <a:pt x="1886" y="1747"/>
                    <a:pt x="2280" y="1663"/>
                    <a:pt x="2481" y="1382"/>
                  </a:cubicBezTo>
                  <a:lnTo>
                    <a:pt x="2906" y="1555"/>
                  </a:lnTo>
                  <a:lnTo>
                    <a:pt x="2973" y="1441"/>
                  </a:lnTo>
                  <a:lnTo>
                    <a:pt x="2490" y="1255"/>
                  </a:lnTo>
                  <a:cubicBezTo>
                    <a:pt x="2490" y="1255"/>
                    <a:pt x="2416" y="813"/>
                    <a:pt x="2397" y="772"/>
                  </a:cubicBezTo>
                  <a:cubicBezTo>
                    <a:pt x="2272" y="472"/>
                    <a:pt x="2030" y="236"/>
                    <a:pt x="1726" y="118"/>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1717453" y="2918682"/>
              <a:ext cx="121730" cy="53175"/>
            </a:xfrm>
            <a:custGeom>
              <a:rect b="b" l="l" r="r" t="t"/>
              <a:pathLst>
                <a:path extrusionOk="0" fill="none" h="1013" w="2319">
                  <a:moveTo>
                    <a:pt x="2319" y="1013"/>
                  </a:moveTo>
                  <a:cubicBezTo>
                    <a:pt x="2319" y="1013"/>
                    <a:pt x="2030" y="815"/>
                    <a:pt x="1202" y="508"/>
                  </a:cubicBezTo>
                  <a:cubicBezTo>
                    <a:pt x="792" y="360"/>
                    <a:pt x="392" y="193"/>
                    <a:pt x="0"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1739868" y="2915375"/>
              <a:ext cx="15590" cy="27559"/>
            </a:xfrm>
            <a:custGeom>
              <a:rect b="b" l="l" r="r" t="t"/>
              <a:pathLst>
                <a:path extrusionOk="0" fill="none" h="525" w="297">
                  <a:moveTo>
                    <a:pt x="76" y="0"/>
                  </a:moveTo>
                  <a:lnTo>
                    <a:pt x="296" y="416"/>
                  </a:lnTo>
                  <a:lnTo>
                    <a:pt x="0" y="524"/>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1759605" y="2919941"/>
              <a:ext cx="24409" cy="40104"/>
            </a:xfrm>
            <a:custGeom>
              <a:rect b="b" l="l" r="r" t="t"/>
              <a:pathLst>
                <a:path extrusionOk="0" fill="none" h="764" w="465">
                  <a:moveTo>
                    <a:pt x="373" y="1"/>
                  </a:moveTo>
                  <a:lnTo>
                    <a:pt x="465" y="547"/>
                  </a:lnTo>
                  <a:cubicBezTo>
                    <a:pt x="465" y="547"/>
                    <a:pt x="34" y="709"/>
                    <a:pt x="1" y="763"/>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1783856" y="2929285"/>
              <a:ext cx="29921" cy="42466"/>
            </a:xfrm>
            <a:custGeom>
              <a:rect b="b" l="l" r="r" t="t"/>
              <a:pathLst>
                <a:path extrusionOk="0" fill="none" h="809" w="570">
                  <a:moveTo>
                    <a:pt x="560" y="0"/>
                  </a:moveTo>
                  <a:lnTo>
                    <a:pt x="569" y="550"/>
                  </a:lnTo>
                  <a:lnTo>
                    <a:pt x="1" y="80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1415727" y="2355280"/>
              <a:ext cx="156218" cy="91757"/>
            </a:xfrm>
            <a:custGeom>
              <a:rect b="b" l="l" r="r" t="t"/>
              <a:pathLst>
                <a:path extrusionOk="0" fill="none" h="1748" w="2976">
                  <a:moveTo>
                    <a:pt x="1726" y="120"/>
                  </a:moveTo>
                  <a:cubicBezTo>
                    <a:pt x="1494" y="27"/>
                    <a:pt x="1240" y="1"/>
                    <a:pt x="994" y="47"/>
                  </a:cubicBezTo>
                  <a:cubicBezTo>
                    <a:pt x="653" y="115"/>
                    <a:pt x="334" y="267"/>
                    <a:pt x="1" y="357"/>
                  </a:cubicBezTo>
                  <a:cubicBezTo>
                    <a:pt x="256" y="584"/>
                    <a:pt x="465" y="860"/>
                    <a:pt x="703" y="1108"/>
                  </a:cubicBezTo>
                  <a:cubicBezTo>
                    <a:pt x="942" y="1354"/>
                    <a:pt x="1223" y="1579"/>
                    <a:pt x="1553" y="1663"/>
                  </a:cubicBezTo>
                  <a:cubicBezTo>
                    <a:pt x="1885" y="1747"/>
                    <a:pt x="2280" y="1663"/>
                    <a:pt x="2483" y="1382"/>
                  </a:cubicBezTo>
                  <a:lnTo>
                    <a:pt x="2906" y="1557"/>
                  </a:lnTo>
                  <a:lnTo>
                    <a:pt x="2975" y="1443"/>
                  </a:lnTo>
                  <a:lnTo>
                    <a:pt x="2491" y="1257"/>
                  </a:lnTo>
                  <a:cubicBezTo>
                    <a:pt x="2491" y="1257"/>
                    <a:pt x="2416" y="815"/>
                    <a:pt x="2397" y="774"/>
                  </a:cubicBezTo>
                  <a:cubicBezTo>
                    <a:pt x="2273" y="472"/>
                    <a:pt x="2030" y="236"/>
                    <a:pt x="1726" y="12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1424336" y="2374754"/>
              <a:ext cx="121783" cy="53175"/>
            </a:xfrm>
            <a:custGeom>
              <a:rect b="b" l="l" r="r" t="t"/>
              <a:pathLst>
                <a:path extrusionOk="0" fill="none" h="1013" w="2320">
                  <a:moveTo>
                    <a:pt x="2319" y="1013"/>
                  </a:moveTo>
                  <a:cubicBezTo>
                    <a:pt x="2319" y="1013"/>
                    <a:pt x="2030" y="815"/>
                    <a:pt x="1203" y="508"/>
                  </a:cubicBezTo>
                  <a:cubicBezTo>
                    <a:pt x="793" y="360"/>
                    <a:pt x="392" y="191"/>
                    <a:pt x="1"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1446750" y="2371447"/>
              <a:ext cx="15590" cy="27559"/>
            </a:xfrm>
            <a:custGeom>
              <a:rect b="b" l="l" r="r" t="t"/>
              <a:pathLst>
                <a:path extrusionOk="0" fill="none" h="525" w="297">
                  <a:moveTo>
                    <a:pt x="77" y="0"/>
                  </a:moveTo>
                  <a:lnTo>
                    <a:pt x="297" y="414"/>
                  </a:lnTo>
                  <a:lnTo>
                    <a:pt x="1" y="524"/>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1466435" y="2376014"/>
              <a:ext cx="24514" cy="40104"/>
            </a:xfrm>
            <a:custGeom>
              <a:rect b="b" l="l" r="r" t="t"/>
              <a:pathLst>
                <a:path extrusionOk="0" fill="none" h="764" w="467">
                  <a:moveTo>
                    <a:pt x="375" y="1"/>
                  </a:moveTo>
                  <a:lnTo>
                    <a:pt x="466" y="547"/>
                  </a:lnTo>
                  <a:cubicBezTo>
                    <a:pt x="466" y="547"/>
                    <a:pt x="36" y="709"/>
                    <a:pt x="0" y="763"/>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1490791" y="2385305"/>
              <a:ext cx="29868" cy="42519"/>
            </a:xfrm>
            <a:custGeom>
              <a:rect b="b" l="l" r="r" t="t"/>
              <a:pathLst>
                <a:path extrusionOk="0" fill="none" h="810" w="569">
                  <a:moveTo>
                    <a:pt x="557" y="1"/>
                  </a:moveTo>
                  <a:lnTo>
                    <a:pt x="569" y="551"/>
                  </a:lnTo>
                  <a:lnTo>
                    <a:pt x="0" y="81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2449879" y="2041480"/>
              <a:ext cx="163409" cy="85825"/>
            </a:xfrm>
            <a:custGeom>
              <a:rect b="b" l="l" r="r" t="t"/>
              <a:pathLst>
                <a:path extrusionOk="0" fill="none" h="1635" w="3113">
                  <a:moveTo>
                    <a:pt x="1449" y="1581"/>
                  </a:moveTo>
                  <a:cubicBezTo>
                    <a:pt x="1693" y="1635"/>
                    <a:pt x="1946" y="1618"/>
                    <a:pt x="2181" y="1530"/>
                  </a:cubicBezTo>
                  <a:cubicBezTo>
                    <a:pt x="2504" y="1409"/>
                    <a:pt x="2796" y="1208"/>
                    <a:pt x="3113" y="1064"/>
                  </a:cubicBezTo>
                  <a:cubicBezTo>
                    <a:pt x="2822" y="880"/>
                    <a:pt x="2571" y="643"/>
                    <a:pt x="2295" y="438"/>
                  </a:cubicBezTo>
                  <a:cubicBezTo>
                    <a:pt x="2019" y="233"/>
                    <a:pt x="1708" y="58"/>
                    <a:pt x="1365" y="28"/>
                  </a:cubicBezTo>
                  <a:cubicBezTo>
                    <a:pt x="1022" y="0"/>
                    <a:pt x="649" y="151"/>
                    <a:pt x="494" y="459"/>
                  </a:cubicBezTo>
                  <a:lnTo>
                    <a:pt x="49" y="354"/>
                  </a:lnTo>
                  <a:lnTo>
                    <a:pt x="1" y="479"/>
                  </a:lnTo>
                  <a:lnTo>
                    <a:pt x="509" y="582"/>
                  </a:lnTo>
                  <a:cubicBezTo>
                    <a:pt x="509" y="582"/>
                    <a:pt x="655" y="1007"/>
                    <a:pt x="683" y="1049"/>
                  </a:cubicBezTo>
                  <a:cubicBezTo>
                    <a:pt x="854" y="1323"/>
                    <a:pt x="1130" y="1515"/>
                    <a:pt x="1449" y="158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2475600" y="2065521"/>
              <a:ext cx="128817" cy="32440"/>
            </a:xfrm>
            <a:custGeom>
              <a:rect b="b" l="l" r="r" t="t"/>
              <a:pathLst>
                <a:path extrusionOk="0" fill="none" h="618" w="2454">
                  <a:moveTo>
                    <a:pt x="1" y="1"/>
                  </a:moveTo>
                  <a:cubicBezTo>
                    <a:pt x="1" y="1"/>
                    <a:pt x="318" y="146"/>
                    <a:pt x="1184" y="316"/>
                  </a:cubicBezTo>
                  <a:cubicBezTo>
                    <a:pt x="1613" y="392"/>
                    <a:pt x="2036" y="494"/>
                    <a:pt x="2453" y="61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2563840" y="2077752"/>
              <a:ext cx="15013" cy="27821"/>
            </a:xfrm>
            <a:custGeom>
              <a:rect b="b" l="l" r="r" t="t"/>
              <a:pathLst>
                <a:path extrusionOk="0" fill="none" h="530" w="286">
                  <a:moveTo>
                    <a:pt x="286" y="530"/>
                  </a:moveTo>
                  <a:lnTo>
                    <a:pt x="1" y="157"/>
                  </a:lnTo>
                  <a:lnTo>
                    <a:pt x="277"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2533814" y="2064051"/>
              <a:ext cx="22257" cy="42834"/>
            </a:xfrm>
            <a:custGeom>
              <a:rect b="b" l="l" r="r" t="t"/>
              <a:pathLst>
                <a:path extrusionOk="0" fill="none" h="816" w="424">
                  <a:moveTo>
                    <a:pt x="180" y="815"/>
                  </a:moveTo>
                  <a:lnTo>
                    <a:pt x="1" y="291"/>
                  </a:lnTo>
                  <a:cubicBezTo>
                    <a:pt x="1" y="291"/>
                    <a:pt x="399" y="64"/>
                    <a:pt x="424"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2502896" y="2056545"/>
              <a:ext cx="27244" cy="46718"/>
            </a:xfrm>
            <a:custGeom>
              <a:rect b="b" l="l" r="r" t="t"/>
              <a:pathLst>
                <a:path extrusionOk="0" fill="none" h="890" w="519">
                  <a:moveTo>
                    <a:pt x="101" y="889"/>
                  </a:moveTo>
                  <a:lnTo>
                    <a:pt x="1" y="349"/>
                  </a:lnTo>
                  <a:lnTo>
                    <a:pt x="519"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1723910" y="1987150"/>
              <a:ext cx="105772" cy="131756"/>
            </a:xfrm>
            <a:custGeom>
              <a:rect b="b" l="l" r="r" t="t"/>
              <a:pathLst>
                <a:path extrusionOk="0" fill="none" h="2510" w="2015">
                  <a:moveTo>
                    <a:pt x="1611" y="672"/>
                  </a:moveTo>
                  <a:cubicBezTo>
                    <a:pt x="1456" y="474"/>
                    <a:pt x="1249" y="323"/>
                    <a:pt x="1014" y="239"/>
                  </a:cubicBezTo>
                  <a:cubicBezTo>
                    <a:pt x="686" y="124"/>
                    <a:pt x="336" y="94"/>
                    <a:pt x="0" y="1"/>
                  </a:cubicBezTo>
                  <a:cubicBezTo>
                    <a:pt x="107" y="327"/>
                    <a:pt x="146" y="672"/>
                    <a:pt x="226" y="1005"/>
                  </a:cubicBezTo>
                  <a:cubicBezTo>
                    <a:pt x="308" y="1337"/>
                    <a:pt x="435" y="1674"/>
                    <a:pt x="679" y="1915"/>
                  </a:cubicBezTo>
                  <a:cubicBezTo>
                    <a:pt x="923" y="2157"/>
                    <a:pt x="1305" y="2282"/>
                    <a:pt x="1620" y="2144"/>
                  </a:cubicBezTo>
                  <a:lnTo>
                    <a:pt x="1898" y="2509"/>
                  </a:lnTo>
                  <a:cubicBezTo>
                    <a:pt x="1937" y="2487"/>
                    <a:pt x="1978" y="2466"/>
                    <a:pt x="2015" y="2444"/>
                  </a:cubicBezTo>
                  <a:lnTo>
                    <a:pt x="1693" y="2042"/>
                  </a:lnTo>
                  <a:cubicBezTo>
                    <a:pt x="1693" y="2042"/>
                    <a:pt x="1853" y="1622"/>
                    <a:pt x="1860" y="1574"/>
                  </a:cubicBezTo>
                  <a:cubicBezTo>
                    <a:pt x="1903" y="1251"/>
                    <a:pt x="1812" y="925"/>
                    <a:pt x="1611" y="672"/>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1730944" y="1992032"/>
              <a:ext cx="78004" cy="107715"/>
            </a:xfrm>
            <a:custGeom>
              <a:rect b="b" l="l" r="r" t="t"/>
              <a:pathLst>
                <a:path extrusionOk="0" fill="none" h="2052" w="1486">
                  <a:moveTo>
                    <a:pt x="1486" y="2051"/>
                  </a:moveTo>
                  <a:cubicBezTo>
                    <a:pt x="1486" y="2051"/>
                    <a:pt x="1337" y="1734"/>
                    <a:pt x="781" y="1050"/>
                  </a:cubicBezTo>
                  <a:cubicBezTo>
                    <a:pt x="502" y="715"/>
                    <a:pt x="241" y="364"/>
                    <a:pt x="0"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1737978" y="2002740"/>
              <a:ext cx="17585" cy="24671"/>
            </a:xfrm>
            <a:custGeom>
              <a:rect b="b" l="l" r="r" t="t"/>
              <a:pathLst>
                <a:path extrusionOk="0" fill="none" h="470" w="335">
                  <a:moveTo>
                    <a:pt x="334" y="0"/>
                  </a:moveTo>
                  <a:lnTo>
                    <a:pt x="312" y="470"/>
                  </a:lnTo>
                  <a:lnTo>
                    <a:pt x="1" y="41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1746324" y="2024630"/>
              <a:ext cx="37322" cy="27139"/>
            </a:xfrm>
            <a:custGeom>
              <a:rect b="b" l="l" r="r" t="t"/>
              <a:pathLst>
                <a:path extrusionOk="0" fill="none" h="517" w="711">
                  <a:moveTo>
                    <a:pt x="710" y="1"/>
                  </a:moveTo>
                  <a:lnTo>
                    <a:pt x="511" y="517"/>
                  </a:lnTo>
                  <a:cubicBezTo>
                    <a:pt x="511" y="517"/>
                    <a:pt x="60" y="437"/>
                    <a:pt x="0" y="468"/>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1761389" y="2049773"/>
              <a:ext cx="46771" cy="25301"/>
            </a:xfrm>
            <a:custGeom>
              <a:rect b="b" l="l" r="r" t="t"/>
              <a:pathLst>
                <a:path extrusionOk="0" fill="none" h="482" w="891">
                  <a:moveTo>
                    <a:pt x="891" y="1"/>
                  </a:moveTo>
                  <a:lnTo>
                    <a:pt x="621" y="481"/>
                  </a:lnTo>
                  <a:lnTo>
                    <a:pt x="0" y="416"/>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3"/>
          <p:cNvSpPr txBox="1"/>
          <p:nvPr/>
        </p:nvSpPr>
        <p:spPr>
          <a:xfrm>
            <a:off x="641125" y="4431575"/>
            <a:ext cx="429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Serif"/>
                <a:ea typeface="Roboto Serif"/>
                <a:cs typeface="Roboto Serif"/>
                <a:sym typeface="Roboto Serif"/>
              </a:rPr>
              <a:t>Andrea Panceri, Francesco Sudoso, Pietro Lamanna</a:t>
            </a:r>
            <a:endParaRPr sz="1200">
              <a:latin typeface="Roboto Serif"/>
              <a:ea typeface="Roboto Serif"/>
              <a:cs typeface="Roboto Serif"/>
              <a:sym typeface="Roboto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42"/>
          <p:cNvSpPr/>
          <p:nvPr/>
        </p:nvSpPr>
        <p:spPr>
          <a:xfrm flipH="1" rot="-5400000">
            <a:off x="5610842" y="1312527"/>
            <a:ext cx="4547806" cy="2518447"/>
          </a:xfrm>
          <a:custGeom>
            <a:rect b="b" l="l" r="r" t="t"/>
            <a:pathLst>
              <a:path extrusionOk="0" h="30942" w="55875">
                <a:moveTo>
                  <a:pt x="41235" y="0"/>
                </a:moveTo>
                <a:cubicBezTo>
                  <a:pt x="37155" y="0"/>
                  <a:pt x="35649" y="7532"/>
                  <a:pt x="33666" y="9567"/>
                </a:cubicBezTo>
                <a:cubicBezTo>
                  <a:pt x="33500" y="9738"/>
                  <a:pt x="33306" y="9815"/>
                  <a:pt x="33086" y="9815"/>
                </a:cubicBezTo>
                <a:cubicBezTo>
                  <a:pt x="30754" y="9815"/>
                  <a:pt x="25499" y="1070"/>
                  <a:pt x="19871" y="1070"/>
                </a:cubicBezTo>
                <a:cubicBezTo>
                  <a:pt x="19283" y="1070"/>
                  <a:pt x="18691" y="1166"/>
                  <a:pt x="18098" y="1377"/>
                </a:cubicBezTo>
                <a:cubicBezTo>
                  <a:pt x="11294" y="3798"/>
                  <a:pt x="11057" y="15934"/>
                  <a:pt x="9572" y="18057"/>
                </a:cubicBezTo>
                <a:cubicBezTo>
                  <a:pt x="9375" y="18337"/>
                  <a:pt x="9106" y="18453"/>
                  <a:pt x="8783" y="18453"/>
                </a:cubicBezTo>
                <a:cubicBezTo>
                  <a:pt x="7239" y="18453"/>
                  <a:pt x="4479" y="15790"/>
                  <a:pt x="2653" y="15790"/>
                </a:cubicBezTo>
                <a:cubicBezTo>
                  <a:pt x="1980" y="15790"/>
                  <a:pt x="1433" y="16153"/>
                  <a:pt x="1122" y="17145"/>
                </a:cubicBezTo>
                <a:cubicBezTo>
                  <a:pt x="0" y="20731"/>
                  <a:pt x="2000" y="28584"/>
                  <a:pt x="2650" y="30940"/>
                </a:cubicBezTo>
                <a:lnTo>
                  <a:pt x="54503" y="30942"/>
                </a:lnTo>
                <a:cubicBezTo>
                  <a:pt x="54926" y="29485"/>
                  <a:pt x="55875" y="25716"/>
                  <a:pt x="55256" y="23135"/>
                </a:cubicBezTo>
                <a:cubicBezTo>
                  <a:pt x="54944" y="21833"/>
                  <a:pt x="54395" y="21402"/>
                  <a:pt x="53692" y="21402"/>
                </a:cubicBezTo>
                <a:cubicBezTo>
                  <a:pt x="52637" y="21402"/>
                  <a:pt x="51237" y="22376"/>
                  <a:pt x="49781" y="22831"/>
                </a:cubicBezTo>
                <a:cubicBezTo>
                  <a:pt x="49619" y="22882"/>
                  <a:pt x="49471" y="22906"/>
                  <a:pt x="49337" y="22906"/>
                </a:cubicBezTo>
                <a:cubicBezTo>
                  <a:pt x="47471" y="22906"/>
                  <a:pt x="48290" y="18131"/>
                  <a:pt x="49311" y="12827"/>
                </a:cubicBezTo>
                <a:cubicBezTo>
                  <a:pt x="50407" y="7145"/>
                  <a:pt x="46730" y="1155"/>
                  <a:pt x="42035" y="93"/>
                </a:cubicBezTo>
                <a:cubicBezTo>
                  <a:pt x="41758" y="30"/>
                  <a:pt x="41491" y="0"/>
                  <a:pt x="41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txBox="1"/>
          <p:nvPr/>
        </p:nvSpPr>
        <p:spPr>
          <a:xfrm>
            <a:off x="483800" y="169350"/>
            <a:ext cx="330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latin typeface="Work Sans"/>
                <a:ea typeface="Work Sans"/>
                <a:cs typeface="Work Sans"/>
                <a:sym typeface="Work Sans"/>
              </a:rPr>
              <a:t>User Profile:</a:t>
            </a:r>
            <a:endParaRPr b="1" sz="4000">
              <a:latin typeface="Work Sans"/>
              <a:ea typeface="Work Sans"/>
              <a:cs typeface="Work Sans"/>
              <a:sym typeface="Work Sans"/>
            </a:endParaRPr>
          </a:p>
        </p:txBody>
      </p:sp>
      <p:cxnSp>
        <p:nvCxnSpPr>
          <p:cNvPr id="1068" name="Google Shape;1068;p42"/>
          <p:cNvCxnSpPr/>
          <p:nvPr/>
        </p:nvCxnSpPr>
        <p:spPr>
          <a:xfrm flipH="1" rot="10800000">
            <a:off x="592700" y="915300"/>
            <a:ext cx="3084300" cy="18000"/>
          </a:xfrm>
          <a:prstGeom prst="straightConnector1">
            <a:avLst/>
          </a:prstGeom>
          <a:noFill/>
          <a:ln cap="flat" cmpd="sng" w="76200">
            <a:solidFill>
              <a:schemeClr val="lt2"/>
            </a:solidFill>
            <a:prstDash val="solid"/>
            <a:round/>
            <a:headEnd len="med" w="med" type="none"/>
            <a:tailEnd len="med" w="med" type="none"/>
          </a:ln>
        </p:spPr>
      </p:cxnSp>
      <p:grpSp>
        <p:nvGrpSpPr>
          <p:cNvPr id="1069" name="Google Shape;1069;p42"/>
          <p:cNvGrpSpPr/>
          <p:nvPr/>
        </p:nvGrpSpPr>
        <p:grpSpPr>
          <a:xfrm>
            <a:off x="7668982" y="2123257"/>
            <a:ext cx="1074384" cy="2764935"/>
            <a:chOff x="2633269" y="2527906"/>
            <a:chExt cx="464799" cy="1196061"/>
          </a:xfrm>
        </p:grpSpPr>
        <p:sp>
          <p:nvSpPr>
            <p:cNvPr id="1070" name="Google Shape;1070;p42"/>
            <p:cNvSpPr/>
            <p:nvPr/>
          </p:nvSpPr>
          <p:spPr>
            <a:xfrm>
              <a:off x="3005690" y="2828317"/>
              <a:ext cx="67938" cy="423722"/>
            </a:xfrm>
            <a:custGeom>
              <a:rect b="b" l="l" r="r" t="t"/>
              <a:pathLst>
                <a:path extrusionOk="0" h="8426" w="1351">
                  <a:moveTo>
                    <a:pt x="1212" y="0"/>
                  </a:moveTo>
                  <a:lnTo>
                    <a:pt x="1" y="815"/>
                  </a:lnTo>
                  <a:lnTo>
                    <a:pt x="230" y="3010"/>
                  </a:lnTo>
                  <a:cubicBezTo>
                    <a:pt x="230" y="3010"/>
                    <a:pt x="277" y="3778"/>
                    <a:pt x="353" y="4192"/>
                  </a:cubicBezTo>
                  <a:cubicBezTo>
                    <a:pt x="430" y="4607"/>
                    <a:pt x="782" y="6266"/>
                    <a:pt x="737" y="6525"/>
                  </a:cubicBezTo>
                  <a:cubicBezTo>
                    <a:pt x="690" y="6786"/>
                    <a:pt x="629" y="6724"/>
                    <a:pt x="506" y="6879"/>
                  </a:cubicBezTo>
                  <a:cubicBezTo>
                    <a:pt x="383" y="7032"/>
                    <a:pt x="459" y="7477"/>
                    <a:pt x="415" y="7585"/>
                  </a:cubicBezTo>
                  <a:cubicBezTo>
                    <a:pt x="368" y="7692"/>
                    <a:pt x="307" y="7997"/>
                    <a:pt x="383" y="8044"/>
                  </a:cubicBezTo>
                  <a:cubicBezTo>
                    <a:pt x="389" y="8047"/>
                    <a:pt x="395" y="8049"/>
                    <a:pt x="401" y="8049"/>
                  </a:cubicBezTo>
                  <a:cubicBezTo>
                    <a:pt x="475" y="8049"/>
                    <a:pt x="556" y="7788"/>
                    <a:pt x="599" y="7647"/>
                  </a:cubicBezTo>
                  <a:cubicBezTo>
                    <a:pt x="642" y="7529"/>
                    <a:pt x="703" y="7419"/>
                    <a:pt x="782" y="7323"/>
                  </a:cubicBezTo>
                  <a:cubicBezTo>
                    <a:pt x="782" y="7323"/>
                    <a:pt x="799" y="7785"/>
                    <a:pt x="782" y="7844"/>
                  </a:cubicBezTo>
                  <a:cubicBezTo>
                    <a:pt x="731" y="7965"/>
                    <a:pt x="659" y="8074"/>
                    <a:pt x="567" y="8169"/>
                  </a:cubicBezTo>
                  <a:cubicBezTo>
                    <a:pt x="508" y="8230"/>
                    <a:pt x="471" y="8312"/>
                    <a:pt x="461" y="8398"/>
                  </a:cubicBezTo>
                  <a:cubicBezTo>
                    <a:pt x="461" y="8415"/>
                    <a:pt x="480" y="8426"/>
                    <a:pt x="509" y="8426"/>
                  </a:cubicBezTo>
                  <a:cubicBezTo>
                    <a:pt x="561" y="8426"/>
                    <a:pt x="644" y="8394"/>
                    <a:pt x="722" y="8307"/>
                  </a:cubicBezTo>
                  <a:cubicBezTo>
                    <a:pt x="843" y="8169"/>
                    <a:pt x="1151" y="7891"/>
                    <a:pt x="1197" y="7753"/>
                  </a:cubicBezTo>
                  <a:cubicBezTo>
                    <a:pt x="1244" y="7615"/>
                    <a:pt x="1244" y="6877"/>
                    <a:pt x="1244" y="6877"/>
                  </a:cubicBezTo>
                  <a:cubicBezTo>
                    <a:pt x="1307" y="6342"/>
                    <a:pt x="1345" y="5804"/>
                    <a:pt x="1350" y="5265"/>
                  </a:cubicBezTo>
                  <a:cubicBezTo>
                    <a:pt x="1350" y="4495"/>
                    <a:pt x="1244" y="3284"/>
                    <a:pt x="1244" y="3284"/>
                  </a:cubicBezTo>
                  <a:cubicBezTo>
                    <a:pt x="1244" y="3284"/>
                    <a:pt x="1136" y="2147"/>
                    <a:pt x="1136" y="1472"/>
                  </a:cubicBezTo>
                  <a:cubicBezTo>
                    <a:pt x="1136" y="798"/>
                    <a:pt x="1212" y="0"/>
                    <a:pt x="1212"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2780055" y="3383276"/>
              <a:ext cx="96099" cy="291366"/>
            </a:xfrm>
            <a:custGeom>
              <a:rect b="b" l="l" r="r" t="t"/>
              <a:pathLst>
                <a:path extrusionOk="0" h="5794" w="1911">
                  <a:moveTo>
                    <a:pt x="371" y="1"/>
                  </a:moveTo>
                  <a:cubicBezTo>
                    <a:pt x="371" y="1"/>
                    <a:pt x="339" y="631"/>
                    <a:pt x="291" y="938"/>
                  </a:cubicBezTo>
                  <a:cubicBezTo>
                    <a:pt x="242" y="1246"/>
                    <a:pt x="0" y="1844"/>
                    <a:pt x="146" y="2783"/>
                  </a:cubicBezTo>
                  <a:cubicBezTo>
                    <a:pt x="291" y="3723"/>
                    <a:pt x="323" y="5243"/>
                    <a:pt x="323" y="5340"/>
                  </a:cubicBezTo>
                  <a:cubicBezTo>
                    <a:pt x="323" y="5437"/>
                    <a:pt x="291" y="5793"/>
                    <a:pt x="291" y="5793"/>
                  </a:cubicBezTo>
                  <a:lnTo>
                    <a:pt x="1165" y="5793"/>
                  </a:lnTo>
                  <a:cubicBezTo>
                    <a:pt x="1165" y="5793"/>
                    <a:pt x="1392" y="4986"/>
                    <a:pt x="1376" y="4759"/>
                  </a:cubicBezTo>
                  <a:cubicBezTo>
                    <a:pt x="1359" y="4530"/>
                    <a:pt x="1441" y="2962"/>
                    <a:pt x="1538" y="2638"/>
                  </a:cubicBezTo>
                  <a:cubicBezTo>
                    <a:pt x="1635" y="2316"/>
                    <a:pt x="1763" y="1279"/>
                    <a:pt x="1797" y="938"/>
                  </a:cubicBezTo>
                  <a:cubicBezTo>
                    <a:pt x="1828" y="599"/>
                    <a:pt x="1910" y="1"/>
                    <a:pt x="1910"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2767735" y="3626862"/>
              <a:ext cx="83226" cy="92529"/>
            </a:xfrm>
            <a:custGeom>
              <a:rect b="b" l="l" r="r" t="t"/>
              <a:pathLst>
                <a:path extrusionOk="0" h="1840" w="1655">
                  <a:moveTo>
                    <a:pt x="977" y="1"/>
                  </a:moveTo>
                  <a:cubicBezTo>
                    <a:pt x="966" y="1"/>
                    <a:pt x="955" y="1"/>
                    <a:pt x="944" y="2"/>
                  </a:cubicBezTo>
                  <a:cubicBezTo>
                    <a:pt x="683" y="28"/>
                    <a:pt x="663" y="293"/>
                    <a:pt x="663" y="377"/>
                  </a:cubicBezTo>
                  <a:cubicBezTo>
                    <a:pt x="663" y="463"/>
                    <a:pt x="465" y="753"/>
                    <a:pt x="446" y="856"/>
                  </a:cubicBezTo>
                  <a:cubicBezTo>
                    <a:pt x="418" y="971"/>
                    <a:pt x="366" y="1081"/>
                    <a:pt x="295" y="1178"/>
                  </a:cubicBezTo>
                  <a:cubicBezTo>
                    <a:pt x="217" y="1229"/>
                    <a:pt x="150" y="1296"/>
                    <a:pt x="100" y="1376"/>
                  </a:cubicBezTo>
                  <a:cubicBezTo>
                    <a:pt x="33" y="1482"/>
                    <a:pt x="1" y="1607"/>
                    <a:pt x="5" y="1732"/>
                  </a:cubicBezTo>
                  <a:cubicBezTo>
                    <a:pt x="25" y="1836"/>
                    <a:pt x="146" y="1827"/>
                    <a:pt x="247" y="1836"/>
                  </a:cubicBezTo>
                  <a:cubicBezTo>
                    <a:pt x="281" y="1839"/>
                    <a:pt x="425" y="1840"/>
                    <a:pt x="603" y="1840"/>
                  </a:cubicBezTo>
                  <a:cubicBezTo>
                    <a:pt x="960" y="1840"/>
                    <a:pt x="1449" y="1836"/>
                    <a:pt x="1449" y="1836"/>
                  </a:cubicBezTo>
                  <a:cubicBezTo>
                    <a:pt x="1511" y="1760"/>
                    <a:pt x="1553" y="1669"/>
                    <a:pt x="1570" y="1572"/>
                  </a:cubicBezTo>
                  <a:cubicBezTo>
                    <a:pt x="1598" y="1411"/>
                    <a:pt x="1552" y="1150"/>
                    <a:pt x="1570" y="934"/>
                  </a:cubicBezTo>
                  <a:cubicBezTo>
                    <a:pt x="1589" y="718"/>
                    <a:pt x="1654" y="502"/>
                    <a:pt x="1589" y="409"/>
                  </a:cubicBezTo>
                  <a:cubicBezTo>
                    <a:pt x="1540" y="349"/>
                    <a:pt x="1471" y="306"/>
                    <a:pt x="1395" y="293"/>
                  </a:cubicBezTo>
                  <a:cubicBezTo>
                    <a:pt x="1395" y="293"/>
                    <a:pt x="1222" y="1"/>
                    <a:pt x="977"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2767735" y="3709030"/>
              <a:ext cx="78348" cy="10208"/>
            </a:xfrm>
            <a:custGeom>
              <a:rect b="b" l="l" r="r" t="t"/>
              <a:pathLst>
                <a:path extrusionOk="0" h="203" w="1558">
                  <a:moveTo>
                    <a:pt x="7" y="1"/>
                  </a:moveTo>
                  <a:cubicBezTo>
                    <a:pt x="1" y="33"/>
                    <a:pt x="1" y="64"/>
                    <a:pt x="7" y="94"/>
                  </a:cubicBezTo>
                  <a:cubicBezTo>
                    <a:pt x="25" y="199"/>
                    <a:pt x="146" y="189"/>
                    <a:pt x="249" y="199"/>
                  </a:cubicBezTo>
                  <a:cubicBezTo>
                    <a:pt x="282" y="202"/>
                    <a:pt x="427" y="203"/>
                    <a:pt x="605" y="203"/>
                  </a:cubicBezTo>
                  <a:cubicBezTo>
                    <a:pt x="960" y="203"/>
                    <a:pt x="1449" y="199"/>
                    <a:pt x="1449" y="199"/>
                  </a:cubicBezTo>
                  <a:cubicBezTo>
                    <a:pt x="1498" y="141"/>
                    <a:pt x="1535" y="74"/>
                    <a:pt x="1557"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2952487" y="3372515"/>
              <a:ext cx="88707" cy="299462"/>
            </a:xfrm>
            <a:custGeom>
              <a:rect b="b" l="l" r="r" t="t"/>
              <a:pathLst>
                <a:path extrusionOk="0" h="5955" w="1764">
                  <a:moveTo>
                    <a:pt x="1407" y="1"/>
                  </a:moveTo>
                  <a:lnTo>
                    <a:pt x="17" y="405"/>
                  </a:lnTo>
                  <a:lnTo>
                    <a:pt x="66" y="1037"/>
                  </a:lnTo>
                  <a:cubicBezTo>
                    <a:pt x="66" y="1037"/>
                    <a:pt x="0" y="1991"/>
                    <a:pt x="162" y="2556"/>
                  </a:cubicBezTo>
                  <a:cubicBezTo>
                    <a:pt x="325" y="3122"/>
                    <a:pt x="956" y="5955"/>
                    <a:pt x="956" y="5955"/>
                  </a:cubicBezTo>
                  <a:lnTo>
                    <a:pt x="1763" y="5938"/>
                  </a:lnTo>
                  <a:cubicBezTo>
                    <a:pt x="1763" y="5938"/>
                    <a:pt x="1601" y="3187"/>
                    <a:pt x="1650" y="2461"/>
                  </a:cubicBezTo>
                  <a:cubicBezTo>
                    <a:pt x="1696" y="1732"/>
                    <a:pt x="1488" y="647"/>
                    <a:pt x="1488" y="599"/>
                  </a:cubicBezTo>
                  <a:cubicBezTo>
                    <a:pt x="1488" y="550"/>
                    <a:pt x="1407" y="1"/>
                    <a:pt x="1407"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2988291" y="3632746"/>
              <a:ext cx="109778" cy="91222"/>
            </a:xfrm>
            <a:custGeom>
              <a:rect b="b" l="l" r="r" t="t"/>
              <a:pathLst>
                <a:path extrusionOk="0" h="1814" w="2183">
                  <a:moveTo>
                    <a:pt x="728" y="0"/>
                  </a:moveTo>
                  <a:cubicBezTo>
                    <a:pt x="676" y="0"/>
                    <a:pt x="621" y="14"/>
                    <a:pt x="567" y="51"/>
                  </a:cubicBezTo>
                  <a:cubicBezTo>
                    <a:pt x="356" y="198"/>
                    <a:pt x="356" y="489"/>
                    <a:pt x="356" y="489"/>
                  </a:cubicBezTo>
                  <a:cubicBezTo>
                    <a:pt x="356" y="489"/>
                    <a:pt x="319" y="485"/>
                    <a:pt x="269" y="485"/>
                  </a:cubicBezTo>
                  <a:cubicBezTo>
                    <a:pt x="172" y="485"/>
                    <a:pt x="28" y="500"/>
                    <a:pt x="17" y="586"/>
                  </a:cubicBezTo>
                  <a:cubicBezTo>
                    <a:pt x="0" y="717"/>
                    <a:pt x="82" y="1622"/>
                    <a:pt x="131" y="1671"/>
                  </a:cubicBezTo>
                  <a:cubicBezTo>
                    <a:pt x="179" y="1719"/>
                    <a:pt x="762" y="1768"/>
                    <a:pt x="856" y="1783"/>
                  </a:cubicBezTo>
                  <a:cubicBezTo>
                    <a:pt x="906" y="1791"/>
                    <a:pt x="1137" y="1814"/>
                    <a:pt x="1380" y="1814"/>
                  </a:cubicBezTo>
                  <a:cubicBezTo>
                    <a:pt x="1598" y="1814"/>
                    <a:pt x="1826" y="1796"/>
                    <a:pt x="1940" y="1734"/>
                  </a:cubicBezTo>
                  <a:cubicBezTo>
                    <a:pt x="2183" y="1606"/>
                    <a:pt x="1972" y="1443"/>
                    <a:pt x="1843" y="1251"/>
                  </a:cubicBezTo>
                  <a:cubicBezTo>
                    <a:pt x="1715" y="1058"/>
                    <a:pt x="1325" y="767"/>
                    <a:pt x="1228" y="620"/>
                  </a:cubicBezTo>
                  <a:cubicBezTo>
                    <a:pt x="1141" y="458"/>
                    <a:pt x="1066" y="290"/>
                    <a:pt x="1005" y="116"/>
                  </a:cubicBezTo>
                  <a:cubicBezTo>
                    <a:pt x="1005" y="116"/>
                    <a:pt x="879" y="0"/>
                    <a:pt x="728"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2992515" y="3706063"/>
              <a:ext cx="100022" cy="17902"/>
            </a:xfrm>
            <a:custGeom>
              <a:rect b="b" l="l" r="r" t="t"/>
              <a:pathLst>
                <a:path extrusionOk="0" h="356" w="1989">
                  <a:moveTo>
                    <a:pt x="92" y="0"/>
                  </a:moveTo>
                  <a:cubicBezTo>
                    <a:pt x="61" y="0"/>
                    <a:pt x="31" y="1"/>
                    <a:pt x="0" y="2"/>
                  </a:cubicBezTo>
                  <a:cubicBezTo>
                    <a:pt x="6" y="73"/>
                    <a:pt x="21" y="144"/>
                    <a:pt x="47" y="211"/>
                  </a:cubicBezTo>
                  <a:cubicBezTo>
                    <a:pt x="95" y="259"/>
                    <a:pt x="678" y="308"/>
                    <a:pt x="772" y="325"/>
                  </a:cubicBezTo>
                  <a:cubicBezTo>
                    <a:pt x="822" y="333"/>
                    <a:pt x="1051" y="355"/>
                    <a:pt x="1293" y="355"/>
                  </a:cubicBezTo>
                  <a:cubicBezTo>
                    <a:pt x="1512" y="355"/>
                    <a:pt x="1741" y="337"/>
                    <a:pt x="1856" y="276"/>
                  </a:cubicBezTo>
                  <a:cubicBezTo>
                    <a:pt x="1989" y="205"/>
                    <a:pt x="1987" y="127"/>
                    <a:pt x="1936" y="34"/>
                  </a:cubicBezTo>
                  <a:lnTo>
                    <a:pt x="1936" y="34"/>
                  </a:lnTo>
                  <a:cubicBezTo>
                    <a:pt x="1741" y="108"/>
                    <a:pt x="1500" y="140"/>
                    <a:pt x="1259" y="140"/>
                  </a:cubicBezTo>
                  <a:cubicBezTo>
                    <a:pt x="1033" y="140"/>
                    <a:pt x="807" y="112"/>
                    <a:pt x="613" y="66"/>
                  </a:cubicBezTo>
                  <a:cubicBezTo>
                    <a:pt x="442" y="23"/>
                    <a:pt x="268" y="0"/>
                    <a:pt x="92"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2757276" y="3190227"/>
              <a:ext cx="302731" cy="217795"/>
            </a:xfrm>
            <a:custGeom>
              <a:rect b="b" l="l" r="r" t="t"/>
              <a:pathLst>
                <a:path extrusionOk="0" h="4331" w="6020">
                  <a:moveTo>
                    <a:pt x="533" y="1"/>
                  </a:moveTo>
                  <a:lnTo>
                    <a:pt x="485" y="17"/>
                  </a:lnTo>
                  <a:lnTo>
                    <a:pt x="0" y="3722"/>
                  </a:lnTo>
                  <a:cubicBezTo>
                    <a:pt x="414" y="3946"/>
                    <a:pt x="863" y="4101"/>
                    <a:pt x="1327" y="4175"/>
                  </a:cubicBezTo>
                  <a:cubicBezTo>
                    <a:pt x="1567" y="4213"/>
                    <a:pt x="1808" y="4232"/>
                    <a:pt x="2049" y="4232"/>
                  </a:cubicBezTo>
                  <a:cubicBezTo>
                    <a:pt x="2252" y="4232"/>
                    <a:pt x="2454" y="4218"/>
                    <a:pt x="2654" y="4192"/>
                  </a:cubicBezTo>
                  <a:lnTo>
                    <a:pt x="2930" y="2185"/>
                  </a:lnTo>
                  <a:lnTo>
                    <a:pt x="3010" y="4192"/>
                  </a:lnTo>
                  <a:cubicBezTo>
                    <a:pt x="3010" y="4192"/>
                    <a:pt x="3531" y="4330"/>
                    <a:pt x="4133" y="4330"/>
                  </a:cubicBezTo>
                  <a:cubicBezTo>
                    <a:pt x="4274" y="4330"/>
                    <a:pt x="4420" y="4323"/>
                    <a:pt x="4564" y="4304"/>
                  </a:cubicBezTo>
                  <a:cubicBezTo>
                    <a:pt x="5325" y="4207"/>
                    <a:pt x="6020" y="3803"/>
                    <a:pt x="6020" y="3803"/>
                  </a:cubicBezTo>
                  <a:lnTo>
                    <a:pt x="5342" y="1"/>
                  </a:lnTo>
                  <a:close/>
                </a:path>
              </a:pathLst>
            </a:custGeom>
            <a:solidFill>
              <a:schemeClr val="dk1"/>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2709956" y="2707981"/>
              <a:ext cx="373686" cy="511524"/>
            </a:xfrm>
            <a:custGeom>
              <a:rect b="b" l="l" r="r" t="t"/>
              <a:pathLst>
                <a:path extrusionOk="0" h="10172" w="7431">
                  <a:moveTo>
                    <a:pt x="3500" y="0"/>
                  </a:moveTo>
                  <a:cubicBezTo>
                    <a:pt x="3500" y="0"/>
                    <a:pt x="3401" y="623"/>
                    <a:pt x="3278" y="790"/>
                  </a:cubicBezTo>
                  <a:cubicBezTo>
                    <a:pt x="3155" y="958"/>
                    <a:pt x="3094" y="1051"/>
                    <a:pt x="2358" y="1251"/>
                  </a:cubicBezTo>
                  <a:cubicBezTo>
                    <a:pt x="2061" y="1294"/>
                    <a:pt x="1771" y="1368"/>
                    <a:pt x="1491" y="1474"/>
                  </a:cubicBezTo>
                  <a:cubicBezTo>
                    <a:pt x="1236" y="1592"/>
                    <a:pt x="1001" y="1754"/>
                    <a:pt x="800" y="1950"/>
                  </a:cubicBezTo>
                  <a:lnTo>
                    <a:pt x="1191" y="2352"/>
                  </a:lnTo>
                  <a:cubicBezTo>
                    <a:pt x="1031" y="2796"/>
                    <a:pt x="626" y="3349"/>
                    <a:pt x="583" y="3409"/>
                  </a:cubicBezTo>
                  <a:cubicBezTo>
                    <a:pt x="541" y="3470"/>
                    <a:pt x="0" y="4408"/>
                    <a:pt x="0" y="4408"/>
                  </a:cubicBezTo>
                  <a:lnTo>
                    <a:pt x="1843" y="6003"/>
                  </a:lnTo>
                  <a:cubicBezTo>
                    <a:pt x="1843" y="6003"/>
                    <a:pt x="1279" y="9471"/>
                    <a:pt x="1260" y="9658"/>
                  </a:cubicBezTo>
                  <a:lnTo>
                    <a:pt x="1243" y="9840"/>
                  </a:lnTo>
                  <a:cubicBezTo>
                    <a:pt x="1243" y="9840"/>
                    <a:pt x="2657" y="10172"/>
                    <a:pt x="3951" y="10172"/>
                  </a:cubicBezTo>
                  <a:cubicBezTo>
                    <a:pt x="4005" y="10172"/>
                    <a:pt x="4058" y="10171"/>
                    <a:pt x="4111" y="10170"/>
                  </a:cubicBezTo>
                  <a:cubicBezTo>
                    <a:pt x="4896" y="10155"/>
                    <a:pt x="5673" y="10049"/>
                    <a:pt x="6434" y="9857"/>
                  </a:cubicBezTo>
                  <a:cubicBezTo>
                    <a:pt x="6434" y="9857"/>
                    <a:pt x="6050" y="5558"/>
                    <a:pt x="6050" y="4883"/>
                  </a:cubicBezTo>
                  <a:cubicBezTo>
                    <a:pt x="6050" y="4208"/>
                    <a:pt x="6111" y="3345"/>
                    <a:pt x="6111" y="3345"/>
                  </a:cubicBezTo>
                  <a:lnTo>
                    <a:pt x="7431" y="2348"/>
                  </a:lnTo>
                  <a:cubicBezTo>
                    <a:pt x="7431" y="2348"/>
                    <a:pt x="7263" y="1827"/>
                    <a:pt x="6926" y="1642"/>
                  </a:cubicBezTo>
                  <a:cubicBezTo>
                    <a:pt x="6588" y="1458"/>
                    <a:pt x="5619" y="1228"/>
                    <a:pt x="5451" y="1182"/>
                  </a:cubicBezTo>
                  <a:cubicBezTo>
                    <a:pt x="5282" y="1135"/>
                    <a:pt x="4974" y="967"/>
                    <a:pt x="4913" y="813"/>
                  </a:cubicBezTo>
                  <a:cubicBezTo>
                    <a:pt x="4853" y="660"/>
                    <a:pt x="4807" y="153"/>
                    <a:pt x="4807" y="153"/>
                  </a:cubicBezTo>
                  <a:lnTo>
                    <a:pt x="3500" y="0"/>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2863832" y="2707881"/>
              <a:ext cx="102838" cy="108923"/>
            </a:xfrm>
            <a:custGeom>
              <a:rect b="b" l="l" r="r" t="t"/>
              <a:pathLst>
                <a:path extrusionOk="0" h="2166" w="2045">
                  <a:moveTo>
                    <a:pt x="440" y="0"/>
                  </a:moveTo>
                  <a:cubicBezTo>
                    <a:pt x="440" y="0"/>
                    <a:pt x="341" y="623"/>
                    <a:pt x="218" y="790"/>
                  </a:cubicBezTo>
                  <a:cubicBezTo>
                    <a:pt x="164" y="878"/>
                    <a:pt x="90" y="951"/>
                    <a:pt x="0" y="1001"/>
                  </a:cubicBezTo>
                  <a:cubicBezTo>
                    <a:pt x="205" y="1430"/>
                    <a:pt x="604" y="2130"/>
                    <a:pt x="1040" y="2164"/>
                  </a:cubicBezTo>
                  <a:cubicBezTo>
                    <a:pt x="1051" y="2165"/>
                    <a:pt x="1062" y="2165"/>
                    <a:pt x="1073" y="2165"/>
                  </a:cubicBezTo>
                  <a:cubicBezTo>
                    <a:pt x="1537" y="2165"/>
                    <a:pt x="1879" y="1437"/>
                    <a:pt x="2045" y="1012"/>
                  </a:cubicBezTo>
                  <a:cubicBezTo>
                    <a:pt x="1965" y="966"/>
                    <a:pt x="1897" y="897"/>
                    <a:pt x="1853" y="813"/>
                  </a:cubicBezTo>
                  <a:cubicBezTo>
                    <a:pt x="1793" y="660"/>
                    <a:pt x="1747" y="153"/>
                    <a:pt x="1747" y="153"/>
                  </a:cubicBezTo>
                  <a:lnTo>
                    <a:pt x="440"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a:off x="2869062" y="2702500"/>
              <a:ext cx="70805" cy="54914"/>
            </a:xfrm>
            <a:custGeom>
              <a:rect b="b" l="l" r="r" t="t"/>
              <a:pathLst>
                <a:path extrusionOk="0" h="1092" w="1408">
                  <a:moveTo>
                    <a:pt x="454" y="0"/>
                  </a:moveTo>
                  <a:cubicBezTo>
                    <a:pt x="377" y="0"/>
                    <a:pt x="331" y="30"/>
                    <a:pt x="338" y="107"/>
                  </a:cubicBezTo>
                  <a:cubicBezTo>
                    <a:pt x="368" y="461"/>
                    <a:pt x="1" y="1091"/>
                    <a:pt x="1" y="1091"/>
                  </a:cubicBezTo>
                  <a:lnTo>
                    <a:pt x="1408" y="396"/>
                  </a:lnTo>
                  <a:cubicBezTo>
                    <a:pt x="1408" y="396"/>
                    <a:pt x="731" y="0"/>
                    <a:pt x="454"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a:off x="2710006" y="2826154"/>
              <a:ext cx="92680" cy="183549"/>
            </a:xfrm>
            <a:custGeom>
              <a:rect b="b" l="l" r="r" t="t"/>
              <a:pathLst>
                <a:path extrusionOk="0" h="3650" w="1843">
                  <a:moveTo>
                    <a:pt x="1192" y="0"/>
                  </a:moveTo>
                  <a:cubicBezTo>
                    <a:pt x="1030" y="442"/>
                    <a:pt x="627" y="995"/>
                    <a:pt x="584" y="1055"/>
                  </a:cubicBezTo>
                  <a:cubicBezTo>
                    <a:pt x="541" y="1117"/>
                    <a:pt x="1" y="2054"/>
                    <a:pt x="1" y="2054"/>
                  </a:cubicBezTo>
                  <a:lnTo>
                    <a:pt x="1842" y="3649"/>
                  </a:lnTo>
                  <a:lnTo>
                    <a:pt x="1734" y="764"/>
                  </a:lnTo>
                  <a:lnTo>
                    <a:pt x="1192"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2649864" y="2893789"/>
              <a:ext cx="162077" cy="162177"/>
            </a:xfrm>
            <a:custGeom>
              <a:rect b="b" l="l" r="r" t="t"/>
              <a:pathLst>
                <a:path extrusionOk="0" h="3225" w="3223">
                  <a:moveTo>
                    <a:pt x="1611" y="1"/>
                  </a:moveTo>
                  <a:cubicBezTo>
                    <a:pt x="722" y="1"/>
                    <a:pt x="1" y="722"/>
                    <a:pt x="1" y="1613"/>
                  </a:cubicBezTo>
                  <a:cubicBezTo>
                    <a:pt x="1" y="2504"/>
                    <a:pt x="722" y="3225"/>
                    <a:pt x="1611" y="3225"/>
                  </a:cubicBezTo>
                  <a:cubicBezTo>
                    <a:pt x="2502" y="3225"/>
                    <a:pt x="3223" y="2504"/>
                    <a:pt x="3223" y="1613"/>
                  </a:cubicBezTo>
                  <a:cubicBezTo>
                    <a:pt x="3223" y="722"/>
                    <a:pt x="2502" y="1"/>
                    <a:pt x="1611"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a:off x="2709202" y="2894644"/>
              <a:ext cx="107263" cy="160618"/>
            </a:xfrm>
            <a:custGeom>
              <a:rect b="b" l="l" r="r" t="t"/>
              <a:pathLst>
                <a:path extrusionOk="0" fill="none" h="3194" w="2133">
                  <a:moveTo>
                    <a:pt x="639" y="1"/>
                  </a:moveTo>
                  <a:cubicBezTo>
                    <a:pt x="252" y="366"/>
                    <a:pt x="0" y="945"/>
                    <a:pt x="0" y="1598"/>
                  </a:cubicBezTo>
                  <a:cubicBezTo>
                    <a:pt x="0" y="2250"/>
                    <a:pt x="252" y="2828"/>
                    <a:pt x="639" y="3193"/>
                  </a:cubicBezTo>
                  <a:cubicBezTo>
                    <a:pt x="1523" y="3064"/>
                    <a:pt x="2132" y="2246"/>
                    <a:pt x="2004" y="1365"/>
                  </a:cubicBezTo>
                  <a:cubicBezTo>
                    <a:pt x="1899" y="658"/>
                    <a:pt x="1346" y="103"/>
                    <a:pt x="639" y="1"/>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2649763" y="2915714"/>
              <a:ext cx="56674" cy="114706"/>
            </a:xfrm>
            <a:custGeom>
              <a:rect b="b" l="l" r="r" t="t"/>
              <a:pathLst>
                <a:path extrusionOk="0" fill="none" h="2281" w="1127">
                  <a:moveTo>
                    <a:pt x="1" y="1179"/>
                  </a:moveTo>
                  <a:cubicBezTo>
                    <a:pt x="1" y="1589"/>
                    <a:pt x="157" y="1982"/>
                    <a:pt x="439" y="2280"/>
                  </a:cubicBezTo>
                  <a:cubicBezTo>
                    <a:pt x="1089" y="1676"/>
                    <a:pt x="1126" y="661"/>
                    <a:pt x="524" y="10"/>
                  </a:cubicBezTo>
                  <a:cubicBezTo>
                    <a:pt x="521" y="7"/>
                    <a:pt x="519" y="5"/>
                    <a:pt x="515" y="1"/>
                  </a:cubicBezTo>
                  <a:cubicBezTo>
                    <a:pt x="187" y="305"/>
                    <a:pt x="1" y="731"/>
                    <a:pt x="1" y="1179"/>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a:off x="2743095" y="2910283"/>
              <a:ext cx="80309" cy="132306"/>
            </a:xfrm>
            <a:custGeom>
              <a:rect b="b" l="l" r="r" t="t"/>
              <a:pathLst>
                <a:path extrusionOk="0" fill="none" h="2631" w="1597">
                  <a:moveTo>
                    <a:pt x="1" y="1348"/>
                  </a:moveTo>
                  <a:cubicBezTo>
                    <a:pt x="3" y="1853"/>
                    <a:pt x="241" y="2329"/>
                    <a:pt x="646" y="2630"/>
                  </a:cubicBezTo>
                  <a:cubicBezTo>
                    <a:pt x="1389" y="2142"/>
                    <a:pt x="1596" y="1145"/>
                    <a:pt x="1108" y="403"/>
                  </a:cubicBezTo>
                  <a:cubicBezTo>
                    <a:pt x="1007" y="249"/>
                    <a:pt x="879" y="113"/>
                    <a:pt x="731" y="1"/>
                  </a:cubicBezTo>
                  <a:cubicBezTo>
                    <a:pt x="277" y="297"/>
                    <a:pt x="3" y="804"/>
                    <a:pt x="1" y="1348"/>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a:off x="2844221" y="2560944"/>
              <a:ext cx="142615" cy="189684"/>
            </a:xfrm>
            <a:custGeom>
              <a:rect b="b" l="l" r="r" t="t"/>
              <a:pathLst>
                <a:path extrusionOk="0" h="3772" w="2836">
                  <a:moveTo>
                    <a:pt x="1403" y="1"/>
                  </a:moveTo>
                  <a:cubicBezTo>
                    <a:pt x="1387" y="1"/>
                    <a:pt x="1372" y="1"/>
                    <a:pt x="1356" y="2"/>
                  </a:cubicBezTo>
                  <a:cubicBezTo>
                    <a:pt x="914" y="30"/>
                    <a:pt x="502" y="235"/>
                    <a:pt x="213" y="567"/>
                  </a:cubicBezTo>
                  <a:cubicBezTo>
                    <a:pt x="213" y="567"/>
                    <a:pt x="1" y="949"/>
                    <a:pt x="51" y="1213"/>
                  </a:cubicBezTo>
                  <a:cubicBezTo>
                    <a:pt x="101" y="1476"/>
                    <a:pt x="165" y="2708"/>
                    <a:pt x="312" y="2967"/>
                  </a:cubicBezTo>
                  <a:cubicBezTo>
                    <a:pt x="459" y="3228"/>
                    <a:pt x="946" y="3716"/>
                    <a:pt x="1467" y="3768"/>
                  </a:cubicBezTo>
                  <a:cubicBezTo>
                    <a:pt x="1489" y="3771"/>
                    <a:pt x="1511" y="3772"/>
                    <a:pt x="1533" y="3772"/>
                  </a:cubicBezTo>
                  <a:cubicBezTo>
                    <a:pt x="2035" y="3772"/>
                    <a:pt x="2548" y="3216"/>
                    <a:pt x="2673" y="2898"/>
                  </a:cubicBezTo>
                  <a:cubicBezTo>
                    <a:pt x="2804" y="2568"/>
                    <a:pt x="2835" y="1334"/>
                    <a:pt x="2835" y="1334"/>
                  </a:cubicBezTo>
                  <a:cubicBezTo>
                    <a:pt x="2835" y="1334"/>
                    <a:pt x="2720" y="943"/>
                    <a:pt x="2660" y="787"/>
                  </a:cubicBezTo>
                  <a:cubicBezTo>
                    <a:pt x="2604" y="633"/>
                    <a:pt x="2098" y="1"/>
                    <a:pt x="1403"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2829688" y="2527906"/>
              <a:ext cx="174850" cy="124512"/>
            </a:xfrm>
            <a:custGeom>
              <a:rect b="b" l="l" r="r" t="t"/>
              <a:pathLst>
                <a:path extrusionOk="0" h="2476" w="3477">
                  <a:moveTo>
                    <a:pt x="2137" y="1"/>
                  </a:moveTo>
                  <a:cubicBezTo>
                    <a:pt x="1824" y="1"/>
                    <a:pt x="1557" y="195"/>
                    <a:pt x="1557" y="195"/>
                  </a:cubicBezTo>
                  <a:lnTo>
                    <a:pt x="1453" y="189"/>
                  </a:lnTo>
                  <a:cubicBezTo>
                    <a:pt x="1453" y="189"/>
                    <a:pt x="1231" y="6"/>
                    <a:pt x="996" y="6"/>
                  </a:cubicBezTo>
                  <a:cubicBezTo>
                    <a:pt x="948" y="6"/>
                    <a:pt x="899" y="14"/>
                    <a:pt x="851" y="33"/>
                  </a:cubicBezTo>
                  <a:cubicBezTo>
                    <a:pt x="573" y="143"/>
                    <a:pt x="940" y="299"/>
                    <a:pt x="940" y="299"/>
                  </a:cubicBezTo>
                  <a:cubicBezTo>
                    <a:pt x="940" y="299"/>
                    <a:pt x="843" y="289"/>
                    <a:pt x="720" y="289"/>
                  </a:cubicBezTo>
                  <a:cubicBezTo>
                    <a:pt x="537" y="289"/>
                    <a:pt x="297" y="312"/>
                    <a:pt x="236" y="424"/>
                  </a:cubicBezTo>
                  <a:cubicBezTo>
                    <a:pt x="133" y="612"/>
                    <a:pt x="426" y="754"/>
                    <a:pt x="426" y="754"/>
                  </a:cubicBezTo>
                  <a:cubicBezTo>
                    <a:pt x="426" y="754"/>
                    <a:pt x="1" y="864"/>
                    <a:pt x="1" y="1052"/>
                  </a:cubicBezTo>
                  <a:cubicBezTo>
                    <a:pt x="3" y="1160"/>
                    <a:pt x="83" y="1253"/>
                    <a:pt x="191" y="1270"/>
                  </a:cubicBezTo>
                  <a:cubicBezTo>
                    <a:pt x="191" y="1270"/>
                    <a:pt x="146" y="1352"/>
                    <a:pt x="191" y="1583"/>
                  </a:cubicBezTo>
                  <a:cubicBezTo>
                    <a:pt x="234" y="1816"/>
                    <a:pt x="420" y="2476"/>
                    <a:pt x="420" y="2476"/>
                  </a:cubicBezTo>
                  <a:cubicBezTo>
                    <a:pt x="420" y="2476"/>
                    <a:pt x="484" y="2429"/>
                    <a:pt x="515" y="2226"/>
                  </a:cubicBezTo>
                  <a:cubicBezTo>
                    <a:pt x="545" y="2023"/>
                    <a:pt x="500" y="1975"/>
                    <a:pt x="528" y="1913"/>
                  </a:cubicBezTo>
                  <a:cubicBezTo>
                    <a:pt x="558" y="1850"/>
                    <a:pt x="763" y="1693"/>
                    <a:pt x="838" y="1583"/>
                  </a:cubicBezTo>
                  <a:cubicBezTo>
                    <a:pt x="923" y="1479"/>
                    <a:pt x="1022" y="1384"/>
                    <a:pt x="1130" y="1302"/>
                  </a:cubicBezTo>
                  <a:lnTo>
                    <a:pt x="1130" y="1302"/>
                  </a:lnTo>
                  <a:cubicBezTo>
                    <a:pt x="1130" y="1302"/>
                    <a:pt x="881" y="1552"/>
                    <a:pt x="1043" y="1568"/>
                  </a:cubicBezTo>
                  <a:cubicBezTo>
                    <a:pt x="1047" y="1569"/>
                    <a:pt x="1051" y="1569"/>
                    <a:pt x="1056" y="1569"/>
                  </a:cubicBezTo>
                  <a:cubicBezTo>
                    <a:pt x="1235" y="1569"/>
                    <a:pt x="1794" y="1299"/>
                    <a:pt x="1865" y="1192"/>
                  </a:cubicBezTo>
                  <a:cubicBezTo>
                    <a:pt x="1874" y="1178"/>
                    <a:pt x="1881" y="1172"/>
                    <a:pt x="1885" y="1172"/>
                  </a:cubicBezTo>
                  <a:lnTo>
                    <a:pt x="1885" y="1172"/>
                  </a:lnTo>
                  <a:cubicBezTo>
                    <a:pt x="1911" y="1172"/>
                    <a:pt x="1842" y="1414"/>
                    <a:pt x="1926" y="1414"/>
                  </a:cubicBezTo>
                  <a:cubicBezTo>
                    <a:pt x="1930" y="1414"/>
                    <a:pt x="1934" y="1413"/>
                    <a:pt x="1939" y="1412"/>
                  </a:cubicBezTo>
                  <a:cubicBezTo>
                    <a:pt x="2057" y="1380"/>
                    <a:pt x="2202" y="1020"/>
                    <a:pt x="2202" y="1020"/>
                  </a:cubicBezTo>
                  <a:cubicBezTo>
                    <a:pt x="2202" y="1020"/>
                    <a:pt x="2275" y="1348"/>
                    <a:pt x="2379" y="1348"/>
                  </a:cubicBezTo>
                  <a:cubicBezTo>
                    <a:pt x="2440" y="1348"/>
                    <a:pt x="2502" y="1332"/>
                    <a:pt x="2554" y="1302"/>
                  </a:cubicBezTo>
                  <a:cubicBezTo>
                    <a:pt x="2554" y="1302"/>
                    <a:pt x="2642" y="1552"/>
                    <a:pt x="2761" y="1630"/>
                  </a:cubicBezTo>
                  <a:cubicBezTo>
                    <a:pt x="2849" y="1701"/>
                    <a:pt x="2923" y="1785"/>
                    <a:pt x="2981" y="1881"/>
                  </a:cubicBezTo>
                  <a:lnTo>
                    <a:pt x="3106" y="2441"/>
                  </a:lnTo>
                  <a:cubicBezTo>
                    <a:pt x="3106" y="2441"/>
                    <a:pt x="3288" y="2209"/>
                    <a:pt x="3318" y="2101"/>
                  </a:cubicBezTo>
                  <a:cubicBezTo>
                    <a:pt x="3346" y="1993"/>
                    <a:pt x="3303" y="1678"/>
                    <a:pt x="3303" y="1678"/>
                  </a:cubicBezTo>
                  <a:lnTo>
                    <a:pt x="3333" y="1380"/>
                  </a:lnTo>
                  <a:cubicBezTo>
                    <a:pt x="3415" y="1373"/>
                    <a:pt x="3477" y="1300"/>
                    <a:pt x="3469" y="1218"/>
                  </a:cubicBezTo>
                  <a:cubicBezTo>
                    <a:pt x="3469" y="1211"/>
                    <a:pt x="3467" y="1201"/>
                    <a:pt x="3465" y="1192"/>
                  </a:cubicBezTo>
                  <a:cubicBezTo>
                    <a:pt x="3436" y="1020"/>
                    <a:pt x="3113" y="789"/>
                    <a:pt x="3113" y="789"/>
                  </a:cubicBezTo>
                  <a:cubicBezTo>
                    <a:pt x="3113" y="789"/>
                    <a:pt x="3288" y="633"/>
                    <a:pt x="3128" y="508"/>
                  </a:cubicBezTo>
                  <a:cubicBezTo>
                    <a:pt x="3047" y="445"/>
                    <a:pt x="2863" y="429"/>
                    <a:pt x="2700" y="429"/>
                  </a:cubicBezTo>
                  <a:cubicBezTo>
                    <a:pt x="2537" y="429"/>
                    <a:pt x="2394" y="445"/>
                    <a:pt x="2394" y="445"/>
                  </a:cubicBezTo>
                  <a:cubicBezTo>
                    <a:pt x="2394" y="445"/>
                    <a:pt x="2584" y="53"/>
                    <a:pt x="2232" y="7"/>
                  </a:cubicBezTo>
                  <a:cubicBezTo>
                    <a:pt x="2200" y="2"/>
                    <a:pt x="2168" y="1"/>
                    <a:pt x="2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2823704" y="2644772"/>
              <a:ext cx="32083" cy="51444"/>
            </a:xfrm>
            <a:custGeom>
              <a:rect b="b" l="l" r="r" t="t"/>
              <a:pathLst>
                <a:path extrusionOk="0" h="1023" w="638">
                  <a:moveTo>
                    <a:pt x="366" y="1"/>
                  </a:moveTo>
                  <a:cubicBezTo>
                    <a:pt x="317" y="1"/>
                    <a:pt x="259" y="35"/>
                    <a:pt x="196" y="135"/>
                  </a:cubicBezTo>
                  <a:cubicBezTo>
                    <a:pt x="1" y="448"/>
                    <a:pt x="638" y="1022"/>
                    <a:pt x="638" y="1022"/>
                  </a:cubicBezTo>
                  <a:lnTo>
                    <a:pt x="539" y="154"/>
                  </a:lnTo>
                  <a:cubicBezTo>
                    <a:pt x="539" y="154"/>
                    <a:pt x="471" y="1"/>
                    <a:pt x="366"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2983514" y="2640548"/>
              <a:ext cx="28714" cy="47773"/>
            </a:xfrm>
            <a:custGeom>
              <a:rect b="b" l="l" r="r" t="t"/>
              <a:pathLst>
                <a:path extrusionOk="0" h="950" w="571">
                  <a:moveTo>
                    <a:pt x="281" y="1"/>
                  </a:moveTo>
                  <a:cubicBezTo>
                    <a:pt x="161" y="1"/>
                    <a:pt x="47" y="201"/>
                    <a:pt x="47" y="201"/>
                  </a:cubicBezTo>
                  <a:lnTo>
                    <a:pt x="0" y="950"/>
                  </a:lnTo>
                  <a:cubicBezTo>
                    <a:pt x="0" y="950"/>
                    <a:pt x="570" y="462"/>
                    <a:pt x="423" y="132"/>
                  </a:cubicBezTo>
                  <a:cubicBezTo>
                    <a:pt x="380" y="35"/>
                    <a:pt x="330" y="1"/>
                    <a:pt x="281"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p:nvPr/>
          </p:nvSpPr>
          <p:spPr>
            <a:xfrm>
              <a:off x="2890886" y="2643665"/>
              <a:ext cx="9907" cy="17601"/>
            </a:xfrm>
            <a:custGeom>
              <a:rect b="b" l="l" r="r" t="t"/>
              <a:pathLst>
                <a:path extrusionOk="0" h="350" w="197">
                  <a:moveTo>
                    <a:pt x="100" y="1"/>
                  </a:moveTo>
                  <a:cubicBezTo>
                    <a:pt x="46" y="1"/>
                    <a:pt x="1" y="79"/>
                    <a:pt x="1" y="176"/>
                  </a:cubicBezTo>
                  <a:cubicBezTo>
                    <a:pt x="1" y="271"/>
                    <a:pt x="46" y="349"/>
                    <a:pt x="100" y="349"/>
                  </a:cubicBezTo>
                  <a:cubicBezTo>
                    <a:pt x="154" y="349"/>
                    <a:pt x="197" y="271"/>
                    <a:pt x="197" y="176"/>
                  </a:cubicBezTo>
                  <a:cubicBezTo>
                    <a:pt x="197" y="79"/>
                    <a:pt x="154" y="1"/>
                    <a:pt x="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a:off x="2935138" y="2643665"/>
              <a:ext cx="9907" cy="17500"/>
            </a:xfrm>
            <a:custGeom>
              <a:rect b="b" l="l" r="r" t="t"/>
              <a:pathLst>
                <a:path extrusionOk="0" h="348" w="197">
                  <a:moveTo>
                    <a:pt x="99" y="1"/>
                  </a:moveTo>
                  <a:cubicBezTo>
                    <a:pt x="45" y="1"/>
                    <a:pt x="1" y="83"/>
                    <a:pt x="1" y="176"/>
                  </a:cubicBezTo>
                  <a:cubicBezTo>
                    <a:pt x="1" y="267"/>
                    <a:pt x="45" y="347"/>
                    <a:pt x="99" y="347"/>
                  </a:cubicBezTo>
                  <a:cubicBezTo>
                    <a:pt x="153" y="347"/>
                    <a:pt x="196" y="271"/>
                    <a:pt x="196" y="176"/>
                  </a:cubicBezTo>
                  <a:cubicBezTo>
                    <a:pt x="196" y="79"/>
                    <a:pt x="153" y="1"/>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2"/>
            <p:cNvSpPr/>
            <p:nvPr/>
          </p:nvSpPr>
          <p:spPr>
            <a:xfrm>
              <a:off x="2904866" y="2664685"/>
              <a:ext cx="29368" cy="18405"/>
            </a:xfrm>
            <a:custGeom>
              <a:rect b="b" l="l" r="r" t="t"/>
              <a:pathLst>
                <a:path extrusionOk="0" fill="none" h="366" w="584">
                  <a:moveTo>
                    <a:pt x="99" y="34"/>
                  </a:moveTo>
                  <a:cubicBezTo>
                    <a:pt x="99" y="34"/>
                    <a:pt x="1" y="173"/>
                    <a:pt x="49" y="209"/>
                  </a:cubicBezTo>
                  <a:cubicBezTo>
                    <a:pt x="99" y="242"/>
                    <a:pt x="291" y="365"/>
                    <a:pt x="371" y="330"/>
                  </a:cubicBezTo>
                  <a:cubicBezTo>
                    <a:pt x="453" y="295"/>
                    <a:pt x="584" y="259"/>
                    <a:pt x="584" y="190"/>
                  </a:cubicBezTo>
                  <a:cubicBezTo>
                    <a:pt x="565" y="119"/>
                    <a:pt x="532" y="54"/>
                    <a:pt x="485"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p:nvPr/>
          </p:nvSpPr>
          <p:spPr>
            <a:xfrm>
              <a:off x="2895010" y="2683040"/>
              <a:ext cx="51696" cy="16645"/>
            </a:xfrm>
            <a:custGeom>
              <a:rect b="b" l="l" r="r" t="t"/>
              <a:pathLst>
                <a:path extrusionOk="0" fill="none" h="331" w="1028">
                  <a:moveTo>
                    <a:pt x="1" y="122"/>
                  </a:moveTo>
                  <a:cubicBezTo>
                    <a:pt x="1" y="122"/>
                    <a:pt x="295" y="330"/>
                    <a:pt x="571" y="312"/>
                  </a:cubicBezTo>
                  <a:cubicBezTo>
                    <a:pt x="847" y="295"/>
                    <a:pt x="1028" y="0"/>
                    <a:pt x="1028"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a:off x="2878617" y="2626166"/>
              <a:ext cx="26300" cy="9705"/>
            </a:xfrm>
            <a:custGeom>
              <a:rect b="b" l="l" r="r" t="t"/>
              <a:pathLst>
                <a:path extrusionOk="0" fill="none" h="193" w="523">
                  <a:moveTo>
                    <a:pt x="1" y="192"/>
                  </a:moveTo>
                  <a:cubicBezTo>
                    <a:pt x="1" y="192"/>
                    <a:pt x="148" y="0"/>
                    <a:pt x="523" y="8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a:off x="2931970" y="2627373"/>
              <a:ext cx="27004" cy="7644"/>
            </a:xfrm>
            <a:custGeom>
              <a:rect b="b" l="l" r="r" t="t"/>
              <a:pathLst>
                <a:path extrusionOk="0" fill="none" h="152" w="537">
                  <a:moveTo>
                    <a:pt x="0" y="47"/>
                  </a:moveTo>
                  <a:cubicBezTo>
                    <a:pt x="185" y="0"/>
                    <a:pt x="382" y="38"/>
                    <a:pt x="537" y="15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2"/>
            <p:cNvSpPr/>
            <p:nvPr/>
          </p:nvSpPr>
          <p:spPr>
            <a:xfrm>
              <a:off x="2850054" y="2866182"/>
              <a:ext cx="126020" cy="272106"/>
            </a:xfrm>
            <a:custGeom>
              <a:rect b="b" l="l" r="r" t="t"/>
              <a:pathLst>
                <a:path extrusionOk="0" h="5411" w="2506">
                  <a:moveTo>
                    <a:pt x="1253" y="0"/>
                  </a:moveTo>
                  <a:cubicBezTo>
                    <a:pt x="427" y="0"/>
                    <a:pt x="0" y="490"/>
                    <a:pt x="0" y="1346"/>
                  </a:cubicBezTo>
                  <a:lnTo>
                    <a:pt x="0" y="1866"/>
                  </a:lnTo>
                  <a:lnTo>
                    <a:pt x="794" y="1866"/>
                  </a:lnTo>
                  <a:lnTo>
                    <a:pt x="794" y="1292"/>
                  </a:lnTo>
                  <a:cubicBezTo>
                    <a:pt x="794" y="910"/>
                    <a:pt x="962" y="764"/>
                    <a:pt x="1230" y="764"/>
                  </a:cubicBezTo>
                  <a:cubicBezTo>
                    <a:pt x="1497" y="764"/>
                    <a:pt x="1665" y="896"/>
                    <a:pt x="1665" y="1377"/>
                  </a:cubicBezTo>
                  <a:cubicBezTo>
                    <a:pt x="1665" y="2920"/>
                    <a:pt x="0" y="3185"/>
                    <a:pt x="0" y="4752"/>
                  </a:cubicBezTo>
                  <a:lnTo>
                    <a:pt x="0" y="5410"/>
                  </a:lnTo>
                  <a:lnTo>
                    <a:pt x="2429" y="5410"/>
                  </a:lnTo>
                  <a:lnTo>
                    <a:pt x="2429" y="4646"/>
                  </a:lnTo>
                  <a:lnTo>
                    <a:pt x="841" y="4646"/>
                  </a:lnTo>
                  <a:cubicBezTo>
                    <a:pt x="833" y="4609"/>
                    <a:pt x="831" y="4570"/>
                    <a:pt x="833" y="4531"/>
                  </a:cubicBezTo>
                  <a:cubicBezTo>
                    <a:pt x="833" y="3653"/>
                    <a:pt x="2505" y="3027"/>
                    <a:pt x="2505" y="1346"/>
                  </a:cubicBezTo>
                  <a:cubicBezTo>
                    <a:pt x="2505" y="490"/>
                    <a:pt x="2078" y="0"/>
                    <a:pt x="1253"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2"/>
            <p:cNvSpPr/>
            <p:nvPr/>
          </p:nvSpPr>
          <p:spPr>
            <a:xfrm>
              <a:off x="2639756" y="2943120"/>
              <a:ext cx="32184" cy="42191"/>
            </a:xfrm>
            <a:custGeom>
              <a:rect b="b" l="l" r="r" t="t"/>
              <a:pathLst>
                <a:path extrusionOk="0" h="839" w="640">
                  <a:moveTo>
                    <a:pt x="315" y="0"/>
                  </a:moveTo>
                  <a:cubicBezTo>
                    <a:pt x="226" y="37"/>
                    <a:pt x="146" y="93"/>
                    <a:pt x="80" y="162"/>
                  </a:cubicBezTo>
                  <a:cubicBezTo>
                    <a:pt x="0" y="261"/>
                    <a:pt x="67" y="580"/>
                    <a:pt x="134" y="606"/>
                  </a:cubicBezTo>
                  <a:cubicBezTo>
                    <a:pt x="188" y="627"/>
                    <a:pt x="398" y="839"/>
                    <a:pt x="511" y="839"/>
                  </a:cubicBezTo>
                  <a:cubicBezTo>
                    <a:pt x="536" y="839"/>
                    <a:pt x="556" y="829"/>
                    <a:pt x="569" y="805"/>
                  </a:cubicBezTo>
                  <a:cubicBezTo>
                    <a:pt x="639" y="669"/>
                    <a:pt x="442" y="498"/>
                    <a:pt x="414" y="442"/>
                  </a:cubicBezTo>
                  <a:cubicBezTo>
                    <a:pt x="388" y="388"/>
                    <a:pt x="270" y="200"/>
                    <a:pt x="270" y="200"/>
                  </a:cubicBezTo>
                  <a:lnTo>
                    <a:pt x="315"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2"/>
            <p:cNvSpPr/>
            <p:nvPr/>
          </p:nvSpPr>
          <p:spPr>
            <a:xfrm>
              <a:off x="2633269" y="2965397"/>
              <a:ext cx="32285" cy="29720"/>
            </a:xfrm>
            <a:custGeom>
              <a:rect b="b" l="l" r="r" t="t"/>
              <a:pathLst>
                <a:path extrusionOk="0" h="591" w="642">
                  <a:moveTo>
                    <a:pt x="172" y="1"/>
                  </a:moveTo>
                  <a:cubicBezTo>
                    <a:pt x="172" y="1"/>
                    <a:pt x="1" y="364"/>
                    <a:pt x="55" y="427"/>
                  </a:cubicBezTo>
                  <a:cubicBezTo>
                    <a:pt x="99" y="479"/>
                    <a:pt x="359" y="590"/>
                    <a:pt x="504" y="590"/>
                  </a:cubicBezTo>
                  <a:cubicBezTo>
                    <a:pt x="537" y="590"/>
                    <a:pt x="563" y="584"/>
                    <a:pt x="580" y="571"/>
                  </a:cubicBezTo>
                  <a:cubicBezTo>
                    <a:pt x="632" y="523"/>
                    <a:pt x="642" y="444"/>
                    <a:pt x="606" y="383"/>
                  </a:cubicBezTo>
                  <a:lnTo>
                    <a:pt x="263" y="165"/>
                  </a:lnTo>
                  <a:lnTo>
                    <a:pt x="172" y="1"/>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2"/>
            <p:cNvSpPr/>
            <p:nvPr/>
          </p:nvSpPr>
          <p:spPr>
            <a:xfrm>
              <a:off x="2638248" y="2990439"/>
              <a:ext cx="28262" cy="14533"/>
            </a:xfrm>
            <a:custGeom>
              <a:rect b="b" l="l" r="r" t="t"/>
              <a:pathLst>
                <a:path extrusionOk="0" h="289" w="562">
                  <a:moveTo>
                    <a:pt x="38" y="0"/>
                  </a:moveTo>
                  <a:lnTo>
                    <a:pt x="38" y="0"/>
                  </a:lnTo>
                  <a:cubicBezTo>
                    <a:pt x="38" y="0"/>
                    <a:pt x="0" y="155"/>
                    <a:pt x="82" y="235"/>
                  </a:cubicBezTo>
                  <a:cubicBezTo>
                    <a:pt x="122" y="275"/>
                    <a:pt x="209" y="289"/>
                    <a:pt x="295" y="289"/>
                  </a:cubicBezTo>
                  <a:cubicBezTo>
                    <a:pt x="388" y="289"/>
                    <a:pt x="479" y="272"/>
                    <a:pt x="507" y="254"/>
                  </a:cubicBezTo>
                  <a:cubicBezTo>
                    <a:pt x="561" y="216"/>
                    <a:pt x="481" y="73"/>
                    <a:pt x="481" y="73"/>
                  </a:cubicBezTo>
                  <a:cubicBezTo>
                    <a:pt x="332" y="60"/>
                    <a:pt x="183" y="36"/>
                    <a:pt x="38"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a:off x="2646495" y="3003162"/>
              <a:ext cx="21875" cy="11315"/>
            </a:xfrm>
            <a:custGeom>
              <a:rect b="b" l="l" r="r" t="t"/>
              <a:pathLst>
                <a:path extrusionOk="0" h="225" w="435">
                  <a:moveTo>
                    <a:pt x="343" y="1"/>
                  </a:moveTo>
                  <a:cubicBezTo>
                    <a:pt x="343" y="1"/>
                    <a:pt x="110" y="67"/>
                    <a:pt x="24" y="67"/>
                  </a:cubicBezTo>
                  <a:cubicBezTo>
                    <a:pt x="14" y="67"/>
                    <a:pt x="6" y="66"/>
                    <a:pt x="0" y="64"/>
                  </a:cubicBezTo>
                  <a:lnTo>
                    <a:pt x="0" y="64"/>
                  </a:lnTo>
                  <a:cubicBezTo>
                    <a:pt x="0" y="64"/>
                    <a:pt x="28" y="191"/>
                    <a:pt x="118" y="219"/>
                  </a:cubicBezTo>
                  <a:cubicBezTo>
                    <a:pt x="132" y="223"/>
                    <a:pt x="147" y="225"/>
                    <a:pt x="164" y="225"/>
                  </a:cubicBezTo>
                  <a:cubicBezTo>
                    <a:pt x="262" y="225"/>
                    <a:pt x="400" y="164"/>
                    <a:pt x="416" y="118"/>
                  </a:cubicBezTo>
                  <a:cubicBezTo>
                    <a:pt x="435" y="64"/>
                    <a:pt x="343" y="1"/>
                    <a:pt x="343"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101" name="Google Shape;1101;p42"/>
          <p:cNvGraphicFramePr/>
          <p:nvPr/>
        </p:nvGraphicFramePr>
        <p:xfrm>
          <a:off x="483800" y="1354875"/>
          <a:ext cx="3000000" cy="3000000"/>
        </p:xfrm>
        <a:graphic>
          <a:graphicData uri="http://schemas.openxmlformats.org/drawingml/2006/table">
            <a:tbl>
              <a:tblPr>
                <a:noFill/>
                <a:tableStyleId>{8E633F82-5D3D-4B01-AEAF-951BBA556ADC}</a:tableStyleId>
              </a:tblPr>
              <a:tblGrid>
                <a:gridCol w="1452650"/>
                <a:gridCol w="4430575"/>
              </a:tblGrid>
              <a:tr h="419475">
                <a:tc>
                  <a:txBody>
                    <a:bodyPr/>
                    <a:lstStyle/>
                    <a:p>
                      <a:pPr indent="0" lvl="0" marL="0" rtl="0" algn="l">
                        <a:spcBef>
                          <a:spcPts val="0"/>
                        </a:spcBef>
                        <a:spcAft>
                          <a:spcPts val="0"/>
                        </a:spcAft>
                        <a:buNone/>
                      </a:pPr>
                      <a:r>
                        <a:rPr b="1" lang="en" sz="1100">
                          <a:solidFill>
                            <a:srgbClr val="191919"/>
                          </a:solidFill>
                          <a:latin typeface="Albert Sans"/>
                          <a:ea typeface="Albert Sans"/>
                          <a:cs typeface="Albert Sans"/>
                          <a:sym typeface="Albert Sans"/>
                        </a:rPr>
                        <a:t>Age</a:t>
                      </a:r>
                      <a:endParaRPr b="1" sz="11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rgbClr val="191919"/>
                          </a:solidFill>
                          <a:latin typeface="Albert Sans"/>
                          <a:ea typeface="Albert Sans"/>
                          <a:cs typeface="Albert Sans"/>
                          <a:sym typeface="Albert Sans"/>
                        </a:rPr>
                        <a:t>14-50 years</a:t>
                      </a:r>
                      <a:endParaRPr sz="10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19475">
                <a:tc>
                  <a:txBody>
                    <a:bodyPr/>
                    <a:lstStyle/>
                    <a:p>
                      <a:pPr indent="0" lvl="0" marL="0" rtl="0" algn="l">
                        <a:spcBef>
                          <a:spcPts val="0"/>
                        </a:spcBef>
                        <a:spcAft>
                          <a:spcPts val="0"/>
                        </a:spcAft>
                        <a:buNone/>
                      </a:pPr>
                      <a:r>
                        <a:rPr b="1" lang="en" sz="1100">
                          <a:solidFill>
                            <a:srgbClr val="191919"/>
                          </a:solidFill>
                          <a:latin typeface="Albert Sans"/>
                          <a:ea typeface="Albert Sans"/>
                          <a:cs typeface="Albert Sans"/>
                          <a:sym typeface="Albert Sans"/>
                        </a:rPr>
                        <a:t>Gender</a:t>
                      </a:r>
                      <a:endParaRPr b="1" sz="11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1600"/>
                        </a:spcAft>
                        <a:buNone/>
                      </a:pPr>
                      <a:r>
                        <a:rPr lang="en" sz="1000">
                          <a:solidFill>
                            <a:srgbClr val="191919"/>
                          </a:solidFill>
                          <a:latin typeface="Albert Sans"/>
                          <a:ea typeface="Albert Sans"/>
                          <a:cs typeface="Albert Sans"/>
                          <a:sym typeface="Albert Sans"/>
                        </a:rPr>
                        <a:t>Male/Female</a:t>
                      </a:r>
                      <a:endParaRPr sz="10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19475">
                <a:tc>
                  <a:txBody>
                    <a:bodyPr/>
                    <a:lstStyle/>
                    <a:p>
                      <a:pPr indent="0" lvl="0" marL="0" rtl="0" algn="l">
                        <a:spcBef>
                          <a:spcPts val="0"/>
                        </a:spcBef>
                        <a:spcAft>
                          <a:spcPts val="0"/>
                        </a:spcAft>
                        <a:buNone/>
                      </a:pPr>
                      <a:r>
                        <a:rPr b="1" lang="en" sz="1100">
                          <a:solidFill>
                            <a:srgbClr val="191919"/>
                          </a:solidFill>
                          <a:latin typeface="Albert Sans"/>
                          <a:ea typeface="Albert Sans"/>
                          <a:cs typeface="Albert Sans"/>
                          <a:sym typeface="Albert Sans"/>
                        </a:rPr>
                        <a:t>Medical Conditions</a:t>
                      </a:r>
                      <a:endParaRPr b="1" sz="11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rgbClr val="191919"/>
                          </a:solidFill>
                          <a:latin typeface="Albert Sans"/>
                          <a:ea typeface="Albert Sans"/>
                          <a:cs typeface="Albert Sans"/>
                          <a:sym typeface="Albert Sans"/>
                        </a:rPr>
                        <a:t>Diabetes, High blood pressure, Asthma, etc.</a:t>
                      </a:r>
                      <a:endParaRPr sz="10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19475">
                <a:tc>
                  <a:txBody>
                    <a:bodyPr/>
                    <a:lstStyle/>
                    <a:p>
                      <a:pPr indent="0" lvl="0" marL="0" rtl="0" algn="l">
                        <a:spcBef>
                          <a:spcPts val="0"/>
                        </a:spcBef>
                        <a:spcAft>
                          <a:spcPts val="0"/>
                        </a:spcAft>
                        <a:buNone/>
                      </a:pPr>
                      <a:r>
                        <a:rPr b="1" lang="en" sz="1100">
                          <a:solidFill>
                            <a:srgbClr val="191919"/>
                          </a:solidFill>
                          <a:latin typeface="Albert Sans"/>
                          <a:ea typeface="Albert Sans"/>
                          <a:cs typeface="Albert Sans"/>
                          <a:sym typeface="Albert Sans"/>
                        </a:rPr>
                        <a:t>Employment</a:t>
                      </a:r>
                      <a:endParaRPr b="1" sz="11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rgbClr val="191919"/>
                          </a:solidFill>
                          <a:latin typeface="Albert Sans"/>
                          <a:ea typeface="Albert Sans"/>
                          <a:cs typeface="Albert Sans"/>
                          <a:sym typeface="Albert Sans"/>
                        </a:rPr>
                        <a:t>Student, Worker, etc.</a:t>
                      </a:r>
                      <a:endParaRPr sz="10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19475">
                <a:tc>
                  <a:txBody>
                    <a:bodyPr/>
                    <a:lstStyle/>
                    <a:p>
                      <a:pPr indent="0" lvl="0" marL="0" rtl="0" algn="l">
                        <a:spcBef>
                          <a:spcPts val="0"/>
                        </a:spcBef>
                        <a:spcAft>
                          <a:spcPts val="0"/>
                        </a:spcAft>
                        <a:buNone/>
                      </a:pPr>
                      <a:r>
                        <a:rPr b="1" lang="en" sz="1100">
                          <a:solidFill>
                            <a:srgbClr val="191919"/>
                          </a:solidFill>
                          <a:latin typeface="Albert Sans"/>
                          <a:ea typeface="Albert Sans"/>
                          <a:cs typeface="Albert Sans"/>
                          <a:sym typeface="Albert Sans"/>
                        </a:rPr>
                        <a:t>Location</a:t>
                      </a:r>
                      <a:endParaRPr b="1" sz="11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rgbClr val="191919"/>
                          </a:solidFill>
                          <a:latin typeface="Albert Sans"/>
                          <a:ea typeface="Albert Sans"/>
                          <a:cs typeface="Albert Sans"/>
                          <a:sym typeface="Albert Sans"/>
                        </a:rPr>
                        <a:t>Worldwide</a:t>
                      </a:r>
                      <a:endParaRPr sz="10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19475">
                <a:tc>
                  <a:txBody>
                    <a:bodyPr/>
                    <a:lstStyle/>
                    <a:p>
                      <a:pPr indent="0" lvl="0" marL="0" rtl="0" algn="l">
                        <a:spcBef>
                          <a:spcPts val="0"/>
                        </a:spcBef>
                        <a:spcAft>
                          <a:spcPts val="0"/>
                        </a:spcAft>
                        <a:buNone/>
                      </a:pPr>
                      <a:r>
                        <a:rPr b="1" lang="en" sz="1100">
                          <a:solidFill>
                            <a:srgbClr val="191919"/>
                          </a:solidFill>
                          <a:latin typeface="Albert Sans"/>
                          <a:ea typeface="Albert Sans"/>
                          <a:cs typeface="Albert Sans"/>
                          <a:sym typeface="Albert Sans"/>
                        </a:rPr>
                        <a:t>Technology</a:t>
                      </a:r>
                      <a:endParaRPr b="1" sz="11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rgbClr val="191919"/>
                          </a:solidFill>
                          <a:latin typeface="Albert Sans"/>
                          <a:ea typeface="Albert Sans"/>
                          <a:cs typeface="Albert Sans"/>
                          <a:sym typeface="Albert Sans"/>
                        </a:rPr>
                        <a:t>Compatible with both iOS and Android devices, requires internet connectivity, and access to GPS, also compatible with smartwatch.</a:t>
                      </a:r>
                      <a:endParaRPr sz="1000">
                        <a:solidFill>
                          <a:srgbClr val="191919"/>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graphicFrame>
        <p:nvGraphicFramePr>
          <p:cNvPr id="1102" name="Google Shape;1102;p42"/>
          <p:cNvGraphicFramePr/>
          <p:nvPr/>
        </p:nvGraphicFramePr>
        <p:xfrm>
          <a:off x="483800" y="3871725"/>
          <a:ext cx="3000000" cy="3000000"/>
        </p:xfrm>
        <a:graphic>
          <a:graphicData uri="http://schemas.openxmlformats.org/drawingml/2006/table">
            <a:tbl>
              <a:tblPr>
                <a:noFill/>
                <a:tableStyleId>{8E633F82-5D3D-4B01-AEAF-951BBA556ADC}</a:tableStyleId>
              </a:tblPr>
              <a:tblGrid>
                <a:gridCol w="1452650"/>
                <a:gridCol w="4430575"/>
              </a:tblGrid>
              <a:tr h="510500">
                <a:tc>
                  <a:txBody>
                    <a:bodyPr/>
                    <a:lstStyle/>
                    <a:p>
                      <a:pPr indent="0" lvl="0" marL="0" rtl="0" algn="l">
                        <a:spcBef>
                          <a:spcPts val="0"/>
                        </a:spcBef>
                        <a:spcAft>
                          <a:spcPts val="0"/>
                        </a:spcAft>
                        <a:buNone/>
                      </a:pPr>
                      <a:r>
                        <a:rPr b="1" lang="en" sz="1100">
                          <a:solidFill>
                            <a:schemeClr val="hlink"/>
                          </a:solidFill>
                          <a:latin typeface="Albert Sans"/>
                          <a:ea typeface="Albert Sans"/>
                          <a:cs typeface="Albert Sans"/>
                          <a:sym typeface="Albert Sans"/>
                        </a:rPr>
                        <a:t>Accessibility</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000">
                          <a:latin typeface="Albert Sans"/>
                          <a:ea typeface="Albert Sans"/>
                          <a:cs typeface="Albert Sans"/>
                          <a:sym typeface="Albert Sans"/>
                        </a:rPr>
                        <a:t>The app should be designed to be accessible to individuals with disabilities or specific limitations.</a:t>
                      </a:r>
                      <a:endParaRPr sz="1000">
                        <a:latin typeface="Albert Sans"/>
                        <a:ea typeface="Albert Sans"/>
                        <a:cs typeface="Albert Sans"/>
                        <a:sym typeface="Albert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43"/>
          <p:cNvSpPr txBox="1"/>
          <p:nvPr/>
        </p:nvSpPr>
        <p:spPr>
          <a:xfrm>
            <a:off x="3144350" y="293850"/>
            <a:ext cx="1512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Work Sans"/>
                <a:ea typeface="Work Sans"/>
                <a:cs typeface="Work Sans"/>
                <a:sym typeface="Work Sans"/>
              </a:rPr>
              <a:t>Persona</a:t>
            </a:r>
            <a:endParaRPr b="1" sz="2500">
              <a:latin typeface="Work Sans"/>
              <a:ea typeface="Work Sans"/>
              <a:cs typeface="Work Sans"/>
              <a:sym typeface="Work Sans"/>
            </a:endParaRPr>
          </a:p>
        </p:txBody>
      </p:sp>
      <p:cxnSp>
        <p:nvCxnSpPr>
          <p:cNvPr id="1108" name="Google Shape;1108;p43"/>
          <p:cNvCxnSpPr/>
          <p:nvPr/>
        </p:nvCxnSpPr>
        <p:spPr>
          <a:xfrm>
            <a:off x="3224600" y="822475"/>
            <a:ext cx="1351800" cy="0"/>
          </a:xfrm>
          <a:prstGeom prst="straightConnector1">
            <a:avLst/>
          </a:prstGeom>
          <a:noFill/>
          <a:ln cap="flat" cmpd="sng" w="76200">
            <a:solidFill>
              <a:schemeClr val="lt2"/>
            </a:solidFill>
            <a:prstDash val="solid"/>
            <a:round/>
            <a:headEnd len="med" w="med" type="none"/>
            <a:tailEnd len="med" w="med" type="none"/>
          </a:ln>
        </p:spPr>
      </p:cxnSp>
      <p:pic>
        <p:nvPicPr>
          <p:cNvPr id="1109" name="Google Shape;1109;p43"/>
          <p:cNvPicPr preferRelativeResize="0"/>
          <p:nvPr>
            <p:ph idx="2" type="pic"/>
          </p:nvPr>
        </p:nvPicPr>
        <p:blipFill rotWithShape="1">
          <a:blip r:embed="rId3">
            <a:alphaModFix/>
          </a:blip>
          <a:srcRect b="0" l="14168" r="14161" t="0"/>
          <a:stretch/>
        </p:blipFill>
        <p:spPr>
          <a:xfrm>
            <a:off x="114500" y="1067400"/>
            <a:ext cx="2838000" cy="2639700"/>
          </a:xfrm>
          <a:prstGeom prst="roundRect">
            <a:avLst>
              <a:gd fmla="val 10188" name="adj"/>
            </a:avLst>
          </a:prstGeom>
          <a:noFill/>
          <a:ln>
            <a:noFill/>
          </a:ln>
        </p:spPr>
      </p:pic>
      <p:sp>
        <p:nvSpPr>
          <p:cNvPr id="1110" name="Google Shape;1110;p43"/>
          <p:cNvSpPr txBox="1"/>
          <p:nvPr/>
        </p:nvSpPr>
        <p:spPr>
          <a:xfrm>
            <a:off x="3069275" y="863250"/>
            <a:ext cx="2621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lbert Sans"/>
                <a:ea typeface="Albert Sans"/>
                <a:cs typeface="Albert Sans"/>
                <a:sym typeface="Albert Sans"/>
              </a:rPr>
              <a:t>Maria is a 25-year-old software developer who recently started her first job after graduating from university.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She is engaged and has been living with her boyfriend for 2 years. In lonely moments she likes to paint, and on weekends, when she does not have to work, she enjoys volunteering at a local charity. These activities are a source of joy and fulfillment for her, as well as a way to express herself creatively.</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She would like to start doing sports to have a more active and exciting day, since he often works from home. Also, being an extrovert, sports would be an opportunity to socialize with people and share her time with them. She wants to establish a healthy routine that fits her schedule and helps her feel more energized throughout the day.</a:t>
            </a:r>
            <a:endParaRPr sz="1000">
              <a:latin typeface="Albert Sans"/>
              <a:ea typeface="Albert Sans"/>
              <a:cs typeface="Albert Sans"/>
              <a:sym typeface="Albert Sans"/>
            </a:endParaRPr>
          </a:p>
        </p:txBody>
      </p:sp>
      <p:sp>
        <p:nvSpPr>
          <p:cNvPr id="1111" name="Google Shape;1111;p43"/>
          <p:cNvSpPr txBox="1"/>
          <p:nvPr/>
        </p:nvSpPr>
        <p:spPr>
          <a:xfrm>
            <a:off x="5882825" y="293850"/>
            <a:ext cx="16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Work Sans"/>
                <a:ea typeface="Work Sans"/>
                <a:cs typeface="Work Sans"/>
                <a:sym typeface="Work Sans"/>
              </a:rPr>
              <a:t>Scenario</a:t>
            </a:r>
            <a:endParaRPr b="1" sz="2500">
              <a:latin typeface="Work Sans"/>
              <a:ea typeface="Work Sans"/>
              <a:cs typeface="Work Sans"/>
              <a:sym typeface="Work Sans"/>
            </a:endParaRPr>
          </a:p>
        </p:txBody>
      </p:sp>
      <p:cxnSp>
        <p:nvCxnSpPr>
          <p:cNvPr id="1112" name="Google Shape;1112;p43"/>
          <p:cNvCxnSpPr/>
          <p:nvPr/>
        </p:nvCxnSpPr>
        <p:spPr>
          <a:xfrm>
            <a:off x="5963075" y="822475"/>
            <a:ext cx="1351800" cy="0"/>
          </a:xfrm>
          <a:prstGeom prst="straightConnector1">
            <a:avLst/>
          </a:prstGeom>
          <a:noFill/>
          <a:ln cap="flat" cmpd="sng" w="76200">
            <a:solidFill>
              <a:schemeClr val="lt2"/>
            </a:solidFill>
            <a:prstDash val="solid"/>
            <a:round/>
            <a:headEnd len="med" w="med" type="none"/>
            <a:tailEnd len="med" w="med" type="none"/>
          </a:ln>
        </p:spPr>
      </p:cxnSp>
      <p:sp>
        <p:nvSpPr>
          <p:cNvPr id="1113" name="Google Shape;1113;p43"/>
          <p:cNvSpPr txBox="1"/>
          <p:nvPr/>
        </p:nvSpPr>
        <p:spPr>
          <a:xfrm>
            <a:off x="5807750" y="863250"/>
            <a:ext cx="26217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lbert Sans"/>
                <a:ea typeface="Albert Sans"/>
                <a:cs typeface="Albert Sans"/>
                <a:sym typeface="Albert Sans"/>
              </a:rPr>
              <a:t>On a bright summer morning, Maria wakes up early, stretches, and looks out the window. She takes a deep breath of the fresh air and she realizes that she feels a bit contracted and with little mobility of the body.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Nevertheless, he prefers not to worry about it at this time and decides to go to work. While having a conference, she realizes that her neck has contracted and she cannot turn it. At this point she realized that it is necessary to find a solution to the problem.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In the afternoon, after work, she decides to call a friend of hers, Greta, to ask her advice, since she is a professional athlete in artistic gymnastics. Greta, after understanding her problem, recommends the app she also uses, namely FitMatch, explaining to her that it will allow her to get a workout plan customized for her and a diet that fits her goal. </a:t>
            </a:r>
            <a:endParaRPr sz="1000">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44"/>
          <p:cNvSpPr txBox="1"/>
          <p:nvPr/>
        </p:nvSpPr>
        <p:spPr>
          <a:xfrm>
            <a:off x="3144350" y="293850"/>
            <a:ext cx="1512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Work Sans"/>
                <a:ea typeface="Work Sans"/>
                <a:cs typeface="Work Sans"/>
                <a:sym typeface="Work Sans"/>
              </a:rPr>
              <a:t>Persona</a:t>
            </a:r>
            <a:endParaRPr b="1" sz="2500">
              <a:latin typeface="Work Sans"/>
              <a:ea typeface="Work Sans"/>
              <a:cs typeface="Work Sans"/>
              <a:sym typeface="Work Sans"/>
            </a:endParaRPr>
          </a:p>
        </p:txBody>
      </p:sp>
      <p:cxnSp>
        <p:nvCxnSpPr>
          <p:cNvPr id="1119" name="Google Shape;1119;p44"/>
          <p:cNvCxnSpPr/>
          <p:nvPr/>
        </p:nvCxnSpPr>
        <p:spPr>
          <a:xfrm>
            <a:off x="3224600" y="822475"/>
            <a:ext cx="1351800" cy="0"/>
          </a:xfrm>
          <a:prstGeom prst="straightConnector1">
            <a:avLst/>
          </a:prstGeom>
          <a:noFill/>
          <a:ln cap="flat" cmpd="sng" w="76200">
            <a:solidFill>
              <a:schemeClr val="lt2"/>
            </a:solidFill>
            <a:prstDash val="solid"/>
            <a:round/>
            <a:headEnd len="med" w="med" type="none"/>
            <a:tailEnd len="med" w="med" type="none"/>
          </a:ln>
        </p:spPr>
      </p:cxnSp>
      <p:pic>
        <p:nvPicPr>
          <p:cNvPr id="1120" name="Google Shape;1120;p44"/>
          <p:cNvPicPr preferRelativeResize="0"/>
          <p:nvPr>
            <p:ph idx="2" type="pic"/>
          </p:nvPr>
        </p:nvPicPr>
        <p:blipFill rotWithShape="1">
          <a:blip r:embed="rId3">
            <a:alphaModFix/>
          </a:blip>
          <a:srcRect b="0" l="14406" r="14413" t="0"/>
          <a:stretch/>
        </p:blipFill>
        <p:spPr>
          <a:xfrm>
            <a:off x="114500" y="1067400"/>
            <a:ext cx="2838000" cy="2639700"/>
          </a:xfrm>
          <a:prstGeom prst="roundRect">
            <a:avLst>
              <a:gd fmla="val 10188" name="adj"/>
            </a:avLst>
          </a:prstGeom>
          <a:noFill/>
          <a:ln>
            <a:noFill/>
          </a:ln>
        </p:spPr>
      </p:pic>
      <p:sp>
        <p:nvSpPr>
          <p:cNvPr id="1121" name="Google Shape;1121;p44"/>
          <p:cNvSpPr txBox="1"/>
          <p:nvPr/>
        </p:nvSpPr>
        <p:spPr>
          <a:xfrm>
            <a:off x="3069275" y="863250"/>
            <a:ext cx="2621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lbert Sans"/>
                <a:ea typeface="Albert Sans"/>
                <a:cs typeface="Albert Sans"/>
                <a:sym typeface="Albert Sans"/>
              </a:rPr>
              <a:t>Diego is a 32-year-old freelance writer who works from home. He enjoys the freedom of being his own boss and setting his own schedule, but he finds it difficult to maintain a healthy lifestyle.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He is a creative person, and his work succeeds in fully satisfying his desire for expression.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In his free time, he usually tends to take very long walks to be inspired by his surroundings. He also has a tendency to snack on junk food while working, which has resulted in weight gain and low energy levels. Diego wants to establish healthy eating habits and incorporate regular exercise into his routine.</a:t>
            </a:r>
            <a:endParaRPr sz="1000">
              <a:latin typeface="Albert Sans"/>
              <a:ea typeface="Albert Sans"/>
              <a:cs typeface="Albert Sans"/>
              <a:sym typeface="Albert Sans"/>
            </a:endParaRPr>
          </a:p>
        </p:txBody>
      </p:sp>
      <p:sp>
        <p:nvSpPr>
          <p:cNvPr id="1122" name="Google Shape;1122;p44"/>
          <p:cNvSpPr txBox="1"/>
          <p:nvPr/>
        </p:nvSpPr>
        <p:spPr>
          <a:xfrm>
            <a:off x="5882825" y="293850"/>
            <a:ext cx="16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Work Sans"/>
                <a:ea typeface="Work Sans"/>
                <a:cs typeface="Work Sans"/>
                <a:sym typeface="Work Sans"/>
              </a:rPr>
              <a:t>Scenario</a:t>
            </a:r>
            <a:endParaRPr b="1" sz="2500">
              <a:latin typeface="Work Sans"/>
              <a:ea typeface="Work Sans"/>
              <a:cs typeface="Work Sans"/>
              <a:sym typeface="Work Sans"/>
            </a:endParaRPr>
          </a:p>
        </p:txBody>
      </p:sp>
      <p:cxnSp>
        <p:nvCxnSpPr>
          <p:cNvPr id="1123" name="Google Shape;1123;p44"/>
          <p:cNvCxnSpPr/>
          <p:nvPr/>
        </p:nvCxnSpPr>
        <p:spPr>
          <a:xfrm>
            <a:off x="5963075" y="822475"/>
            <a:ext cx="1351800" cy="0"/>
          </a:xfrm>
          <a:prstGeom prst="straightConnector1">
            <a:avLst/>
          </a:prstGeom>
          <a:noFill/>
          <a:ln cap="flat" cmpd="sng" w="76200">
            <a:solidFill>
              <a:schemeClr val="lt2"/>
            </a:solidFill>
            <a:prstDash val="solid"/>
            <a:round/>
            <a:headEnd len="med" w="med" type="none"/>
            <a:tailEnd len="med" w="med" type="none"/>
          </a:ln>
        </p:spPr>
      </p:cxnSp>
      <p:sp>
        <p:nvSpPr>
          <p:cNvPr id="1124" name="Google Shape;1124;p44"/>
          <p:cNvSpPr txBox="1"/>
          <p:nvPr/>
        </p:nvSpPr>
        <p:spPr>
          <a:xfrm>
            <a:off x="5807750" y="863250"/>
            <a:ext cx="2621700" cy="495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lbert Sans"/>
                <a:ea typeface="Albert Sans"/>
                <a:cs typeface="Albert Sans"/>
                <a:sym typeface="Albert Sans"/>
              </a:rPr>
              <a:t>It's Monday morning and Diego is feeling guilty after a weekend of overeating and not exercising.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He decides to take control of his health and after searching on the Internet something that can help him with his problem, he finds the FitMatch app being recommended by people in a gym forum.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So he downloads the app and after setting up his profile and goals, Diego begins using the app to track his meals and exercise.</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At lunchtime, Diego is tempted to grab fast food with his coworkers, but he pulls out his phone and opens the app. He finds healthy restaurant options nearby and selects a meal that fits his calorie and nutrition goals.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After work, Diego heads to the gym. He uses the app to track his workout, which includes a mix of cardio and strength training.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45"/>
          <p:cNvSpPr txBox="1"/>
          <p:nvPr/>
        </p:nvSpPr>
        <p:spPr>
          <a:xfrm>
            <a:off x="3144350" y="293850"/>
            <a:ext cx="1512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Work Sans"/>
                <a:ea typeface="Work Sans"/>
                <a:cs typeface="Work Sans"/>
                <a:sym typeface="Work Sans"/>
              </a:rPr>
              <a:t>Persona</a:t>
            </a:r>
            <a:endParaRPr b="1" sz="2500">
              <a:latin typeface="Work Sans"/>
              <a:ea typeface="Work Sans"/>
              <a:cs typeface="Work Sans"/>
              <a:sym typeface="Work Sans"/>
            </a:endParaRPr>
          </a:p>
        </p:txBody>
      </p:sp>
      <p:cxnSp>
        <p:nvCxnSpPr>
          <p:cNvPr id="1130" name="Google Shape;1130;p45"/>
          <p:cNvCxnSpPr/>
          <p:nvPr/>
        </p:nvCxnSpPr>
        <p:spPr>
          <a:xfrm>
            <a:off x="3224600" y="822475"/>
            <a:ext cx="1351800" cy="0"/>
          </a:xfrm>
          <a:prstGeom prst="straightConnector1">
            <a:avLst/>
          </a:prstGeom>
          <a:noFill/>
          <a:ln cap="flat" cmpd="sng" w="76200">
            <a:solidFill>
              <a:schemeClr val="lt2"/>
            </a:solidFill>
            <a:prstDash val="solid"/>
            <a:round/>
            <a:headEnd len="med" w="med" type="none"/>
            <a:tailEnd len="med" w="med" type="none"/>
          </a:ln>
        </p:spPr>
      </p:cxnSp>
      <p:sp>
        <p:nvSpPr>
          <p:cNvPr id="1131" name="Google Shape;1131;p45"/>
          <p:cNvSpPr txBox="1"/>
          <p:nvPr/>
        </p:nvSpPr>
        <p:spPr>
          <a:xfrm>
            <a:off x="3069275" y="863250"/>
            <a:ext cx="26217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lbert Sans"/>
                <a:ea typeface="Albert Sans"/>
                <a:cs typeface="Albert Sans"/>
                <a:sym typeface="Albert Sans"/>
              </a:rPr>
              <a:t>Marcus is a 35-year-old guy who lives in the United States. Born and raised in Detroit, Michigan, Marcus is currently a software engineer working for a tech startup in Silicon Valley.</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Growing up in a city known for its automotive industry, Marcus developed a fascination with cars and mechanics. This passion for problem-solving eventually led him to pursue a degree in Computer Science.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In his free time, Marcus enjoys listening to hip-hop music, watching basketball games, and playing video games with his friends.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rPr lang="en" sz="1000">
                <a:latin typeface="Albert Sans"/>
                <a:ea typeface="Albert Sans"/>
                <a:cs typeface="Albert Sans"/>
                <a:sym typeface="Albert Sans"/>
              </a:rPr>
              <a:t>He also volunteers at a local community center, where he mentors young students and helps them develop their skills in STEM fields.</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a:p>
            <a:pPr indent="0" lvl="0" marL="0" rtl="0" algn="l">
              <a:spcBef>
                <a:spcPts val="0"/>
              </a:spcBef>
              <a:spcAft>
                <a:spcPts val="0"/>
              </a:spcAft>
              <a:buNone/>
            </a:pPr>
            <a:r>
              <a:t/>
            </a:r>
            <a:endParaRPr sz="1000">
              <a:latin typeface="Albert Sans"/>
              <a:ea typeface="Albert Sans"/>
              <a:cs typeface="Albert Sans"/>
              <a:sym typeface="Albert Sans"/>
            </a:endParaRPr>
          </a:p>
        </p:txBody>
      </p:sp>
      <p:sp>
        <p:nvSpPr>
          <p:cNvPr id="1132" name="Google Shape;1132;p45"/>
          <p:cNvSpPr txBox="1"/>
          <p:nvPr/>
        </p:nvSpPr>
        <p:spPr>
          <a:xfrm>
            <a:off x="5882825" y="293850"/>
            <a:ext cx="16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Work Sans"/>
                <a:ea typeface="Work Sans"/>
                <a:cs typeface="Work Sans"/>
                <a:sym typeface="Work Sans"/>
              </a:rPr>
              <a:t>Scenario</a:t>
            </a:r>
            <a:endParaRPr b="1" sz="2500">
              <a:latin typeface="Work Sans"/>
              <a:ea typeface="Work Sans"/>
              <a:cs typeface="Work Sans"/>
              <a:sym typeface="Work Sans"/>
            </a:endParaRPr>
          </a:p>
        </p:txBody>
      </p:sp>
      <p:cxnSp>
        <p:nvCxnSpPr>
          <p:cNvPr id="1133" name="Google Shape;1133;p45"/>
          <p:cNvCxnSpPr/>
          <p:nvPr/>
        </p:nvCxnSpPr>
        <p:spPr>
          <a:xfrm>
            <a:off x="5963075" y="822475"/>
            <a:ext cx="1351800" cy="0"/>
          </a:xfrm>
          <a:prstGeom prst="straightConnector1">
            <a:avLst/>
          </a:prstGeom>
          <a:noFill/>
          <a:ln cap="flat" cmpd="sng" w="76200">
            <a:solidFill>
              <a:schemeClr val="lt2"/>
            </a:solidFill>
            <a:prstDash val="solid"/>
            <a:round/>
            <a:headEnd len="med" w="med" type="none"/>
            <a:tailEnd len="med" w="med" type="none"/>
          </a:ln>
        </p:spPr>
      </p:cxnSp>
      <p:sp>
        <p:nvSpPr>
          <p:cNvPr id="1134" name="Google Shape;1134;p45"/>
          <p:cNvSpPr txBox="1"/>
          <p:nvPr/>
        </p:nvSpPr>
        <p:spPr>
          <a:xfrm>
            <a:off x="5807750" y="863250"/>
            <a:ext cx="2621700" cy="39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latin typeface="Albert Sans"/>
                <a:ea typeface="Albert Sans"/>
                <a:cs typeface="Albert Sans"/>
                <a:sym typeface="Albert Sans"/>
              </a:rPr>
              <a:t>It's a beautiful Saturday morning and Marcus is planning to go for a hike with some friends. However, he is a little nervous because he hasn't been very active lately and is worried about keeping up. </a:t>
            </a:r>
            <a:endParaRPr sz="900">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900">
              <a:latin typeface="Albert Sans"/>
              <a:ea typeface="Albert Sans"/>
              <a:cs typeface="Albert Sans"/>
              <a:sym typeface="Albert Sans"/>
            </a:endParaRPr>
          </a:p>
          <a:p>
            <a:pPr indent="0" lvl="0" marL="0" rtl="0" algn="l">
              <a:lnSpc>
                <a:spcPct val="115000"/>
              </a:lnSpc>
              <a:spcBef>
                <a:spcPts val="0"/>
              </a:spcBef>
              <a:spcAft>
                <a:spcPts val="0"/>
              </a:spcAft>
              <a:buNone/>
            </a:pPr>
            <a:r>
              <a:rPr lang="en" sz="900">
                <a:latin typeface="Albert Sans"/>
                <a:ea typeface="Albert Sans"/>
                <a:cs typeface="Albert Sans"/>
                <a:sym typeface="Albert Sans"/>
              </a:rPr>
              <a:t>His friend advises him to download the FitMatch app, telling him that it provides tutorials and workout plans, even for beginners.</a:t>
            </a:r>
            <a:endParaRPr sz="900">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900">
              <a:latin typeface="Albert Sans"/>
              <a:ea typeface="Albert Sans"/>
              <a:cs typeface="Albert Sans"/>
              <a:sym typeface="Albert Sans"/>
            </a:endParaRPr>
          </a:p>
          <a:p>
            <a:pPr indent="0" lvl="0" marL="0" rtl="0" algn="l">
              <a:lnSpc>
                <a:spcPct val="115000"/>
              </a:lnSpc>
              <a:spcBef>
                <a:spcPts val="0"/>
              </a:spcBef>
              <a:spcAft>
                <a:spcPts val="0"/>
              </a:spcAft>
              <a:buNone/>
            </a:pPr>
            <a:r>
              <a:rPr lang="en" sz="900">
                <a:latin typeface="Albert Sans"/>
                <a:ea typeface="Albert Sans"/>
                <a:cs typeface="Albert Sans"/>
                <a:sym typeface="Albert Sans"/>
              </a:rPr>
              <a:t>In the afternoon, Marcus, after downloading the app, finds a workout plan that focuses on building endurance and stamina and decides to follow it to get ready for the hike.</a:t>
            </a:r>
            <a:endParaRPr sz="900">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900">
              <a:latin typeface="Albert Sans"/>
              <a:ea typeface="Albert Sans"/>
              <a:cs typeface="Albert Sans"/>
              <a:sym typeface="Albert Sans"/>
            </a:endParaRPr>
          </a:p>
          <a:p>
            <a:pPr indent="0" lvl="0" marL="0" rtl="0" algn="l">
              <a:lnSpc>
                <a:spcPct val="115000"/>
              </a:lnSpc>
              <a:spcBef>
                <a:spcPts val="0"/>
              </a:spcBef>
              <a:spcAft>
                <a:spcPts val="0"/>
              </a:spcAft>
              <a:buNone/>
            </a:pPr>
            <a:r>
              <a:rPr lang="en" sz="900">
                <a:latin typeface="Albert Sans"/>
                <a:ea typeface="Albert Sans"/>
                <a:cs typeface="Albert Sans"/>
                <a:sym typeface="Albert Sans"/>
              </a:rPr>
              <a:t>On the day of the hike, Marcus is excited and a little nervous. He feels strong and energized thanks to the training he has done with the app.</a:t>
            </a:r>
            <a:endParaRPr sz="900">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900">
              <a:latin typeface="Albert Sans"/>
              <a:ea typeface="Albert Sans"/>
              <a:cs typeface="Albert Sans"/>
              <a:sym typeface="Albert Sans"/>
            </a:endParaRPr>
          </a:p>
          <a:p>
            <a:pPr indent="0" lvl="0" marL="0" rtl="0" algn="l">
              <a:lnSpc>
                <a:spcPct val="115000"/>
              </a:lnSpc>
              <a:spcBef>
                <a:spcPts val="0"/>
              </a:spcBef>
              <a:spcAft>
                <a:spcPts val="0"/>
              </a:spcAft>
              <a:buNone/>
            </a:pPr>
            <a:r>
              <a:rPr lang="en" sz="900">
                <a:latin typeface="Albert Sans"/>
                <a:ea typeface="Albert Sans"/>
                <a:cs typeface="Albert Sans"/>
                <a:sym typeface="Albert Sans"/>
              </a:rPr>
              <a:t>As Marcus heads home, he reflects on how far he has come and feels proud of himself for taking control of his health and fitness. </a:t>
            </a:r>
            <a:endParaRPr sz="1100">
              <a:latin typeface="Albert Sans"/>
              <a:ea typeface="Albert Sans"/>
              <a:cs typeface="Albert Sans"/>
              <a:sym typeface="Albert Sans"/>
            </a:endParaRPr>
          </a:p>
        </p:txBody>
      </p:sp>
      <p:pic>
        <p:nvPicPr>
          <p:cNvPr id="1135" name="Google Shape;1135;p45"/>
          <p:cNvPicPr preferRelativeResize="0"/>
          <p:nvPr>
            <p:ph idx="2" type="pic"/>
          </p:nvPr>
        </p:nvPicPr>
        <p:blipFill rotWithShape="1">
          <a:blip r:embed="rId3">
            <a:alphaModFix/>
          </a:blip>
          <a:srcRect b="34049" l="-2240" r="2240" t="0"/>
          <a:stretch/>
        </p:blipFill>
        <p:spPr>
          <a:xfrm>
            <a:off x="114500" y="1133975"/>
            <a:ext cx="2838000" cy="2639700"/>
          </a:xfrm>
          <a:prstGeom prst="roundRect">
            <a:avLst>
              <a:gd fmla="val 10188"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46"/>
          <p:cNvSpPr txBox="1"/>
          <p:nvPr>
            <p:ph type="title"/>
          </p:nvPr>
        </p:nvSpPr>
        <p:spPr>
          <a:xfrm>
            <a:off x="1920300" y="2015228"/>
            <a:ext cx="5303400" cy="80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Questionnaire</a:t>
            </a:r>
            <a:endParaRPr sz="4100">
              <a:solidFill>
                <a:schemeClr val="lt2"/>
              </a:solidFill>
            </a:endParaRPr>
          </a:p>
        </p:txBody>
      </p:sp>
      <p:grpSp>
        <p:nvGrpSpPr>
          <p:cNvPr id="1141" name="Google Shape;1141;p46"/>
          <p:cNvGrpSpPr/>
          <p:nvPr/>
        </p:nvGrpSpPr>
        <p:grpSpPr>
          <a:xfrm>
            <a:off x="357064" y="2818633"/>
            <a:ext cx="3109625" cy="2065141"/>
            <a:chOff x="2603167" y="3582252"/>
            <a:chExt cx="1537971" cy="1021386"/>
          </a:xfrm>
        </p:grpSpPr>
        <p:sp>
          <p:nvSpPr>
            <p:cNvPr id="1142" name="Google Shape;1142;p46"/>
            <p:cNvSpPr/>
            <p:nvPr/>
          </p:nvSpPr>
          <p:spPr>
            <a:xfrm>
              <a:off x="3705861" y="3806391"/>
              <a:ext cx="435277" cy="240876"/>
            </a:xfrm>
            <a:custGeom>
              <a:rect b="b" l="l" r="r" t="t"/>
              <a:pathLst>
                <a:path extrusionOk="0" h="3483" w="6294">
                  <a:moveTo>
                    <a:pt x="769" y="1"/>
                  </a:moveTo>
                  <a:cubicBezTo>
                    <a:pt x="726" y="1"/>
                    <a:pt x="687" y="18"/>
                    <a:pt x="656" y="58"/>
                  </a:cubicBezTo>
                  <a:cubicBezTo>
                    <a:pt x="464" y="306"/>
                    <a:pt x="0" y="1014"/>
                    <a:pt x="0" y="1014"/>
                  </a:cubicBezTo>
                  <a:cubicBezTo>
                    <a:pt x="97" y="1253"/>
                    <a:pt x="214" y="1482"/>
                    <a:pt x="354" y="1698"/>
                  </a:cubicBezTo>
                  <a:cubicBezTo>
                    <a:pt x="546" y="1970"/>
                    <a:pt x="1420" y="2818"/>
                    <a:pt x="1420" y="2818"/>
                  </a:cubicBezTo>
                  <a:cubicBezTo>
                    <a:pt x="1420" y="2818"/>
                    <a:pt x="1763" y="3187"/>
                    <a:pt x="1830" y="3364"/>
                  </a:cubicBezTo>
                  <a:cubicBezTo>
                    <a:pt x="1860" y="3444"/>
                    <a:pt x="1907" y="3482"/>
                    <a:pt x="1999" y="3482"/>
                  </a:cubicBezTo>
                  <a:cubicBezTo>
                    <a:pt x="2112" y="3482"/>
                    <a:pt x="2293" y="3424"/>
                    <a:pt x="2594" y="3310"/>
                  </a:cubicBezTo>
                  <a:cubicBezTo>
                    <a:pt x="3140" y="3105"/>
                    <a:pt x="3960" y="2680"/>
                    <a:pt x="4247" y="2408"/>
                  </a:cubicBezTo>
                  <a:cubicBezTo>
                    <a:pt x="4532" y="2162"/>
                    <a:pt x="4846" y="1946"/>
                    <a:pt x="5175" y="1763"/>
                  </a:cubicBezTo>
                  <a:cubicBezTo>
                    <a:pt x="5216" y="1749"/>
                    <a:pt x="5408" y="1735"/>
                    <a:pt x="5531" y="1694"/>
                  </a:cubicBezTo>
                  <a:cubicBezTo>
                    <a:pt x="5654" y="1653"/>
                    <a:pt x="6161" y="1504"/>
                    <a:pt x="6200" y="1463"/>
                  </a:cubicBezTo>
                  <a:cubicBezTo>
                    <a:pt x="6240" y="1422"/>
                    <a:pt x="6281" y="1070"/>
                    <a:pt x="6281" y="876"/>
                  </a:cubicBezTo>
                  <a:cubicBezTo>
                    <a:pt x="6281" y="681"/>
                    <a:pt x="6294" y="587"/>
                    <a:pt x="6212" y="520"/>
                  </a:cubicBezTo>
                  <a:cubicBezTo>
                    <a:pt x="6132" y="451"/>
                    <a:pt x="5802" y="425"/>
                    <a:pt x="5802" y="425"/>
                  </a:cubicBezTo>
                  <a:cubicBezTo>
                    <a:pt x="5645" y="463"/>
                    <a:pt x="5485" y="489"/>
                    <a:pt x="5325" y="505"/>
                  </a:cubicBezTo>
                  <a:cubicBezTo>
                    <a:pt x="5202" y="505"/>
                    <a:pt x="5107" y="1106"/>
                    <a:pt x="5107" y="1106"/>
                  </a:cubicBezTo>
                  <a:cubicBezTo>
                    <a:pt x="5107" y="1106"/>
                    <a:pt x="4137" y="1557"/>
                    <a:pt x="3904" y="1639"/>
                  </a:cubicBezTo>
                  <a:cubicBezTo>
                    <a:pt x="3671" y="1721"/>
                    <a:pt x="2456" y="2198"/>
                    <a:pt x="2456" y="2198"/>
                  </a:cubicBezTo>
                  <a:cubicBezTo>
                    <a:pt x="2456" y="2198"/>
                    <a:pt x="2115" y="1680"/>
                    <a:pt x="1759" y="1257"/>
                  </a:cubicBezTo>
                  <a:cubicBezTo>
                    <a:pt x="1554" y="1018"/>
                    <a:pt x="1402" y="738"/>
                    <a:pt x="1310" y="437"/>
                  </a:cubicBezTo>
                  <a:cubicBezTo>
                    <a:pt x="1310" y="437"/>
                    <a:pt x="986" y="1"/>
                    <a:pt x="769"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3709803" y="3835783"/>
              <a:ext cx="47926" cy="79185"/>
            </a:xfrm>
            <a:custGeom>
              <a:rect b="b" l="l" r="r" t="t"/>
              <a:pathLst>
                <a:path extrusionOk="0" h="1145" w="693">
                  <a:moveTo>
                    <a:pt x="692" y="0"/>
                  </a:moveTo>
                  <a:lnTo>
                    <a:pt x="1" y="757"/>
                  </a:lnTo>
                  <a:lnTo>
                    <a:pt x="267" y="1145"/>
                  </a:lnTo>
                  <a:lnTo>
                    <a:pt x="6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4084637" y="3835645"/>
              <a:ext cx="22615" cy="44814"/>
            </a:xfrm>
            <a:custGeom>
              <a:rect b="b" l="l" r="r" t="t"/>
              <a:pathLst>
                <a:path extrusionOk="0" fill="none" h="648" w="327">
                  <a:moveTo>
                    <a:pt x="41" y="219"/>
                  </a:moveTo>
                  <a:cubicBezTo>
                    <a:pt x="41" y="219"/>
                    <a:pt x="0" y="629"/>
                    <a:pt x="67" y="642"/>
                  </a:cubicBezTo>
                  <a:cubicBezTo>
                    <a:pt x="151" y="647"/>
                    <a:pt x="230" y="604"/>
                    <a:pt x="272" y="532"/>
                  </a:cubicBezTo>
                  <a:cubicBezTo>
                    <a:pt x="286" y="478"/>
                    <a:pt x="327" y="0"/>
                    <a:pt x="327"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4103448" y="3872506"/>
              <a:ext cx="31259" cy="31121"/>
            </a:xfrm>
            <a:custGeom>
              <a:rect b="b" l="l" r="r" t="t"/>
              <a:pathLst>
                <a:path extrusionOk="0" fill="none" h="450" w="452">
                  <a:moveTo>
                    <a:pt x="14" y="450"/>
                  </a:moveTo>
                  <a:lnTo>
                    <a:pt x="0" y="0"/>
                  </a:lnTo>
                  <a:lnTo>
                    <a:pt x="451" y="28"/>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4105384" y="3856392"/>
              <a:ext cx="26487" cy="69"/>
            </a:xfrm>
            <a:custGeom>
              <a:rect b="b" l="l" r="r" t="t"/>
              <a:pathLst>
                <a:path extrusionOk="0" fill="none" h="1" w="383">
                  <a:moveTo>
                    <a:pt x="0" y="1"/>
                  </a:moveTo>
                  <a:lnTo>
                    <a:pt x="382"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6"/>
            <p:cNvSpPr/>
            <p:nvPr/>
          </p:nvSpPr>
          <p:spPr>
            <a:xfrm>
              <a:off x="4105384" y="3887582"/>
              <a:ext cx="25450" cy="1867"/>
            </a:xfrm>
            <a:custGeom>
              <a:rect b="b" l="l" r="r" t="t"/>
              <a:pathLst>
                <a:path extrusionOk="0" fill="none" h="27" w="368">
                  <a:moveTo>
                    <a:pt x="0" y="27"/>
                  </a:moveTo>
                  <a:lnTo>
                    <a:pt x="368"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6"/>
            <p:cNvSpPr/>
            <p:nvPr/>
          </p:nvSpPr>
          <p:spPr>
            <a:xfrm>
              <a:off x="4068523" y="3886545"/>
              <a:ext cx="24551" cy="19917"/>
            </a:xfrm>
            <a:custGeom>
              <a:rect b="b" l="l" r="r" t="t"/>
              <a:pathLst>
                <a:path extrusionOk="0" fill="none" h="288" w="355">
                  <a:moveTo>
                    <a:pt x="355" y="1"/>
                  </a:moveTo>
                  <a:cubicBezTo>
                    <a:pt x="355" y="1"/>
                    <a:pt x="28" y="152"/>
                    <a:pt x="13" y="221"/>
                  </a:cubicBezTo>
                  <a:lnTo>
                    <a:pt x="0" y="288"/>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6"/>
            <p:cNvSpPr/>
            <p:nvPr/>
          </p:nvSpPr>
          <p:spPr>
            <a:xfrm>
              <a:off x="2910203" y="4522240"/>
              <a:ext cx="94262" cy="81260"/>
            </a:xfrm>
            <a:custGeom>
              <a:rect b="b" l="l" r="r" t="t"/>
              <a:pathLst>
                <a:path extrusionOk="0" h="1175" w="1363">
                  <a:moveTo>
                    <a:pt x="1" y="0"/>
                  </a:moveTo>
                  <a:cubicBezTo>
                    <a:pt x="55" y="1053"/>
                    <a:pt x="459" y="1174"/>
                    <a:pt x="459" y="1174"/>
                  </a:cubicBezTo>
                  <a:lnTo>
                    <a:pt x="1363" y="1174"/>
                  </a:lnTo>
                  <a:cubicBezTo>
                    <a:pt x="858" y="941"/>
                    <a:pt x="875" y="0"/>
                    <a:pt x="875"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6"/>
            <p:cNvSpPr/>
            <p:nvPr/>
          </p:nvSpPr>
          <p:spPr>
            <a:xfrm>
              <a:off x="2931365" y="3975343"/>
              <a:ext cx="414945" cy="614188"/>
            </a:xfrm>
            <a:custGeom>
              <a:rect b="b" l="l" r="r" t="t"/>
              <a:pathLst>
                <a:path extrusionOk="0" h="8881" w="6000">
                  <a:moveTo>
                    <a:pt x="4438" y="1"/>
                  </a:moveTo>
                  <a:cubicBezTo>
                    <a:pt x="4438" y="1"/>
                    <a:pt x="4110" y="1244"/>
                    <a:pt x="3974" y="1846"/>
                  </a:cubicBezTo>
                  <a:cubicBezTo>
                    <a:pt x="3838" y="2446"/>
                    <a:pt x="3743" y="3512"/>
                    <a:pt x="3674" y="3717"/>
                  </a:cubicBezTo>
                  <a:cubicBezTo>
                    <a:pt x="3605" y="3922"/>
                    <a:pt x="2553" y="4291"/>
                    <a:pt x="2171" y="4850"/>
                  </a:cubicBezTo>
                  <a:cubicBezTo>
                    <a:pt x="1789" y="5409"/>
                    <a:pt x="1187" y="6475"/>
                    <a:pt x="1159" y="6516"/>
                  </a:cubicBezTo>
                  <a:cubicBezTo>
                    <a:pt x="1133" y="6555"/>
                    <a:pt x="136" y="6596"/>
                    <a:pt x="67" y="6693"/>
                  </a:cubicBezTo>
                  <a:cubicBezTo>
                    <a:pt x="0" y="6792"/>
                    <a:pt x="218" y="7554"/>
                    <a:pt x="259" y="7759"/>
                  </a:cubicBezTo>
                  <a:cubicBezTo>
                    <a:pt x="338" y="8052"/>
                    <a:pt x="457" y="8333"/>
                    <a:pt x="617" y="8592"/>
                  </a:cubicBezTo>
                  <a:cubicBezTo>
                    <a:pt x="745" y="8785"/>
                    <a:pt x="945" y="8880"/>
                    <a:pt x="1049" y="8880"/>
                  </a:cubicBezTo>
                  <a:cubicBezTo>
                    <a:pt x="1056" y="8880"/>
                    <a:pt x="1062" y="8880"/>
                    <a:pt x="1068" y="8879"/>
                  </a:cubicBezTo>
                  <a:cubicBezTo>
                    <a:pt x="1163" y="8864"/>
                    <a:pt x="1245" y="8879"/>
                    <a:pt x="1245" y="8741"/>
                  </a:cubicBezTo>
                  <a:cubicBezTo>
                    <a:pt x="1245" y="8605"/>
                    <a:pt x="1107" y="8072"/>
                    <a:pt x="1083" y="7908"/>
                  </a:cubicBezTo>
                  <a:cubicBezTo>
                    <a:pt x="1059" y="7744"/>
                    <a:pt x="1111" y="7623"/>
                    <a:pt x="1398" y="7293"/>
                  </a:cubicBezTo>
                  <a:cubicBezTo>
                    <a:pt x="1862" y="6794"/>
                    <a:pt x="2360" y="6324"/>
                    <a:pt x="2885" y="5888"/>
                  </a:cubicBezTo>
                  <a:cubicBezTo>
                    <a:pt x="3459" y="5409"/>
                    <a:pt x="4143" y="5409"/>
                    <a:pt x="4784" y="4468"/>
                  </a:cubicBezTo>
                  <a:cubicBezTo>
                    <a:pt x="5427" y="3525"/>
                    <a:pt x="5999" y="1395"/>
                    <a:pt x="5999" y="1395"/>
                  </a:cubicBezTo>
                  <a:lnTo>
                    <a:pt x="4438" y="1"/>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6"/>
            <p:cNvSpPr/>
            <p:nvPr/>
          </p:nvSpPr>
          <p:spPr>
            <a:xfrm>
              <a:off x="3193127" y="3975343"/>
              <a:ext cx="152907" cy="241498"/>
            </a:xfrm>
            <a:custGeom>
              <a:rect b="b" l="l" r="r" t="t"/>
              <a:pathLst>
                <a:path extrusionOk="0" h="3492" w="2211">
                  <a:moveTo>
                    <a:pt x="653" y="1"/>
                  </a:moveTo>
                  <a:cubicBezTo>
                    <a:pt x="653" y="1"/>
                    <a:pt x="325" y="1244"/>
                    <a:pt x="189" y="1844"/>
                  </a:cubicBezTo>
                  <a:cubicBezTo>
                    <a:pt x="114" y="2172"/>
                    <a:pt x="53" y="2636"/>
                    <a:pt x="0" y="3024"/>
                  </a:cubicBezTo>
                  <a:cubicBezTo>
                    <a:pt x="440" y="3327"/>
                    <a:pt x="962" y="3491"/>
                    <a:pt x="1497" y="3491"/>
                  </a:cubicBezTo>
                  <a:cubicBezTo>
                    <a:pt x="1775" y="2807"/>
                    <a:pt x="2013" y="2107"/>
                    <a:pt x="2211" y="1395"/>
                  </a:cubicBezTo>
                  <a:lnTo>
                    <a:pt x="653" y="1"/>
                  </a:ln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6"/>
            <p:cNvSpPr/>
            <p:nvPr/>
          </p:nvSpPr>
          <p:spPr>
            <a:xfrm>
              <a:off x="2931504" y="4427979"/>
              <a:ext cx="95299" cy="161483"/>
            </a:xfrm>
            <a:custGeom>
              <a:rect b="b" l="l" r="r" t="t"/>
              <a:pathLst>
                <a:path extrusionOk="0" h="2335" w="1378">
                  <a:moveTo>
                    <a:pt x="1021" y="1"/>
                  </a:moveTo>
                  <a:cubicBezTo>
                    <a:pt x="740" y="34"/>
                    <a:pt x="123" y="75"/>
                    <a:pt x="69" y="150"/>
                  </a:cubicBezTo>
                  <a:cubicBezTo>
                    <a:pt x="0" y="245"/>
                    <a:pt x="220" y="1011"/>
                    <a:pt x="261" y="1216"/>
                  </a:cubicBezTo>
                  <a:cubicBezTo>
                    <a:pt x="337" y="1509"/>
                    <a:pt x="457" y="1788"/>
                    <a:pt x="615" y="2047"/>
                  </a:cubicBezTo>
                  <a:cubicBezTo>
                    <a:pt x="742" y="2238"/>
                    <a:pt x="940" y="2334"/>
                    <a:pt x="1045" y="2334"/>
                  </a:cubicBezTo>
                  <a:cubicBezTo>
                    <a:pt x="1052" y="2334"/>
                    <a:pt x="1060" y="2333"/>
                    <a:pt x="1066" y="2332"/>
                  </a:cubicBezTo>
                  <a:cubicBezTo>
                    <a:pt x="1161" y="2319"/>
                    <a:pt x="1241" y="2334"/>
                    <a:pt x="1241" y="2196"/>
                  </a:cubicBezTo>
                  <a:cubicBezTo>
                    <a:pt x="1241" y="2060"/>
                    <a:pt x="1103" y="1527"/>
                    <a:pt x="1079" y="1363"/>
                  </a:cubicBezTo>
                  <a:cubicBezTo>
                    <a:pt x="1057" y="1235"/>
                    <a:pt x="1087" y="1130"/>
                    <a:pt x="1241" y="929"/>
                  </a:cubicBezTo>
                  <a:cubicBezTo>
                    <a:pt x="1241" y="929"/>
                    <a:pt x="1377" y="601"/>
                    <a:pt x="1267" y="560"/>
                  </a:cubicBezTo>
                  <a:lnTo>
                    <a:pt x="1157" y="519"/>
                  </a:lnTo>
                  <a:cubicBezTo>
                    <a:pt x="1072" y="394"/>
                    <a:pt x="1025" y="247"/>
                    <a:pt x="1021" y="96"/>
                  </a:cubicBezTo>
                  <a:lnTo>
                    <a:pt x="1021" y="1"/>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3094923" y="3582252"/>
              <a:ext cx="693304" cy="851467"/>
            </a:xfrm>
            <a:custGeom>
              <a:rect b="b" l="l" r="r" t="t"/>
              <a:pathLst>
                <a:path extrusionOk="0" h="12312" w="10025">
                  <a:moveTo>
                    <a:pt x="4648" y="0"/>
                  </a:moveTo>
                  <a:cubicBezTo>
                    <a:pt x="4403" y="0"/>
                    <a:pt x="4097" y="248"/>
                    <a:pt x="4097" y="248"/>
                  </a:cubicBezTo>
                  <a:lnTo>
                    <a:pt x="2089" y="2216"/>
                  </a:lnTo>
                  <a:cubicBezTo>
                    <a:pt x="2089" y="2216"/>
                    <a:pt x="1256" y="2861"/>
                    <a:pt x="1146" y="3036"/>
                  </a:cubicBezTo>
                  <a:cubicBezTo>
                    <a:pt x="1038" y="3210"/>
                    <a:pt x="1256" y="3418"/>
                    <a:pt x="1256" y="3418"/>
                  </a:cubicBezTo>
                  <a:cubicBezTo>
                    <a:pt x="1256" y="3418"/>
                    <a:pt x="1243" y="3637"/>
                    <a:pt x="1351" y="3691"/>
                  </a:cubicBezTo>
                  <a:cubicBezTo>
                    <a:pt x="1372" y="3701"/>
                    <a:pt x="1395" y="3705"/>
                    <a:pt x="1420" y="3705"/>
                  </a:cubicBezTo>
                  <a:cubicBezTo>
                    <a:pt x="1530" y="3705"/>
                    <a:pt x="1666" y="3623"/>
                    <a:pt x="1666" y="3623"/>
                  </a:cubicBezTo>
                  <a:cubicBezTo>
                    <a:pt x="1668" y="3670"/>
                    <a:pt x="1707" y="3707"/>
                    <a:pt x="1756" y="3707"/>
                  </a:cubicBezTo>
                  <a:cubicBezTo>
                    <a:pt x="1761" y="3707"/>
                    <a:pt x="1769" y="3705"/>
                    <a:pt x="1776" y="3704"/>
                  </a:cubicBezTo>
                  <a:cubicBezTo>
                    <a:pt x="1942" y="3661"/>
                    <a:pt x="2089" y="3558"/>
                    <a:pt x="2186" y="3417"/>
                  </a:cubicBezTo>
                  <a:cubicBezTo>
                    <a:pt x="2322" y="3240"/>
                    <a:pt x="2322" y="2651"/>
                    <a:pt x="2322" y="2651"/>
                  </a:cubicBezTo>
                  <a:cubicBezTo>
                    <a:pt x="2322" y="2651"/>
                    <a:pt x="3551" y="1832"/>
                    <a:pt x="3866" y="1778"/>
                  </a:cubicBezTo>
                  <a:cubicBezTo>
                    <a:pt x="4179" y="1724"/>
                    <a:pt x="4876" y="1396"/>
                    <a:pt x="4876" y="1396"/>
                  </a:cubicBezTo>
                  <a:cubicBezTo>
                    <a:pt x="5127" y="1536"/>
                    <a:pt x="5386" y="1659"/>
                    <a:pt x="5655" y="1764"/>
                  </a:cubicBezTo>
                  <a:cubicBezTo>
                    <a:pt x="5914" y="1846"/>
                    <a:pt x="6242" y="1926"/>
                    <a:pt x="6242" y="1926"/>
                  </a:cubicBezTo>
                  <a:cubicBezTo>
                    <a:pt x="6242" y="1926"/>
                    <a:pt x="4917" y="2308"/>
                    <a:pt x="4289" y="2705"/>
                  </a:cubicBezTo>
                  <a:cubicBezTo>
                    <a:pt x="3660" y="3100"/>
                    <a:pt x="3537" y="3195"/>
                    <a:pt x="3510" y="3264"/>
                  </a:cubicBezTo>
                  <a:cubicBezTo>
                    <a:pt x="3483" y="3333"/>
                    <a:pt x="2445" y="3825"/>
                    <a:pt x="2035" y="4576"/>
                  </a:cubicBezTo>
                  <a:cubicBezTo>
                    <a:pt x="1627" y="5327"/>
                    <a:pt x="2198" y="6391"/>
                    <a:pt x="2499" y="6665"/>
                  </a:cubicBezTo>
                  <a:cubicBezTo>
                    <a:pt x="2801" y="6939"/>
                    <a:pt x="4344" y="8685"/>
                    <a:pt x="4344" y="8685"/>
                  </a:cubicBezTo>
                  <a:cubicBezTo>
                    <a:pt x="3964" y="8749"/>
                    <a:pt x="3595" y="8870"/>
                    <a:pt x="3250" y="9041"/>
                  </a:cubicBezTo>
                  <a:cubicBezTo>
                    <a:pt x="2622" y="9341"/>
                    <a:pt x="1571" y="9874"/>
                    <a:pt x="1269" y="10025"/>
                  </a:cubicBezTo>
                  <a:cubicBezTo>
                    <a:pt x="969" y="10176"/>
                    <a:pt x="56" y="10433"/>
                    <a:pt x="28" y="10612"/>
                  </a:cubicBezTo>
                  <a:cubicBezTo>
                    <a:pt x="0" y="10789"/>
                    <a:pt x="366" y="11803"/>
                    <a:pt x="639" y="12012"/>
                  </a:cubicBezTo>
                  <a:cubicBezTo>
                    <a:pt x="850" y="12172"/>
                    <a:pt x="1052" y="12312"/>
                    <a:pt x="1153" y="12312"/>
                  </a:cubicBezTo>
                  <a:cubicBezTo>
                    <a:pt x="1183" y="12312"/>
                    <a:pt x="1204" y="12299"/>
                    <a:pt x="1214" y="12271"/>
                  </a:cubicBezTo>
                  <a:cubicBezTo>
                    <a:pt x="1255" y="12150"/>
                    <a:pt x="1131" y="11658"/>
                    <a:pt x="1171" y="11358"/>
                  </a:cubicBezTo>
                  <a:cubicBezTo>
                    <a:pt x="1202" y="11151"/>
                    <a:pt x="1243" y="10944"/>
                    <a:pt x="1294" y="10743"/>
                  </a:cubicBezTo>
                  <a:cubicBezTo>
                    <a:pt x="1294" y="10743"/>
                    <a:pt x="3275" y="10387"/>
                    <a:pt x="4190" y="10156"/>
                  </a:cubicBezTo>
                  <a:cubicBezTo>
                    <a:pt x="5105" y="9923"/>
                    <a:pt x="5884" y="9705"/>
                    <a:pt x="6238" y="9321"/>
                  </a:cubicBezTo>
                  <a:cubicBezTo>
                    <a:pt x="6592" y="8939"/>
                    <a:pt x="6540" y="8926"/>
                    <a:pt x="6484" y="8570"/>
                  </a:cubicBezTo>
                  <a:cubicBezTo>
                    <a:pt x="6430" y="8216"/>
                    <a:pt x="4682" y="5920"/>
                    <a:pt x="4682" y="5920"/>
                  </a:cubicBezTo>
                  <a:cubicBezTo>
                    <a:pt x="4682" y="5920"/>
                    <a:pt x="5051" y="5373"/>
                    <a:pt x="5200" y="5224"/>
                  </a:cubicBezTo>
                  <a:cubicBezTo>
                    <a:pt x="5351" y="5073"/>
                    <a:pt x="6430" y="4896"/>
                    <a:pt x="6620" y="4896"/>
                  </a:cubicBezTo>
                  <a:cubicBezTo>
                    <a:pt x="6812" y="4896"/>
                    <a:pt x="8288" y="4678"/>
                    <a:pt x="8532" y="4637"/>
                  </a:cubicBezTo>
                  <a:cubicBezTo>
                    <a:pt x="8778" y="4596"/>
                    <a:pt x="9581" y="3899"/>
                    <a:pt x="9803" y="3340"/>
                  </a:cubicBezTo>
                  <a:cubicBezTo>
                    <a:pt x="10025" y="2779"/>
                    <a:pt x="9654" y="2233"/>
                    <a:pt x="9501" y="2015"/>
                  </a:cubicBezTo>
                  <a:cubicBezTo>
                    <a:pt x="9412" y="1881"/>
                    <a:pt x="9291" y="1773"/>
                    <a:pt x="9147" y="1696"/>
                  </a:cubicBezTo>
                  <a:cubicBezTo>
                    <a:pt x="9147" y="1696"/>
                    <a:pt x="8437" y="1260"/>
                    <a:pt x="7945" y="1068"/>
                  </a:cubicBezTo>
                  <a:cubicBezTo>
                    <a:pt x="7453" y="878"/>
                    <a:pt x="7263" y="988"/>
                    <a:pt x="7030" y="837"/>
                  </a:cubicBezTo>
                  <a:cubicBezTo>
                    <a:pt x="6799" y="684"/>
                    <a:pt x="6253" y="494"/>
                    <a:pt x="5983" y="427"/>
                  </a:cubicBezTo>
                  <a:cubicBezTo>
                    <a:pt x="5712" y="358"/>
                    <a:pt x="5027" y="168"/>
                    <a:pt x="4781" y="32"/>
                  </a:cubicBezTo>
                  <a:cubicBezTo>
                    <a:pt x="4740" y="10"/>
                    <a:pt x="4695" y="0"/>
                    <a:pt x="4648"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6"/>
            <p:cNvSpPr/>
            <p:nvPr/>
          </p:nvSpPr>
          <p:spPr>
            <a:xfrm>
              <a:off x="3526259" y="3715518"/>
              <a:ext cx="50762" cy="42463"/>
            </a:xfrm>
            <a:custGeom>
              <a:rect b="b" l="l" r="r" t="t"/>
              <a:pathLst>
                <a:path extrusionOk="0" fill="none" h="614" w="734">
                  <a:moveTo>
                    <a:pt x="1" y="1"/>
                  </a:moveTo>
                  <a:cubicBezTo>
                    <a:pt x="1" y="1"/>
                    <a:pt x="247" y="485"/>
                    <a:pt x="733" y="61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6"/>
            <p:cNvSpPr/>
            <p:nvPr/>
          </p:nvSpPr>
          <p:spPr>
            <a:xfrm>
              <a:off x="3206889" y="3801758"/>
              <a:ext cx="262729" cy="308996"/>
            </a:xfrm>
            <a:custGeom>
              <a:rect b="b" l="l" r="r" t="t"/>
              <a:pathLst>
                <a:path extrusionOk="0" h="4468" w="3799">
                  <a:moveTo>
                    <a:pt x="1965" y="0"/>
                  </a:moveTo>
                  <a:cubicBezTo>
                    <a:pt x="1932" y="26"/>
                    <a:pt x="1904" y="58"/>
                    <a:pt x="1885" y="94"/>
                  </a:cubicBezTo>
                  <a:cubicBezTo>
                    <a:pt x="1857" y="162"/>
                    <a:pt x="819" y="654"/>
                    <a:pt x="411" y="1406"/>
                  </a:cubicBezTo>
                  <a:cubicBezTo>
                    <a:pt x="1" y="2157"/>
                    <a:pt x="571" y="3221"/>
                    <a:pt x="875" y="3495"/>
                  </a:cubicBezTo>
                  <a:cubicBezTo>
                    <a:pt x="1009" y="3618"/>
                    <a:pt x="1399" y="4041"/>
                    <a:pt x="1782" y="4468"/>
                  </a:cubicBezTo>
                  <a:cubicBezTo>
                    <a:pt x="2077" y="4168"/>
                    <a:pt x="2660" y="3699"/>
                    <a:pt x="3422" y="3699"/>
                  </a:cubicBezTo>
                  <a:cubicBezTo>
                    <a:pt x="3543" y="3699"/>
                    <a:pt x="3669" y="3711"/>
                    <a:pt x="3799" y="3737"/>
                  </a:cubicBezTo>
                  <a:cubicBezTo>
                    <a:pt x="3409" y="3200"/>
                    <a:pt x="3063" y="2744"/>
                    <a:pt x="3063" y="2744"/>
                  </a:cubicBezTo>
                  <a:cubicBezTo>
                    <a:pt x="3063" y="2744"/>
                    <a:pt x="3298" y="2395"/>
                    <a:pt x="3465" y="2179"/>
                  </a:cubicBezTo>
                  <a:cubicBezTo>
                    <a:pt x="3281" y="2030"/>
                    <a:pt x="2958" y="1715"/>
                    <a:pt x="2569" y="1091"/>
                  </a:cubicBezTo>
                  <a:cubicBezTo>
                    <a:pt x="2343" y="742"/>
                    <a:pt x="2142" y="379"/>
                    <a:pt x="1965"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6"/>
            <p:cNvSpPr/>
            <p:nvPr/>
          </p:nvSpPr>
          <p:spPr>
            <a:xfrm>
              <a:off x="3342230" y="3910128"/>
              <a:ext cx="66944" cy="70057"/>
            </a:xfrm>
            <a:custGeom>
              <a:rect b="b" l="l" r="r" t="t"/>
              <a:pathLst>
                <a:path extrusionOk="0" fill="none" h="1013" w="968">
                  <a:moveTo>
                    <a:pt x="968" y="1013"/>
                  </a:moveTo>
                  <a:cubicBezTo>
                    <a:pt x="968" y="1013"/>
                    <a:pt x="409" y="193"/>
                    <a:pt x="1"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6"/>
            <p:cNvSpPr/>
            <p:nvPr/>
          </p:nvSpPr>
          <p:spPr>
            <a:xfrm>
              <a:off x="3438774" y="4220091"/>
              <a:ext cx="11273" cy="7538"/>
            </a:xfrm>
            <a:custGeom>
              <a:rect b="b" l="l" r="r" t="t"/>
              <a:pathLst>
                <a:path extrusionOk="0" fill="none" h="109" w="163">
                  <a:moveTo>
                    <a:pt x="1" y="1"/>
                  </a:moveTo>
                  <a:cubicBezTo>
                    <a:pt x="51" y="42"/>
                    <a:pt x="105" y="77"/>
                    <a:pt x="163" y="109"/>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3395067" y="4183092"/>
              <a:ext cx="28700" cy="24966"/>
            </a:xfrm>
            <a:custGeom>
              <a:rect b="b" l="l" r="r" t="t"/>
              <a:pathLst>
                <a:path extrusionOk="0" fill="none" h="361" w="415">
                  <a:moveTo>
                    <a:pt x="1" y="1"/>
                  </a:moveTo>
                  <a:cubicBezTo>
                    <a:pt x="1" y="1"/>
                    <a:pt x="208" y="187"/>
                    <a:pt x="414" y="36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3094370" y="4293951"/>
              <a:ext cx="90043" cy="139491"/>
            </a:xfrm>
            <a:custGeom>
              <a:rect b="b" l="l" r="r" t="t"/>
              <a:pathLst>
                <a:path extrusionOk="0" h="2017" w="1302">
                  <a:moveTo>
                    <a:pt x="599" y="1"/>
                  </a:moveTo>
                  <a:cubicBezTo>
                    <a:pt x="308" y="113"/>
                    <a:pt x="44" y="230"/>
                    <a:pt x="29" y="323"/>
                  </a:cubicBezTo>
                  <a:cubicBezTo>
                    <a:pt x="1" y="502"/>
                    <a:pt x="370" y="1512"/>
                    <a:pt x="644" y="1717"/>
                  </a:cubicBezTo>
                  <a:cubicBezTo>
                    <a:pt x="855" y="1875"/>
                    <a:pt x="1058" y="2017"/>
                    <a:pt x="1158" y="2017"/>
                  </a:cubicBezTo>
                  <a:cubicBezTo>
                    <a:pt x="1188" y="2017"/>
                    <a:pt x="1208" y="2004"/>
                    <a:pt x="1218" y="1976"/>
                  </a:cubicBezTo>
                  <a:cubicBezTo>
                    <a:pt x="1259" y="1853"/>
                    <a:pt x="1138" y="1361"/>
                    <a:pt x="1177" y="1061"/>
                  </a:cubicBezTo>
                  <a:cubicBezTo>
                    <a:pt x="1208" y="854"/>
                    <a:pt x="1249" y="649"/>
                    <a:pt x="1302" y="448"/>
                  </a:cubicBezTo>
                  <a:cubicBezTo>
                    <a:pt x="1235" y="439"/>
                    <a:pt x="1166" y="435"/>
                    <a:pt x="1097" y="435"/>
                  </a:cubicBezTo>
                  <a:cubicBezTo>
                    <a:pt x="1022" y="446"/>
                    <a:pt x="955" y="485"/>
                    <a:pt x="907" y="543"/>
                  </a:cubicBezTo>
                  <a:cubicBezTo>
                    <a:pt x="907" y="543"/>
                    <a:pt x="811" y="381"/>
                    <a:pt x="702" y="215"/>
                  </a:cubicBezTo>
                  <a:cubicBezTo>
                    <a:pt x="657" y="150"/>
                    <a:pt x="623" y="77"/>
                    <a:pt x="599"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3331788" y="3674923"/>
              <a:ext cx="456232" cy="281056"/>
            </a:xfrm>
            <a:custGeom>
              <a:rect b="b" l="l" r="r" t="t"/>
              <a:pathLst>
                <a:path extrusionOk="0" h="4064" w="6597">
                  <a:moveTo>
                    <a:pt x="5096" y="0"/>
                  </a:moveTo>
                  <a:cubicBezTo>
                    <a:pt x="5102" y="252"/>
                    <a:pt x="5049" y="703"/>
                    <a:pt x="4686" y="1040"/>
                  </a:cubicBezTo>
                  <a:cubicBezTo>
                    <a:pt x="4424" y="1282"/>
                    <a:pt x="4110" y="1378"/>
                    <a:pt x="3823" y="1378"/>
                  </a:cubicBezTo>
                  <a:cubicBezTo>
                    <a:pt x="3524" y="1378"/>
                    <a:pt x="3255" y="1274"/>
                    <a:pt x="3102" y="1121"/>
                  </a:cubicBezTo>
                  <a:cubicBezTo>
                    <a:pt x="2802" y="819"/>
                    <a:pt x="2813" y="588"/>
                    <a:pt x="2813" y="588"/>
                  </a:cubicBezTo>
                  <a:lnTo>
                    <a:pt x="2813" y="588"/>
                  </a:lnTo>
                  <a:cubicBezTo>
                    <a:pt x="2813" y="588"/>
                    <a:pt x="1488" y="970"/>
                    <a:pt x="860" y="1367"/>
                  </a:cubicBezTo>
                  <a:cubicBezTo>
                    <a:pt x="232" y="1762"/>
                    <a:pt x="109" y="1859"/>
                    <a:pt x="81" y="1926"/>
                  </a:cubicBezTo>
                  <a:cubicBezTo>
                    <a:pt x="58" y="1952"/>
                    <a:pt x="30" y="1972"/>
                    <a:pt x="1" y="1987"/>
                  </a:cubicBezTo>
                  <a:cubicBezTo>
                    <a:pt x="127" y="2421"/>
                    <a:pt x="556" y="3569"/>
                    <a:pt x="1618" y="4063"/>
                  </a:cubicBezTo>
                  <a:cubicBezTo>
                    <a:pt x="1667" y="4000"/>
                    <a:pt x="1717" y="3937"/>
                    <a:pt x="1773" y="3879"/>
                  </a:cubicBezTo>
                  <a:cubicBezTo>
                    <a:pt x="1924" y="3730"/>
                    <a:pt x="3001" y="3551"/>
                    <a:pt x="3193" y="3551"/>
                  </a:cubicBezTo>
                  <a:cubicBezTo>
                    <a:pt x="3383" y="3551"/>
                    <a:pt x="4859" y="3333"/>
                    <a:pt x="5105" y="3292"/>
                  </a:cubicBezTo>
                  <a:cubicBezTo>
                    <a:pt x="5349" y="3251"/>
                    <a:pt x="6155" y="2554"/>
                    <a:pt x="6374" y="1995"/>
                  </a:cubicBezTo>
                  <a:cubicBezTo>
                    <a:pt x="6596" y="1435"/>
                    <a:pt x="6225" y="888"/>
                    <a:pt x="6074" y="670"/>
                  </a:cubicBezTo>
                  <a:cubicBezTo>
                    <a:pt x="5983" y="539"/>
                    <a:pt x="5864" y="431"/>
                    <a:pt x="5722" y="356"/>
                  </a:cubicBezTo>
                  <a:cubicBezTo>
                    <a:pt x="5722" y="356"/>
                    <a:pt x="5433" y="179"/>
                    <a:pt x="5096"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
            <p:cNvSpPr/>
            <p:nvPr/>
          </p:nvSpPr>
          <p:spPr>
            <a:xfrm>
              <a:off x="3540713" y="3895605"/>
              <a:ext cx="17635" cy="553"/>
            </a:xfrm>
            <a:custGeom>
              <a:rect b="b" l="l" r="r" t="t"/>
              <a:pathLst>
                <a:path extrusionOk="0" fill="none" h="8" w="255">
                  <a:moveTo>
                    <a:pt x="1" y="0"/>
                  </a:moveTo>
                  <a:cubicBezTo>
                    <a:pt x="86" y="6"/>
                    <a:pt x="172" y="8"/>
                    <a:pt x="254" y="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6"/>
            <p:cNvSpPr/>
            <p:nvPr/>
          </p:nvSpPr>
          <p:spPr>
            <a:xfrm>
              <a:off x="3393822" y="3867319"/>
              <a:ext cx="122893" cy="26418"/>
            </a:xfrm>
            <a:custGeom>
              <a:rect b="b" l="l" r="r" t="t"/>
              <a:pathLst>
                <a:path extrusionOk="0" fill="none" h="382" w="1777">
                  <a:moveTo>
                    <a:pt x="0" y="1"/>
                  </a:moveTo>
                  <a:cubicBezTo>
                    <a:pt x="580" y="180"/>
                    <a:pt x="1174" y="307"/>
                    <a:pt x="1776" y="38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6"/>
            <p:cNvSpPr/>
            <p:nvPr/>
          </p:nvSpPr>
          <p:spPr>
            <a:xfrm>
              <a:off x="3371484" y="3825825"/>
              <a:ext cx="92602" cy="46336"/>
            </a:xfrm>
            <a:custGeom>
              <a:rect b="b" l="l" r="r" t="t"/>
              <a:pathLst>
                <a:path extrusionOk="0" fill="none" h="670" w="1339">
                  <a:moveTo>
                    <a:pt x="1" y="1"/>
                  </a:moveTo>
                  <a:cubicBezTo>
                    <a:pt x="1" y="1"/>
                    <a:pt x="301" y="439"/>
                    <a:pt x="1339" y="67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6"/>
            <p:cNvSpPr/>
            <p:nvPr/>
          </p:nvSpPr>
          <p:spPr>
            <a:xfrm>
              <a:off x="2719006" y="4558202"/>
              <a:ext cx="57055" cy="20125"/>
            </a:xfrm>
            <a:custGeom>
              <a:rect b="b" l="l" r="r" t="t"/>
              <a:pathLst>
                <a:path extrusionOk="0" h="291" w="825">
                  <a:moveTo>
                    <a:pt x="1" y="0"/>
                  </a:moveTo>
                  <a:lnTo>
                    <a:pt x="1" y="291"/>
                  </a:lnTo>
                  <a:lnTo>
                    <a:pt x="92" y="291"/>
                  </a:lnTo>
                  <a:lnTo>
                    <a:pt x="92" y="125"/>
                  </a:lnTo>
                  <a:lnTo>
                    <a:pt x="724" y="125"/>
                  </a:lnTo>
                  <a:lnTo>
                    <a:pt x="724" y="291"/>
                  </a:lnTo>
                  <a:lnTo>
                    <a:pt x="824" y="291"/>
                  </a:lnTo>
                  <a:lnTo>
                    <a:pt x="824"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2603167" y="4578949"/>
              <a:ext cx="341984" cy="24689"/>
            </a:xfrm>
            <a:custGeom>
              <a:rect b="b" l="l" r="r" t="t"/>
              <a:pathLst>
                <a:path extrusionOk="0" h="357" w="4945">
                  <a:moveTo>
                    <a:pt x="0" y="0"/>
                  </a:moveTo>
                  <a:lnTo>
                    <a:pt x="0" y="356"/>
                  </a:lnTo>
                  <a:lnTo>
                    <a:pt x="4945" y="356"/>
                  </a:lnTo>
                  <a:lnTo>
                    <a:pt x="4945"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2790630" y="4522240"/>
              <a:ext cx="94123" cy="81260"/>
            </a:xfrm>
            <a:custGeom>
              <a:rect b="b" l="l" r="r" t="t"/>
              <a:pathLst>
                <a:path extrusionOk="0" h="1175" w="1361">
                  <a:moveTo>
                    <a:pt x="0" y="0"/>
                  </a:moveTo>
                  <a:cubicBezTo>
                    <a:pt x="54" y="1053"/>
                    <a:pt x="457" y="1174"/>
                    <a:pt x="457" y="1174"/>
                  </a:cubicBezTo>
                  <a:lnTo>
                    <a:pt x="1361" y="1174"/>
                  </a:lnTo>
                  <a:cubicBezTo>
                    <a:pt x="859" y="941"/>
                    <a:pt x="878" y="0"/>
                    <a:pt x="878"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2721219" y="4580332"/>
              <a:ext cx="69" cy="69"/>
            </a:xfrm>
            <a:custGeom>
              <a:rect b="b" l="l" r="r" t="t"/>
              <a:pathLst>
                <a:path extrusionOk="0" h="1" w="1">
                  <a:moveTo>
                    <a:pt x="0" y="1"/>
                  </a:move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6"/>
            <p:cNvSpPr/>
            <p:nvPr/>
          </p:nvSpPr>
          <p:spPr>
            <a:xfrm>
              <a:off x="3646593" y="3683775"/>
              <a:ext cx="301112" cy="180432"/>
            </a:xfrm>
            <a:custGeom>
              <a:rect b="b" l="l" r="r" t="t"/>
              <a:pathLst>
                <a:path extrusionOk="0" h="2609" w="4354">
                  <a:moveTo>
                    <a:pt x="3116" y="1"/>
                  </a:moveTo>
                  <a:cubicBezTo>
                    <a:pt x="3107" y="1"/>
                    <a:pt x="3100" y="3"/>
                    <a:pt x="3095" y="9"/>
                  </a:cubicBezTo>
                  <a:cubicBezTo>
                    <a:pt x="2989" y="118"/>
                    <a:pt x="2344" y="350"/>
                    <a:pt x="2344" y="350"/>
                  </a:cubicBezTo>
                  <a:cubicBezTo>
                    <a:pt x="2344" y="350"/>
                    <a:pt x="2009" y="488"/>
                    <a:pt x="1845" y="488"/>
                  </a:cubicBezTo>
                  <a:cubicBezTo>
                    <a:pt x="1837" y="488"/>
                    <a:pt x="1831" y="488"/>
                    <a:pt x="1824" y="487"/>
                  </a:cubicBezTo>
                  <a:cubicBezTo>
                    <a:pt x="1671" y="473"/>
                    <a:pt x="1179" y="227"/>
                    <a:pt x="1179" y="227"/>
                  </a:cubicBezTo>
                  <a:cubicBezTo>
                    <a:pt x="1120" y="374"/>
                    <a:pt x="1045" y="515"/>
                    <a:pt x="961" y="651"/>
                  </a:cubicBezTo>
                  <a:cubicBezTo>
                    <a:pt x="809" y="897"/>
                    <a:pt x="481" y="1198"/>
                    <a:pt x="235" y="1580"/>
                  </a:cubicBezTo>
                  <a:cubicBezTo>
                    <a:pt x="1" y="1943"/>
                    <a:pt x="129" y="2293"/>
                    <a:pt x="538" y="2293"/>
                  </a:cubicBezTo>
                  <a:cubicBezTo>
                    <a:pt x="559" y="2293"/>
                    <a:pt x="581" y="2292"/>
                    <a:pt x="604" y="2290"/>
                  </a:cubicBezTo>
                  <a:cubicBezTo>
                    <a:pt x="1066" y="2249"/>
                    <a:pt x="1653" y="1962"/>
                    <a:pt x="1653" y="1962"/>
                  </a:cubicBezTo>
                  <a:cubicBezTo>
                    <a:pt x="1653" y="1962"/>
                    <a:pt x="1653" y="2439"/>
                    <a:pt x="1858" y="2482"/>
                  </a:cubicBezTo>
                  <a:cubicBezTo>
                    <a:pt x="1888" y="2488"/>
                    <a:pt x="1921" y="2490"/>
                    <a:pt x="1956" y="2490"/>
                  </a:cubicBezTo>
                  <a:cubicBezTo>
                    <a:pt x="2162" y="2490"/>
                    <a:pt x="2432" y="2401"/>
                    <a:pt x="2432" y="2401"/>
                  </a:cubicBezTo>
                  <a:cubicBezTo>
                    <a:pt x="2432" y="2401"/>
                    <a:pt x="2514" y="2609"/>
                    <a:pt x="2650" y="2609"/>
                  </a:cubicBezTo>
                  <a:cubicBezTo>
                    <a:pt x="2658" y="2609"/>
                    <a:pt x="2666" y="2608"/>
                    <a:pt x="2674" y="2606"/>
                  </a:cubicBezTo>
                  <a:cubicBezTo>
                    <a:pt x="2823" y="2579"/>
                    <a:pt x="2933" y="2456"/>
                    <a:pt x="3028" y="2428"/>
                  </a:cubicBezTo>
                  <a:cubicBezTo>
                    <a:pt x="3040" y="2424"/>
                    <a:pt x="3052" y="2423"/>
                    <a:pt x="3066" y="2423"/>
                  </a:cubicBezTo>
                  <a:cubicBezTo>
                    <a:pt x="3139" y="2423"/>
                    <a:pt x="3231" y="2466"/>
                    <a:pt x="3338" y="2466"/>
                  </a:cubicBezTo>
                  <a:cubicBezTo>
                    <a:pt x="3366" y="2466"/>
                    <a:pt x="3395" y="2463"/>
                    <a:pt x="3425" y="2456"/>
                  </a:cubicBezTo>
                  <a:cubicBezTo>
                    <a:pt x="3589" y="2415"/>
                    <a:pt x="4025" y="2060"/>
                    <a:pt x="4025" y="2060"/>
                  </a:cubicBezTo>
                  <a:cubicBezTo>
                    <a:pt x="4025" y="2060"/>
                    <a:pt x="4353" y="1895"/>
                    <a:pt x="4187" y="1429"/>
                  </a:cubicBezTo>
                  <a:cubicBezTo>
                    <a:pt x="4033" y="987"/>
                    <a:pt x="3280" y="1"/>
                    <a:pt x="3116"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6"/>
            <p:cNvSpPr/>
            <p:nvPr/>
          </p:nvSpPr>
          <p:spPr>
            <a:xfrm>
              <a:off x="3724395" y="3784468"/>
              <a:ext cx="42739" cy="38728"/>
            </a:xfrm>
            <a:custGeom>
              <a:rect b="b" l="l" r="r" t="t"/>
              <a:pathLst>
                <a:path extrusionOk="0" h="560" w="618">
                  <a:moveTo>
                    <a:pt x="617" y="1"/>
                  </a:moveTo>
                  <a:lnTo>
                    <a:pt x="0" y="560"/>
                  </a:lnTo>
                  <a:lnTo>
                    <a:pt x="524" y="508"/>
                  </a:lnTo>
                  <a:lnTo>
                    <a:pt x="617"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6"/>
            <p:cNvSpPr/>
            <p:nvPr/>
          </p:nvSpPr>
          <p:spPr>
            <a:xfrm>
              <a:off x="3857938" y="3809227"/>
              <a:ext cx="15145" cy="26487"/>
            </a:xfrm>
            <a:custGeom>
              <a:rect b="b" l="l" r="r" t="t"/>
              <a:pathLst>
                <a:path extrusionOk="0" fill="none" h="383" w="219">
                  <a:moveTo>
                    <a:pt x="0" y="27"/>
                  </a:moveTo>
                  <a:cubicBezTo>
                    <a:pt x="41" y="0"/>
                    <a:pt x="218" y="54"/>
                    <a:pt x="108" y="38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6"/>
            <p:cNvSpPr/>
            <p:nvPr/>
          </p:nvSpPr>
          <p:spPr>
            <a:xfrm>
              <a:off x="3835116" y="3821606"/>
              <a:ext cx="18327" cy="12172"/>
            </a:xfrm>
            <a:custGeom>
              <a:rect b="b" l="l" r="r" t="t"/>
              <a:pathLst>
                <a:path extrusionOk="0" h="176" w="265">
                  <a:moveTo>
                    <a:pt x="133" y="0"/>
                  </a:moveTo>
                  <a:cubicBezTo>
                    <a:pt x="60" y="0"/>
                    <a:pt x="0" y="41"/>
                    <a:pt x="2" y="90"/>
                  </a:cubicBezTo>
                  <a:cubicBezTo>
                    <a:pt x="2" y="138"/>
                    <a:pt x="62" y="176"/>
                    <a:pt x="133" y="176"/>
                  </a:cubicBezTo>
                  <a:cubicBezTo>
                    <a:pt x="205" y="176"/>
                    <a:pt x="265" y="136"/>
                    <a:pt x="265" y="86"/>
                  </a:cubicBezTo>
                  <a:cubicBezTo>
                    <a:pt x="263" y="38"/>
                    <a:pt x="207" y="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6"/>
            <p:cNvSpPr/>
            <p:nvPr/>
          </p:nvSpPr>
          <p:spPr>
            <a:xfrm>
              <a:off x="3790925" y="3643526"/>
              <a:ext cx="200211" cy="220682"/>
            </a:xfrm>
            <a:custGeom>
              <a:rect b="b" l="l" r="r" t="t"/>
              <a:pathLst>
                <a:path extrusionOk="0" h="3191" w="2895">
                  <a:moveTo>
                    <a:pt x="1195" y="1"/>
                  </a:moveTo>
                  <a:cubicBezTo>
                    <a:pt x="1064" y="1"/>
                    <a:pt x="952" y="20"/>
                    <a:pt x="874" y="59"/>
                  </a:cubicBezTo>
                  <a:cubicBezTo>
                    <a:pt x="518" y="238"/>
                    <a:pt x="531" y="605"/>
                    <a:pt x="423" y="756"/>
                  </a:cubicBezTo>
                  <a:cubicBezTo>
                    <a:pt x="313" y="907"/>
                    <a:pt x="108" y="948"/>
                    <a:pt x="54" y="1097"/>
                  </a:cubicBezTo>
                  <a:cubicBezTo>
                    <a:pt x="0" y="1248"/>
                    <a:pt x="149" y="1466"/>
                    <a:pt x="149" y="1466"/>
                  </a:cubicBezTo>
                  <a:lnTo>
                    <a:pt x="300" y="1289"/>
                  </a:lnTo>
                  <a:cubicBezTo>
                    <a:pt x="383" y="1190"/>
                    <a:pt x="522" y="1132"/>
                    <a:pt x="643" y="1132"/>
                  </a:cubicBezTo>
                  <a:cubicBezTo>
                    <a:pt x="738" y="1132"/>
                    <a:pt x="823" y="1168"/>
                    <a:pt x="859" y="1248"/>
                  </a:cubicBezTo>
                  <a:cubicBezTo>
                    <a:pt x="941" y="1427"/>
                    <a:pt x="587" y="1589"/>
                    <a:pt x="587" y="1589"/>
                  </a:cubicBezTo>
                  <a:cubicBezTo>
                    <a:pt x="562" y="1681"/>
                    <a:pt x="582" y="1702"/>
                    <a:pt x="629" y="1702"/>
                  </a:cubicBezTo>
                  <a:cubicBezTo>
                    <a:pt x="660" y="1702"/>
                    <a:pt x="703" y="1693"/>
                    <a:pt x="753" y="1688"/>
                  </a:cubicBezTo>
                  <a:cubicBezTo>
                    <a:pt x="780" y="1682"/>
                    <a:pt x="806" y="1679"/>
                    <a:pt x="833" y="1679"/>
                  </a:cubicBezTo>
                  <a:cubicBezTo>
                    <a:pt x="895" y="1679"/>
                    <a:pt x="957" y="1696"/>
                    <a:pt x="1012" y="1727"/>
                  </a:cubicBezTo>
                  <a:cubicBezTo>
                    <a:pt x="1135" y="1783"/>
                    <a:pt x="1055" y="1878"/>
                    <a:pt x="1163" y="2016"/>
                  </a:cubicBezTo>
                  <a:cubicBezTo>
                    <a:pt x="1200" y="2062"/>
                    <a:pt x="1251" y="2077"/>
                    <a:pt x="1304" y="2077"/>
                  </a:cubicBezTo>
                  <a:cubicBezTo>
                    <a:pt x="1410" y="2077"/>
                    <a:pt x="1519" y="2016"/>
                    <a:pt x="1519" y="2016"/>
                  </a:cubicBezTo>
                  <a:cubicBezTo>
                    <a:pt x="1519" y="2016"/>
                    <a:pt x="1536" y="2070"/>
                    <a:pt x="1560" y="2247"/>
                  </a:cubicBezTo>
                  <a:cubicBezTo>
                    <a:pt x="1584" y="2424"/>
                    <a:pt x="1649" y="2493"/>
                    <a:pt x="1802" y="2724"/>
                  </a:cubicBezTo>
                  <a:cubicBezTo>
                    <a:pt x="1955" y="2957"/>
                    <a:pt x="1640" y="3190"/>
                    <a:pt x="1640" y="3190"/>
                  </a:cubicBezTo>
                  <a:cubicBezTo>
                    <a:pt x="1737" y="3177"/>
                    <a:pt x="1830" y="3144"/>
                    <a:pt x="1914" y="3093"/>
                  </a:cubicBezTo>
                  <a:cubicBezTo>
                    <a:pt x="2104" y="2998"/>
                    <a:pt x="2132" y="2658"/>
                    <a:pt x="2132" y="2657"/>
                  </a:cubicBezTo>
                  <a:lnTo>
                    <a:pt x="2132" y="2657"/>
                  </a:lnTo>
                  <a:lnTo>
                    <a:pt x="2104" y="3134"/>
                  </a:lnTo>
                  <a:cubicBezTo>
                    <a:pt x="2223" y="3065"/>
                    <a:pt x="2333" y="2983"/>
                    <a:pt x="2432" y="2888"/>
                  </a:cubicBezTo>
                  <a:cubicBezTo>
                    <a:pt x="2564" y="2751"/>
                    <a:pt x="2632" y="2409"/>
                    <a:pt x="2674" y="2163"/>
                  </a:cubicBezTo>
                  <a:cubicBezTo>
                    <a:pt x="2717" y="1917"/>
                    <a:pt x="2894" y="1438"/>
                    <a:pt x="2594" y="769"/>
                  </a:cubicBezTo>
                  <a:cubicBezTo>
                    <a:pt x="2360" y="249"/>
                    <a:pt x="1660" y="1"/>
                    <a:pt x="1195"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6"/>
            <p:cNvSpPr/>
            <p:nvPr/>
          </p:nvSpPr>
          <p:spPr>
            <a:xfrm>
              <a:off x="2603167" y="4590637"/>
              <a:ext cx="133059" cy="13002"/>
            </a:xfrm>
            <a:custGeom>
              <a:rect b="b" l="l" r="r" t="t"/>
              <a:pathLst>
                <a:path extrusionOk="0" h="188" w="1924">
                  <a:moveTo>
                    <a:pt x="0" y="1"/>
                  </a:moveTo>
                  <a:lnTo>
                    <a:pt x="0" y="187"/>
                  </a:lnTo>
                  <a:lnTo>
                    <a:pt x="1924" y="187"/>
                  </a:lnTo>
                  <a:lnTo>
                    <a:pt x="1924" y="1"/>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46"/>
          <p:cNvGrpSpPr/>
          <p:nvPr/>
        </p:nvGrpSpPr>
        <p:grpSpPr>
          <a:xfrm>
            <a:off x="6504602" y="1996158"/>
            <a:ext cx="2639746" cy="2888543"/>
            <a:chOff x="4273636" y="3273543"/>
            <a:chExt cx="1235084" cy="1330452"/>
          </a:xfrm>
        </p:grpSpPr>
        <p:sp>
          <p:nvSpPr>
            <p:cNvPr id="1175" name="Google Shape;1175;p46"/>
            <p:cNvSpPr/>
            <p:nvPr/>
          </p:nvSpPr>
          <p:spPr>
            <a:xfrm>
              <a:off x="4592798" y="4580343"/>
              <a:ext cx="474213" cy="23652"/>
            </a:xfrm>
            <a:custGeom>
              <a:rect b="b" l="l" r="r" t="t"/>
              <a:pathLst>
                <a:path extrusionOk="0" h="342" w="6857">
                  <a:moveTo>
                    <a:pt x="0" y="1"/>
                  </a:moveTo>
                  <a:lnTo>
                    <a:pt x="0" y="342"/>
                  </a:lnTo>
                  <a:lnTo>
                    <a:pt x="6856" y="342"/>
                  </a:lnTo>
                  <a:lnTo>
                    <a:pt x="6856" y="1"/>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6"/>
            <p:cNvSpPr/>
            <p:nvPr/>
          </p:nvSpPr>
          <p:spPr>
            <a:xfrm>
              <a:off x="4592798" y="4053086"/>
              <a:ext cx="29807" cy="550909"/>
            </a:xfrm>
            <a:custGeom>
              <a:rect b="b" l="l" r="r" t="t"/>
              <a:pathLst>
                <a:path extrusionOk="0" h="7966" w="431">
                  <a:moveTo>
                    <a:pt x="0" y="1"/>
                  </a:moveTo>
                  <a:lnTo>
                    <a:pt x="0" y="7966"/>
                  </a:lnTo>
                  <a:lnTo>
                    <a:pt x="431" y="7966"/>
                  </a:lnTo>
                  <a:lnTo>
                    <a:pt x="431" y="1"/>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6"/>
            <p:cNvSpPr/>
            <p:nvPr/>
          </p:nvSpPr>
          <p:spPr>
            <a:xfrm>
              <a:off x="4533254" y="3529288"/>
              <a:ext cx="306644" cy="96890"/>
            </a:xfrm>
            <a:custGeom>
              <a:rect b="b" l="l" r="r" t="t"/>
              <a:pathLst>
                <a:path extrusionOk="0" h="1401" w="4434">
                  <a:moveTo>
                    <a:pt x="3704" y="1"/>
                  </a:moveTo>
                  <a:cubicBezTo>
                    <a:pt x="3445" y="1"/>
                    <a:pt x="3194" y="43"/>
                    <a:pt x="3194" y="43"/>
                  </a:cubicBezTo>
                  <a:cubicBezTo>
                    <a:pt x="3194" y="43"/>
                    <a:pt x="2017" y="459"/>
                    <a:pt x="1784" y="547"/>
                  </a:cubicBezTo>
                  <a:cubicBezTo>
                    <a:pt x="1551" y="632"/>
                    <a:pt x="729" y="767"/>
                    <a:pt x="445" y="914"/>
                  </a:cubicBezTo>
                  <a:cubicBezTo>
                    <a:pt x="287" y="998"/>
                    <a:pt x="145" y="1109"/>
                    <a:pt x="30" y="1245"/>
                  </a:cubicBezTo>
                  <a:cubicBezTo>
                    <a:pt x="0" y="1265"/>
                    <a:pt x="674" y="1400"/>
                    <a:pt x="1082" y="1400"/>
                  </a:cubicBezTo>
                  <a:cubicBezTo>
                    <a:pt x="1188" y="1400"/>
                    <a:pt x="1276" y="1391"/>
                    <a:pt x="1329" y="1368"/>
                  </a:cubicBezTo>
                  <a:cubicBezTo>
                    <a:pt x="1588" y="1257"/>
                    <a:pt x="4385" y="1044"/>
                    <a:pt x="4385" y="1044"/>
                  </a:cubicBezTo>
                  <a:cubicBezTo>
                    <a:pt x="4385" y="1044"/>
                    <a:pt x="4434" y="284"/>
                    <a:pt x="4188" y="101"/>
                  </a:cubicBezTo>
                  <a:cubicBezTo>
                    <a:pt x="4085" y="23"/>
                    <a:pt x="3892" y="1"/>
                    <a:pt x="3704"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6"/>
            <p:cNvSpPr/>
            <p:nvPr/>
          </p:nvSpPr>
          <p:spPr>
            <a:xfrm>
              <a:off x="4273775" y="3327071"/>
              <a:ext cx="1144972" cy="896489"/>
            </a:xfrm>
            <a:custGeom>
              <a:rect b="b" l="l" r="r" t="t"/>
              <a:pathLst>
                <a:path extrusionOk="0" h="12963" w="16556">
                  <a:moveTo>
                    <a:pt x="7551" y="1"/>
                  </a:moveTo>
                  <a:cubicBezTo>
                    <a:pt x="7225" y="1"/>
                    <a:pt x="6956" y="116"/>
                    <a:pt x="6956" y="116"/>
                  </a:cubicBezTo>
                  <a:cubicBezTo>
                    <a:pt x="6956" y="116"/>
                    <a:pt x="6380" y="532"/>
                    <a:pt x="6316" y="757"/>
                  </a:cubicBezTo>
                  <a:cubicBezTo>
                    <a:pt x="6253" y="981"/>
                    <a:pt x="6331" y="1443"/>
                    <a:pt x="6285" y="1508"/>
                  </a:cubicBezTo>
                  <a:cubicBezTo>
                    <a:pt x="6236" y="1572"/>
                    <a:pt x="5869" y="1941"/>
                    <a:pt x="5916" y="2004"/>
                  </a:cubicBezTo>
                  <a:cubicBezTo>
                    <a:pt x="6011" y="2088"/>
                    <a:pt x="6113" y="2162"/>
                    <a:pt x="6221" y="2228"/>
                  </a:cubicBezTo>
                  <a:cubicBezTo>
                    <a:pt x="6221" y="2228"/>
                    <a:pt x="6397" y="3010"/>
                    <a:pt x="6544" y="3090"/>
                  </a:cubicBezTo>
                  <a:cubicBezTo>
                    <a:pt x="6573" y="3106"/>
                    <a:pt x="6618" y="3113"/>
                    <a:pt x="6671" y="3113"/>
                  </a:cubicBezTo>
                  <a:cubicBezTo>
                    <a:pt x="6884" y="3113"/>
                    <a:pt x="7232" y="3010"/>
                    <a:pt x="7232" y="3010"/>
                  </a:cubicBezTo>
                  <a:lnTo>
                    <a:pt x="7358" y="2994"/>
                  </a:lnTo>
                  <a:cubicBezTo>
                    <a:pt x="7358" y="2994"/>
                    <a:pt x="7647" y="3666"/>
                    <a:pt x="7696" y="4002"/>
                  </a:cubicBezTo>
                  <a:cubicBezTo>
                    <a:pt x="7744" y="4337"/>
                    <a:pt x="8031" y="5744"/>
                    <a:pt x="8223" y="5873"/>
                  </a:cubicBezTo>
                  <a:cubicBezTo>
                    <a:pt x="8415" y="6001"/>
                    <a:pt x="8974" y="6208"/>
                    <a:pt x="8974" y="6208"/>
                  </a:cubicBezTo>
                  <a:lnTo>
                    <a:pt x="9423" y="7122"/>
                  </a:lnTo>
                  <a:cubicBezTo>
                    <a:pt x="9423" y="7122"/>
                    <a:pt x="9314" y="7119"/>
                    <a:pt x="9140" y="7119"/>
                  </a:cubicBezTo>
                  <a:cubicBezTo>
                    <a:pt x="8677" y="7119"/>
                    <a:pt x="7761" y="7139"/>
                    <a:pt x="7259" y="7291"/>
                  </a:cubicBezTo>
                  <a:cubicBezTo>
                    <a:pt x="6572" y="7500"/>
                    <a:pt x="5183" y="8083"/>
                    <a:pt x="4960" y="8147"/>
                  </a:cubicBezTo>
                  <a:cubicBezTo>
                    <a:pt x="4736" y="8210"/>
                    <a:pt x="4255" y="8530"/>
                    <a:pt x="3745" y="8737"/>
                  </a:cubicBezTo>
                  <a:cubicBezTo>
                    <a:pt x="3232" y="8944"/>
                    <a:pt x="1665" y="9425"/>
                    <a:pt x="1553" y="9425"/>
                  </a:cubicBezTo>
                  <a:lnTo>
                    <a:pt x="1329" y="9425"/>
                  </a:lnTo>
                  <a:cubicBezTo>
                    <a:pt x="1329" y="9425"/>
                    <a:pt x="753" y="8898"/>
                    <a:pt x="561" y="8530"/>
                  </a:cubicBezTo>
                  <a:cubicBezTo>
                    <a:pt x="410" y="8240"/>
                    <a:pt x="289" y="7971"/>
                    <a:pt x="190" y="7971"/>
                  </a:cubicBezTo>
                  <a:cubicBezTo>
                    <a:pt x="163" y="7971"/>
                    <a:pt x="138" y="7990"/>
                    <a:pt x="114" y="8035"/>
                  </a:cubicBezTo>
                  <a:cubicBezTo>
                    <a:pt x="0" y="8242"/>
                    <a:pt x="97" y="8995"/>
                    <a:pt x="289" y="9330"/>
                  </a:cubicBezTo>
                  <a:cubicBezTo>
                    <a:pt x="481" y="9665"/>
                    <a:pt x="753" y="10210"/>
                    <a:pt x="848" y="10225"/>
                  </a:cubicBezTo>
                  <a:cubicBezTo>
                    <a:pt x="851" y="10225"/>
                    <a:pt x="855" y="10225"/>
                    <a:pt x="859" y="10225"/>
                  </a:cubicBezTo>
                  <a:cubicBezTo>
                    <a:pt x="993" y="10225"/>
                    <a:pt x="1713" y="9982"/>
                    <a:pt x="1713" y="9982"/>
                  </a:cubicBezTo>
                  <a:cubicBezTo>
                    <a:pt x="1713" y="9982"/>
                    <a:pt x="3376" y="9740"/>
                    <a:pt x="3951" y="9727"/>
                  </a:cubicBezTo>
                  <a:cubicBezTo>
                    <a:pt x="4527" y="9714"/>
                    <a:pt x="5295" y="9263"/>
                    <a:pt x="5295" y="9263"/>
                  </a:cubicBezTo>
                  <a:cubicBezTo>
                    <a:pt x="5295" y="9263"/>
                    <a:pt x="5759" y="9008"/>
                    <a:pt x="5839" y="8959"/>
                  </a:cubicBezTo>
                  <a:cubicBezTo>
                    <a:pt x="5900" y="8922"/>
                    <a:pt x="7409" y="8830"/>
                    <a:pt x="8356" y="8830"/>
                  </a:cubicBezTo>
                  <a:cubicBezTo>
                    <a:pt x="8656" y="8830"/>
                    <a:pt x="8899" y="8839"/>
                    <a:pt x="9022" y="8862"/>
                  </a:cubicBezTo>
                  <a:cubicBezTo>
                    <a:pt x="9533" y="8957"/>
                    <a:pt x="9885" y="9037"/>
                    <a:pt x="9885" y="9037"/>
                  </a:cubicBezTo>
                  <a:cubicBezTo>
                    <a:pt x="9885" y="9037"/>
                    <a:pt x="9790" y="10940"/>
                    <a:pt x="10461" y="11693"/>
                  </a:cubicBezTo>
                  <a:cubicBezTo>
                    <a:pt x="10895" y="12177"/>
                    <a:pt x="11155" y="12263"/>
                    <a:pt x="11298" y="12263"/>
                  </a:cubicBezTo>
                  <a:cubicBezTo>
                    <a:pt x="11377" y="12263"/>
                    <a:pt x="11421" y="12237"/>
                    <a:pt x="11438" y="12237"/>
                  </a:cubicBezTo>
                  <a:cubicBezTo>
                    <a:pt x="11486" y="12237"/>
                    <a:pt x="13948" y="11833"/>
                    <a:pt x="14125" y="11773"/>
                  </a:cubicBezTo>
                  <a:cubicBezTo>
                    <a:pt x="14197" y="11748"/>
                    <a:pt x="14343" y="11741"/>
                    <a:pt x="14490" y="11741"/>
                  </a:cubicBezTo>
                  <a:cubicBezTo>
                    <a:pt x="14705" y="11741"/>
                    <a:pt x="14925" y="11757"/>
                    <a:pt x="14925" y="11757"/>
                  </a:cubicBezTo>
                  <a:cubicBezTo>
                    <a:pt x="14925" y="11757"/>
                    <a:pt x="15389" y="11948"/>
                    <a:pt x="15484" y="11999"/>
                  </a:cubicBezTo>
                  <a:cubicBezTo>
                    <a:pt x="15581" y="12049"/>
                    <a:pt x="16011" y="12383"/>
                    <a:pt x="16011" y="12383"/>
                  </a:cubicBezTo>
                  <a:cubicBezTo>
                    <a:pt x="16011" y="12383"/>
                    <a:pt x="16216" y="12963"/>
                    <a:pt x="16359" y="12963"/>
                  </a:cubicBezTo>
                  <a:cubicBezTo>
                    <a:pt x="16367" y="12963"/>
                    <a:pt x="16373" y="12962"/>
                    <a:pt x="16380" y="12959"/>
                  </a:cubicBezTo>
                  <a:cubicBezTo>
                    <a:pt x="16524" y="12895"/>
                    <a:pt x="16555" y="12703"/>
                    <a:pt x="16524" y="12431"/>
                  </a:cubicBezTo>
                  <a:cubicBezTo>
                    <a:pt x="16492" y="12159"/>
                    <a:pt x="16267" y="11680"/>
                    <a:pt x="16267" y="11680"/>
                  </a:cubicBezTo>
                  <a:cubicBezTo>
                    <a:pt x="16267" y="11680"/>
                    <a:pt x="16349" y="11151"/>
                    <a:pt x="16091" y="11087"/>
                  </a:cubicBezTo>
                  <a:cubicBezTo>
                    <a:pt x="16053" y="11078"/>
                    <a:pt x="16014" y="11074"/>
                    <a:pt x="15977" y="11074"/>
                  </a:cubicBezTo>
                  <a:cubicBezTo>
                    <a:pt x="15767" y="11074"/>
                    <a:pt x="15576" y="11204"/>
                    <a:pt x="15372" y="11231"/>
                  </a:cubicBezTo>
                  <a:cubicBezTo>
                    <a:pt x="15230" y="11261"/>
                    <a:pt x="15086" y="11276"/>
                    <a:pt x="14942" y="11276"/>
                  </a:cubicBezTo>
                  <a:cubicBezTo>
                    <a:pt x="14753" y="11276"/>
                    <a:pt x="14564" y="11250"/>
                    <a:pt x="14381" y="11199"/>
                  </a:cubicBezTo>
                  <a:cubicBezTo>
                    <a:pt x="13870" y="11071"/>
                    <a:pt x="13037" y="10912"/>
                    <a:pt x="12606" y="10912"/>
                  </a:cubicBezTo>
                  <a:cubicBezTo>
                    <a:pt x="12174" y="10912"/>
                    <a:pt x="11518" y="11104"/>
                    <a:pt x="11518" y="11104"/>
                  </a:cubicBezTo>
                  <a:cubicBezTo>
                    <a:pt x="11518" y="11104"/>
                    <a:pt x="11598" y="9729"/>
                    <a:pt x="11615" y="9680"/>
                  </a:cubicBezTo>
                  <a:cubicBezTo>
                    <a:pt x="11630" y="9632"/>
                    <a:pt x="11727" y="9121"/>
                    <a:pt x="11727" y="9121"/>
                  </a:cubicBezTo>
                  <a:cubicBezTo>
                    <a:pt x="12016" y="8881"/>
                    <a:pt x="12170" y="8517"/>
                    <a:pt x="12142" y="8145"/>
                  </a:cubicBezTo>
                  <a:cubicBezTo>
                    <a:pt x="12111" y="7489"/>
                    <a:pt x="11919" y="7265"/>
                    <a:pt x="11693" y="6976"/>
                  </a:cubicBezTo>
                  <a:cubicBezTo>
                    <a:pt x="11469" y="6689"/>
                    <a:pt x="11102" y="6050"/>
                    <a:pt x="10782" y="5489"/>
                  </a:cubicBezTo>
                  <a:cubicBezTo>
                    <a:pt x="10461" y="4930"/>
                    <a:pt x="10510" y="4369"/>
                    <a:pt x="9919" y="3553"/>
                  </a:cubicBezTo>
                  <a:cubicBezTo>
                    <a:pt x="9326" y="2736"/>
                    <a:pt x="8257" y="2546"/>
                    <a:pt x="8257" y="2546"/>
                  </a:cubicBezTo>
                  <a:lnTo>
                    <a:pt x="8223" y="2369"/>
                  </a:lnTo>
                  <a:cubicBezTo>
                    <a:pt x="8223" y="2369"/>
                    <a:pt x="8719" y="1793"/>
                    <a:pt x="8784" y="1394"/>
                  </a:cubicBezTo>
                  <a:cubicBezTo>
                    <a:pt x="8847" y="996"/>
                    <a:pt x="8767" y="738"/>
                    <a:pt x="8255" y="258"/>
                  </a:cubicBezTo>
                  <a:cubicBezTo>
                    <a:pt x="8043" y="59"/>
                    <a:pt x="7783" y="1"/>
                    <a:pt x="7551"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6"/>
            <p:cNvSpPr/>
            <p:nvPr/>
          </p:nvSpPr>
          <p:spPr>
            <a:xfrm>
              <a:off x="4915004" y="3807162"/>
              <a:ext cx="199934" cy="194817"/>
            </a:xfrm>
            <a:custGeom>
              <a:rect b="b" l="l" r="r" t="t"/>
              <a:pathLst>
                <a:path extrusionOk="0" h="2817" w="2891">
                  <a:moveTo>
                    <a:pt x="2389" y="1"/>
                  </a:moveTo>
                  <a:cubicBezTo>
                    <a:pt x="2255" y="115"/>
                    <a:pt x="1967" y="249"/>
                    <a:pt x="1366" y="249"/>
                  </a:cubicBezTo>
                  <a:cubicBezTo>
                    <a:pt x="1045" y="249"/>
                    <a:pt x="635" y="211"/>
                    <a:pt x="110" y="111"/>
                  </a:cubicBezTo>
                  <a:lnTo>
                    <a:pt x="110" y="111"/>
                  </a:lnTo>
                  <a:lnTo>
                    <a:pt x="144" y="180"/>
                  </a:lnTo>
                  <a:lnTo>
                    <a:pt x="0" y="180"/>
                  </a:lnTo>
                  <a:cubicBezTo>
                    <a:pt x="237" y="342"/>
                    <a:pt x="550" y="651"/>
                    <a:pt x="559" y="1143"/>
                  </a:cubicBezTo>
                  <a:cubicBezTo>
                    <a:pt x="572" y="1460"/>
                    <a:pt x="479" y="1773"/>
                    <a:pt x="291" y="2030"/>
                  </a:cubicBezTo>
                  <a:cubicBezTo>
                    <a:pt x="490" y="2071"/>
                    <a:pt x="608" y="2099"/>
                    <a:pt x="608" y="2099"/>
                  </a:cubicBezTo>
                  <a:cubicBezTo>
                    <a:pt x="608" y="2099"/>
                    <a:pt x="598" y="2291"/>
                    <a:pt x="608" y="2574"/>
                  </a:cubicBezTo>
                  <a:cubicBezTo>
                    <a:pt x="971" y="2735"/>
                    <a:pt x="1361" y="2816"/>
                    <a:pt x="1752" y="2816"/>
                  </a:cubicBezTo>
                  <a:cubicBezTo>
                    <a:pt x="1947" y="2816"/>
                    <a:pt x="2143" y="2796"/>
                    <a:pt x="2335" y="2755"/>
                  </a:cubicBezTo>
                  <a:cubicBezTo>
                    <a:pt x="2335" y="2750"/>
                    <a:pt x="2335" y="2744"/>
                    <a:pt x="2335" y="2738"/>
                  </a:cubicBezTo>
                  <a:cubicBezTo>
                    <a:pt x="2352" y="2692"/>
                    <a:pt x="2447" y="2179"/>
                    <a:pt x="2447" y="2179"/>
                  </a:cubicBezTo>
                  <a:cubicBezTo>
                    <a:pt x="2736" y="1941"/>
                    <a:pt x="2891" y="1577"/>
                    <a:pt x="2863" y="1203"/>
                  </a:cubicBezTo>
                  <a:cubicBezTo>
                    <a:pt x="2831" y="549"/>
                    <a:pt x="2639" y="325"/>
                    <a:pt x="2416" y="36"/>
                  </a:cubicBezTo>
                  <a:lnTo>
                    <a:pt x="2389" y="1"/>
                  </a:ln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6"/>
            <p:cNvSpPr/>
            <p:nvPr/>
          </p:nvSpPr>
          <p:spPr>
            <a:xfrm>
              <a:off x="4968739" y="3955021"/>
              <a:ext cx="76004" cy="16805"/>
            </a:xfrm>
            <a:custGeom>
              <a:rect b="b" l="l" r="r" t="t"/>
              <a:pathLst>
                <a:path extrusionOk="0" fill="none" h="243" w="1099">
                  <a:moveTo>
                    <a:pt x="0" y="0"/>
                  </a:moveTo>
                  <a:cubicBezTo>
                    <a:pt x="0" y="0"/>
                    <a:pt x="608" y="243"/>
                    <a:pt x="1098" y="17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6"/>
            <p:cNvSpPr/>
            <p:nvPr/>
          </p:nvSpPr>
          <p:spPr>
            <a:xfrm>
              <a:off x="4726065" y="3423615"/>
              <a:ext cx="11757" cy="20540"/>
            </a:xfrm>
            <a:custGeom>
              <a:rect b="b" l="l" r="r" t="t"/>
              <a:pathLst>
                <a:path extrusionOk="0" h="297" w="170">
                  <a:moveTo>
                    <a:pt x="84" y="0"/>
                  </a:moveTo>
                  <a:cubicBezTo>
                    <a:pt x="37" y="0"/>
                    <a:pt x="0" y="66"/>
                    <a:pt x="0" y="148"/>
                  </a:cubicBezTo>
                  <a:cubicBezTo>
                    <a:pt x="0" y="230"/>
                    <a:pt x="37" y="297"/>
                    <a:pt x="84" y="297"/>
                  </a:cubicBezTo>
                  <a:cubicBezTo>
                    <a:pt x="132" y="297"/>
                    <a:pt x="170" y="230"/>
                    <a:pt x="170" y="148"/>
                  </a:cubicBezTo>
                  <a:cubicBezTo>
                    <a:pt x="170" y="66"/>
                    <a:pt x="132"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6"/>
            <p:cNvSpPr/>
            <p:nvPr/>
          </p:nvSpPr>
          <p:spPr>
            <a:xfrm>
              <a:off x="4720602" y="3406948"/>
              <a:ext cx="20056" cy="10028"/>
            </a:xfrm>
            <a:custGeom>
              <a:rect b="b" l="l" r="r" t="t"/>
              <a:pathLst>
                <a:path extrusionOk="0" fill="none" h="145" w="290">
                  <a:moveTo>
                    <a:pt x="1" y="144"/>
                  </a:moveTo>
                  <a:cubicBezTo>
                    <a:pt x="1" y="144"/>
                    <a:pt x="114" y="1"/>
                    <a:pt x="290" y="14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6"/>
            <p:cNvSpPr/>
            <p:nvPr/>
          </p:nvSpPr>
          <p:spPr>
            <a:xfrm>
              <a:off x="4870881" y="3273543"/>
              <a:ext cx="138108" cy="186241"/>
            </a:xfrm>
            <a:custGeom>
              <a:rect b="b" l="l" r="r" t="t"/>
              <a:pathLst>
                <a:path extrusionOk="0" h="2693" w="1997">
                  <a:moveTo>
                    <a:pt x="1284" y="0"/>
                  </a:moveTo>
                  <a:cubicBezTo>
                    <a:pt x="1136" y="0"/>
                    <a:pt x="933" y="56"/>
                    <a:pt x="705" y="186"/>
                  </a:cubicBezTo>
                  <a:cubicBezTo>
                    <a:pt x="431" y="346"/>
                    <a:pt x="193" y="556"/>
                    <a:pt x="1" y="810"/>
                  </a:cubicBezTo>
                  <a:lnTo>
                    <a:pt x="109" y="1334"/>
                  </a:lnTo>
                  <a:cubicBezTo>
                    <a:pt x="109" y="1334"/>
                    <a:pt x="286" y="1958"/>
                    <a:pt x="381" y="2310"/>
                  </a:cubicBezTo>
                  <a:cubicBezTo>
                    <a:pt x="443" y="2533"/>
                    <a:pt x="626" y="2692"/>
                    <a:pt x="736" y="2692"/>
                  </a:cubicBezTo>
                  <a:cubicBezTo>
                    <a:pt x="798" y="2692"/>
                    <a:pt x="837" y="2640"/>
                    <a:pt x="813" y="2517"/>
                  </a:cubicBezTo>
                  <a:cubicBezTo>
                    <a:pt x="772" y="2308"/>
                    <a:pt x="707" y="2105"/>
                    <a:pt x="621" y="1909"/>
                  </a:cubicBezTo>
                  <a:lnTo>
                    <a:pt x="621" y="1909"/>
                  </a:lnTo>
                  <a:cubicBezTo>
                    <a:pt x="622" y="1910"/>
                    <a:pt x="959" y="2485"/>
                    <a:pt x="1054" y="2582"/>
                  </a:cubicBezTo>
                  <a:cubicBezTo>
                    <a:pt x="1073" y="2602"/>
                    <a:pt x="1094" y="2611"/>
                    <a:pt x="1115" y="2611"/>
                  </a:cubicBezTo>
                  <a:cubicBezTo>
                    <a:pt x="1195" y="2611"/>
                    <a:pt x="1288" y="2489"/>
                    <a:pt x="1389" y="2390"/>
                  </a:cubicBezTo>
                  <a:cubicBezTo>
                    <a:pt x="1479" y="2302"/>
                    <a:pt x="1263" y="2156"/>
                    <a:pt x="1124" y="2077"/>
                  </a:cubicBezTo>
                  <a:lnTo>
                    <a:pt x="1124" y="2077"/>
                  </a:lnTo>
                  <a:cubicBezTo>
                    <a:pt x="1268" y="2146"/>
                    <a:pt x="1423" y="2186"/>
                    <a:pt x="1581" y="2198"/>
                  </a:cubicBezTo>
                  <a:cubicBezTo>
                    <a:pt x="1853" y="2198"/>
                    <a:pt x="1788" y="2118"/>
                    <a:pt x="1837" y="1975"/>
                  </a:cubicBezTo>
                  <a:cubicBezTo>
                    <a:pt x="1885" y="1829"/>
                    <a:pt x="1486" y="1686"/>
                    <a:pt x="1341" y="1462"/>
                  </a:cubicBezTo>
                  <a:cubicBezTo>
                    <a:pt x="1197" y="1238"/>
                    <a:pt x="670" y="1127"/>
                    <a:pt x="670" y="1127"/>
                  </a:cubicBezTo>
                  <a:cubicBezTo>
                    <a:pt x="670" y="1127"/>
                    <a:pt x="805" y="1118"/>
                    <a:pt x="994" y="1118"/>
                  </a:cubicBezTo>
                  <a:cubicBezTo>
                    <a:pt x="1089" y="1118"/>
                    <a:pt x="1197" y="1120"/>
                    <a:pt x="1309" y="1127"/>
                  </a:cubicBezTo>
                  <a:cubicBezTo>
                    <a:pt x="1581" y="1140"/>
                    <a:pt x="1800" y="1321"/>
                    <a:pt x="1899" y="1321"/>
                  </a:cubicBezTo>
                  <a:cubicBezTo>
                    <a:pt x="1923" y="1321"/>
                    <a:pt x="1939" y="1311"/>
                    <a:pt x="1948" y="1287"/>
                  </a:cubicBezTo>
                  <a:cubicBezTo>
                    <a:pt x="1997" y="1160"/>
                    <a:pt x="1997" y="728"/>
                    <a:pt x="1645" y="696"/>
                  </a:cubicBezTo>
                  <a:cubicBezTo>
                    <a:pt x="1619" y="694"/>
                    <a:pt x="1591" y="693"/>
                    <a:pt x="1559" y="693"/>
                  </a:cubicBezTo>
                  <a:cubicBezTo>
                    <a:pt x="1155" y="693"/>
                    <a:pt x="301" y="858"/>
                    <a:pt x="301" y="858"/>
                  </a:cubicBezTo>
                  <a:cubicBezTo>
                    <a:pt x="301" y="858"/>
                    <a:pt x="778" y="569"/>
                    <a:pt x="1054" y="443"/>
                  </a:cubicBezTo>
                  <a:cubicBezTo>
                    <a:pt x="1330" y="314"/>
                    <a:pt x="1570" y="314"/>
                    <a:pt x="1537" y="139"/>
                  </a:cubicBezTo>
                  <a:cubicBezTo>
                    <a:pt x="1521" y="52"/>
                    <a:pt x="1428" y="0"/>
                    <a:pt x="1284"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6"/>
            <p:cNvSpPr/>
            <p:nvPr/>
          </p:nvSpPr>
          <p:spPr>
            <a:xfrm>
              <a:off x="4734433" y="3327140"/>
              <a:ext cx="150971" cy="163972"/>
            </a:xfrm>
            <a:custGeom>
              <a:rect b="b" l="l" r="r" t="t"/>
              <a:pathLst>
                <a:path extrusionOk="0" h="2371" w="2183">
                  <a:moveTo>
                    <a:pt x="886" y="1"/>
                  </a:moveTo>
                  <a:cubicBezTo>
                    <a:pt x="562" y="1"/>
                    <a:pt x="295" y="115"/>
                    <a:pt x="295" y="115"/>
                  </a:cubicBezTo>
                  <a:cubicBezTo>
                    <a:pt x="295" y="115"/>
                    <a:pt x="151" y="219"/>
                    <a:pt x="0" y="350"/>
                  </a:cubicBezTo>
                  <a:lnTo>
                    <a:pt x="8" y="355"/>
                  </a:lnTo>
                  <a:cubicBezTo>
                    <a:pt x="8" y="355"/>
                    <a:pt x="231" y="211"/>
                    <a:pt x="435" y="211"/>
                  </a:cubicBezTo>
                  <a:cubicBezTo>
                    <a:pt x="520" y="211"/>
                    <a:pt x="602" y="236"/>
                    <a:pt x="664" y="307"/>
                  </a:cubicBezTo>
                  <a:cubicBezTo>
                    <a:pt x="871" y="545"/>
                    <a:pt x="280" y="629"/>
                    <a:pt x="407" y="866"/>
                  </a:cubicBezTo>
                  <a:cubicBezTo>
                    <a:pt x="533" y="1103"/>
                    <a:pt x="856" y="1108"/>
                    <a:pt x="902" y="1218"/>
                  </a:cubicBezTo>
                  <a:cubicBezTo>
                    <a:pt x="951" y="1328"/>
                    <a:pt x="951" y="1623"/>
                    <a:pt x="951" y="1623"/>
                  </a:cubicBezTo>
                  <a:cubicBezTo>
                    <a:pt x="951" y="1623"/>
                    <a:pt x="1020" y="1433"/>
                    <a:pt x="1145" y="1433"/>
                  </a:cubicBezTo>
                  <a:cubicBezTo>
                    <a:pt x="1191" y="1433"/>
                    <a:pt x="1243" y="1458"/>
                    <a:pt x="1303" y="1526"/>
                  </a:cubicBezTo>
                  <a:cubicBezTo>
                    <a:pt x="1527" y="1781"/>
                    <a:pt x="1415" y="2135"/>
                    <a:pt x="1320" y="2182"/>
                  </a:cubicBezTo>
                  <a:lnTo>
                    <a:pt x="1128" y="2275"/>
                  </a:lnTo>
                  <a:cubicBezTo>
                    <a:pt x="1269" y="2314"/>
                    <a:pt x="1413" y="2346"/>
                    <a:pt x="1558" y="2370"/>
                  </a:cubicBezTo>
                  <a:cubicBezTo>
                    <a:pt x="1558" y="2370"/>
                    <a:pt x="2054" y="1794"/>
                    <a:pt x="2119" y="1395"/>
                  </a:cubicBezTo>
                  <a:cubicBezTo>
                    <a:pt x="2183" y="997"/>
                    <a:pt x="2102" y="739"/>
                    <a:pt x="1590" y="258"/>
                  </a:cubicBezTo>
                  <a:cubicBezTo>
                    <a:pt x="1377" y="59"/>
                    <a:pt x="1117" y="1"/>
                    <a:pt x="886"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6"/>
            <p:cNvSpPr/>
            <p:nvPr/>
          </p:nvSpPr>
          <p:spPr>
            <a:xfrm>
              <a:off x="4720602" y="3480324"/>
              <a:ext cx="22130" cy="9198"/>
            </a:xfrm>
            <a:custGeom>
              <a:rect b="b" l="l" r="r" t="t"/>
              <a:pathLst>
                <a:path extrusionOk="0" fill="none" h="133" w="320">
                  <a:moveTo>
                    <a:pt x="1" y="133"/>
                  </a:moveTo>
                  <a:cubicBezTo>
                    <a:pt x="118" y="121"/>
                    <a:pt x="230" y="77"/>
                    <a:pt x="320"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6"/>
            <p:cNvSpPr/>
            <p:nvPr/>
          </p:nvSpPr>
          <p:spPr>
            <a:xfrm>
              <a:off x="4830078" y="3320778"/>
              <a:ext cx="64386" cy="71855"/>
            </a:xfrm>
            <a:custGeom>
              <a:rect b="b" l="l" r="r" t="t"/>
              <a:pathLst>
                <a:path extrusionOk="0" h="1039" w="931">
                  <a:moveTo>
                    <a:pt x="162" y="0"/>
                  </a:moveTo>
                  <a:cubicBezTo>
                    <a:pt x="32" y="0"/>
                    <a:pt x="0" y="207"/>
                    <a:pt x="0" y="207"/>
                  </a:cubicBezTo>
                  <a:cubicBezTo>
                    <a:pt x="274" y="319"/>
                    <a:pt x="751" y="1038"/>
                    <a:pt x="751" y="1038"/>
                  </a:cubicBezTo>
                  <a:cubicBezTo>
                    <a:pt x="751" y="1038"/>
                    <a:pt x="930" y="943"/>
                    <a:pt x="913" y="576"/>
                  </a:cubicBezTo>
                  <a:cubicBezTo>
                    <a:pt x="896" y="207"/>
                    <a:pt x="291" y="0"/>
                    <a:pt x="162"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6"/>
            <p:cNvSpPr/>
            <p:nvPr/>
          </p:nvSpPr>
          <p:spPr>
            <a:xfrm>
              <a:off x="4819497" y="3514695"/>
              <a:ext cx="270613" cy="321237"/>
            </a:xfrm>
            <a:custGeom>
              <a:rect b="b" l="l" r="r" t="t"/>
              <a:pathLst>
                <a:path extrusionOk="0" h="4645" w="3913">
                  <a:moveTo>
                    <a:pt x="902" y="1"/>
                  </a:moveTo>
                  <a:cubicBezTo>
                    <a:pt x="859" y="98"/>
                    <a:pt x="813" y="191"/>
                    <a:pt x="761" y="281"/>
                  </a:cubicBezTo>
                  <a:cubicBezTo>
                    <a:pt x="518" y="713"/>
                    <a:pt x="489" y="1464"/>
                    <a:pt x="425" y="1814"/>
                  </a:cubicBezTo>
                  <a:cubicBezTo>
                    <a:pt x="374" y="2090"/>
                    <a:pt x="293" y="2310"/>
                    <a:pt x="142" y="2310"/>
                  </a:cubicBezTo>
                  <a:cubicBezTo>
                    <a:pt x="102" y="2310"/>
                    <a:pt x="58" y="2295"/>
                    <a:pt x="8" y="2262"/>
                  </a:cubicBezTo>
                  <a:lnTo>
                    <a:pt x="0" y="2256"/>
                  </a:lnTo>
                  <a:lnTo>
                    <a:pt x="0" y="2256"/>
                  </a:lnTo>
                  <a:cubicBezTo>
                    <a:pt x="105" y="2681"/>
                    <a:pt x="229" y="3091"/>
                    <a:pt x="328" y="3156"/>
                  </a:cubicBezTo>
                  <a:cubicBezTo>
                    <a:pt x="520" y="3285"/>
                    <a:pt x="1079" y="3492"/>
                    <a:pt x="1079" y="3492"/>
                  </a:cubicBezTo>
                  <a:lnTo>
                    <a:pt x="1528" y="4405"/>
                  </a:lnTo>
                  <a:lnTo>
                    <a:pt x="2632" y="4597"/>
                  </a:lnTo>
                  <a:cubicBezTo>
                    <a:pt x="2761" y="4621"/>
                    <a:pt x="2952" y="4644"/>
                    <a:pt x="3150" y="4644"/>
                  </a:cubicBezTo>
                  <a:cubicBezTo>
                    <a:pt x="3447" y="4644"/>
                    <a:pt x="3760" y="4592"/>
                    <a:pt x="3912" y="4412"/>
                  </a:cubicBezTo>
                  <a:cubicBezTo>
                    <a:pt x="3877" y="4364"/>
                    <a:pt x="3839" y="4315"/>
                    <a:pt x="3798" y="4265"/>
                  </a:cubicBezTo>
                  <a:cubicBezTo>
                    <a:pt x="3577" y="3976"/>
                    <a:pt x="3208" y="3337"/>
                    <a:pt x="2887" y="2776"/>
                  </a:cubicBezTo>
                  <a:cubicBezTo>
                    <a:pt x="2567" y="2217"/>
                    <a:pt x="2615" y="1658"/>
                    <a:pt x="2024" y="841"/>
                  </a:cubicBezTo>
                  <a:cubicBezTo>
                    <a:pt x="1707" y="405"/>
                    <a:pt x="1254" y="148"/>
                    <a:pt x="902"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6"/>
            <p:cNvSpPr/>
            <p:nvPr/>
          </p:nvSpPr>
          <p:spPr>
            <a:xfrm>
              <a:off x="4925585" y="3798656"/>
              <a:ext cx="79047" cy="12863"/>
            </a:xfrm>
            <a:custGeom>
              <a:rect b="b" l="l" r="r" t="t"/>
              <a:pathLst>
                <a:path extrusionOk="0" fill="none" h="186" w="1143">
                  <a:moveTo>
                    <a:pt x="0" y="185"/>
                  </a:moveTo>
                  <a:cubicBezTo>
                    <a:pt x="0" y="185"/>
                    <a:pt x="688" y="1"/>
                    <a:pt x="1142" y="3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6"/>
            <p:cNvSpPr/>
            <p:nvPr/>
          </p:nvSpPr>
          <p:spPr>
            <a:xfrm>
              <a:off x="4933261" y="3770578"/>
              <a:ext cx="80638" cy="24828"/>
            </a:xfrm>
            <a:custGeom>
              <a:rect b="b" l="l" r="r" t="t"/>
              <a:pathLst>
                <a:path extrusionOk="0" fill="none" h="359" w="1166">
                  <a:moveTo>
                    <a:pt x="1" y="358"/>
                  </a:moveTo>
                  <a:cubicBezTo>
                    <a:pt x="1" y="358"/>
                    <a:pt x="761" y="0"/>
                    <a:pt x="1166" y="5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6"/>
            <p:cNvSpPr/>
            <p:nvPr/>
          </p:nvSpPr>
          <p:spPr>
            <a:xfrm>
              <a:off x="4886511" y="3540215"/>
              <a:ext cx="622210" cy="134442"/>
            </a:xfrm>
            <a:custGeom>
              <a:rect b="b" l="l" r="r" t="t"/>
              <a:pathLst>
                <a:path extrusionOk="0" h="1944" w="8997">
                  <a:moveTo>
                    <a:pt x="869" y="0"/>
                  </a:moveTo>
                  <a:cubicBezTo>
                    <a:pt x="784" y="0"/>
                    <a:pt x="702" y="12"/>
                    <a:pt x="623" y="42"/>
                  </a:cubicBezTo>
                  <a:cubicBezTo>
                    <a:pt x="623" y="42"/>
                    <a:pt x="64" y="312"/>
                    <a:pt x="32" y="664"/>
                  </a:cubicBezTo>
                  <a:cubicBezTo>
                    <a:pt x="0" y="1017"/>
                    <a:pt x="256" y="1673"/>
                    <a:pt x="703" y="1833"/>
                  </a:cubicBezTo>
                  <a:cubicBezTo>
                    <a:pt x="927" y="1912"/>
                    <a:pt x="1055" y="1944"/>
                    <a:pt x="1145" y="1944"/>
                  </a:cubicBezTo>
                  <a:cubicBezTo>
                    <a:pt x="1235" y="1944"/>
                    <a:pt x="1287" y="1912"/>
                    <a:pt x="1359" y="1865"/>
                  </a:cubicBezTo>
                  <a:cubicBezTo>
                    <a:pt x="1502" y="1768"/>
                    <a:pt x="1743" y="1462"/>
                    <a:pt x="1743" y="1462"/>
                  </a:cubicBezTo>
                  <a:cubicBezTo>
                    <a:pt x="1896" y="1491"/>
                    <a:pt x="2052" y="1505"/>
                    <a:pt x="2208" y="1505"/>
                  </a:cubicBezTo>
                  <a:cubicBezTo>
                    <a:pt x="2287" y="1505"/>
                    <a:pt x="2366" y="1501"/>
                    <a:pt x="2445" y="1494"/>
                  </a:cubicBezTo>
                  <a:cubicBezTo>
                    <a:pt x="2734" y="1445"/>
                    <a:pt x="3646" y="1317"/>
                    <a:pt x="3646" y="1317"/>
                  </a:cubicBezTo>
                  <a:cubicBezTo>
                    <a:pt x="3646" y="1317"/>
                    <a:pt x="4445" y="1494"/>
                    <a:pt x="4717" y="1494"/>
                  </a:cubicBezTo>
                  <a:cubicBezTo>
                    <a:pt x="4989" y="1494"/>
                    <a:pt x="6044" y="1302"/>
                    <a:pt x="6141" y="1302"/>
                  </a:cubicBezTo>
                  <a:cubicBezTo>
                    <a:pt x="6236" y="1302"/>
                    <a:pt x="7261" y="1382"/>
                    <a:pt x="7261" y="1382"/>
                  </a:cubicBezTo>
                  <a:lnTo>
                    <a:pt x="7820" y="1704"/>
                  </a:lnTo>
                  <a:cubicBezTo>
                    <a:pt x="7871" y="1688"/>
                    <a:pt x="7924" y="1680"/>
                    <a:pt x="7977" y="1680"/>
                  </a:cubicBezTo>
                  <a:cubicBezTo>
                    <a:pt x="8010" y="1680"/>
                    <a:pt x="8043" y="1683"/>
                    <a:pt x="8076" y="1689"/>
                  </a:cubicBezTo>
                  <a:cubicBezTo>
                    <a:pt x="8174" y="1717"/>
                    <a:pt x="8273" y="1893"/>
                    <a:pt x="8339" y="1893"/>
                  </a:cubicBezTo>
                  <a:cubicBezTo>
                    <a:pt x="8348" y="1893"/>
                    <a:pt x="8357" y="1889"/>
                    <a:pt x="8365" y="1881"/>
                  </a:cubicBezTo>
                  <a:cubicBezTo>
                    <a:pt x="8428" y="1816"/>
                    <a:pt x="8428" y="1816"/>
                    <a:pt x="8396" y="1719"/>
                  </a:cubicBezTo>
                  <a:cubicBezTo>
                    <a:pt x="8361" y="1617"/>
                    <a:pt x="8277" y="1538"/>
                    <a:pt x="8171" y="1511"/>
                  </a:cubicBezTo>
                  <a:cubicBezTo>
                    <a:pt x="8076" y="1496"/>
                    <a:pt x="8059" y="1367"/>
                    <a:pt x="8059" y="1367"/>
                  </a:cubicBezTo>
                  <a:lnTo>
                    <a:pt x="8059" y="1367"/>
                  </a:lnTo>
                  <a:cubicBezTo>
                    <a:pt x="8059" y="1367"/>
                    <a:pt x="8598" y="1488"/>
                    <a:pt x="8704" y="1488"/>
                  </a:cubicBezTo>
                  <a:cubicBezTo>
                    <a:pt x="8712" y="1488"/>
                    <a:pt x="8718" y="1488"/>
                    <a:pt x="8720" y="1486"/>
                  </a:cubicBezTo>
                  <a:cubicBezTo>
                    <a:pt x="8760" y="1466"/>
                    <a:pt x="8788" y="1432"/>
                    <a:pt x="8780" y="1412"/>
                  </a:cubicBezTo>
                  <a:cubicBezTo>
                    <a:pt x="8775" y="1393"/>
                    <a:pt x="8236" y="1233"/>
                    <a:pt x="8236" y="1233"/>
                  </a:cubicBezTo>
                  <a:lnTo>
                    <a:pt x="8262" y="1153"/>
                  </a:lnTo>
                  <a:lnTo>
                    <a:pt x="8939" y="1287"/>
                  </a:lnTo>
                  <a:cubicBezTo>
                    <a:pt x="8939" y="1287"/>
                    <a:pt x="8996" y="1201"/>
                    <a:pt x="8963" y="1188"/>
                  </a:cubicBezTo>
                  <a:cubicBezTo>
                    <a:pt x="8929" y="1175"/>
                    <a:pt x="8277" y="996"/>
                    <a:pt x="8277" y="996"/>
                  </a:cubicBezTo>
                  <a:lnTo>
                    <a:pt x="8297" y="916"/>
                  </a:lnTo>
                  <a:lnTo>
                    <a:pt x="8907" y="981"/>
                  </a:lnTo>
                  <a:cubicBezTo>
                    <a:pt x="8907" y="981"/>
                    <a:pt x="8963" y="925"/>
                    <a:pt x="8929" y="907"/>
                  </a:cubicBezTo>
                  <a:cubicBezTo>
                    <a:pt x="8896" y="886"/>
                    <a:pt x="8352" y="774"/>
                    <a:pt x="8351" y="774"/>
                  </a:cubicBezTo>
                  <a:lnTo>
                    <a:pt x="8351" y="774"/>
                  </a:lnTo>
                  <a:cubicBezTo>
                    <a:pt x="8352" y="774"/>
                    <a:pt x="8705" y="821"/>
                    <a:pt x="8807" y="821"/>
                  </a:cubicBezTo>
                  <a:cubicBezTo>
                    <a:pt x="8823" y="821"/>
                    <a:pt x="8833" y="820"/>
                    <a:pt x="8834" y="817"/>
                  </a:cubicBezTo>
                  <a:cubicBezTo>
                    <a:pt x="8842" y="799"/>
                    <a:pt x="8816" y="758"/>
                    <a:pt x="8816" y="758"/>
                  </a:cubicBezTo>
                  <a:cubicBezTo>
                    <a:pt x="8747" y="773"/>
                    <a:pt x="8690" y="779"/>
                    <a:pt x="8641" y="779"/>
                  </a:cubicBezTo>
                  <a:cubicBezTo>
                    <a:pt x="8467" y="779"/>
                    <a:pt x="8387" y="704"/>
                    <a:pt x="8197" y="704"/>
                  </a:cubicBezTo>
                  <a:cubicBezTo>
                    <a:pt x="8182" y="703"/>
                    <a:pt x="8168" y="703"/>
                    <a:pt x="8153" y="703"/>
                  </a:cubicBezTo>
                  <a:cubicBezTo>
                    <a:pt x="7944" y="703"/>
                    <a:pt x="7738" y="741"/>
                    <a:pt x="7543" y="819"/>
                  </a:cubicBezTo>
                  <a:cubicBezTo>
                    <a:pt x="7367" y="873"/>
                    <a:pt x="7190" y="920"/>
                    <a:pt x="7164" y="935"/>
                  </a:cubicBezTo>
                  <a:cubicBezTo>
                    <a:pt x="6566" y="881"/>
                    <a:pt x="5970" y="793"/>
                    <a:pt x="5381" y="670"/>
                  </a:cubicBezTo>
                  <a:cubicBezTo>
                    <a:pt x="4750" y="532"/>
                    <a:pt x="4106" y="364"/>
                    <a:pt x="3771" y="364"/>
                  </a:cubicBezTo>
                  <a:cubicBezTo>
                    <a:pt x="3747" y="364"/>
                    <a:pt x="3726" y="365"/>
                    <a:pt x="3705" y="366"/>
                  </a:cubicBezTo>
                  <a:cubicBezTo>
                    <a:pt x="3396" y="392"/>
                    <a:pt x="2511" y="420"/>
                    <a:pt x="2511" y="420"/>
                  </a:cubicBezTo>
                  <a:cubicBezTo>
                    <a:pt x="2511" y="420"/>
                    <a:pt x="2028" y="299"/>
                    <a:pt x="1680" y="197"/>
                  </a:cubicBezTo>
                  <a:cubicBezTo>
                    <a:pt x="1417" y="120"/>
                    <a:pt x="1133" y="0"/>
                    <a:pt x="869"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6"/>
            <p:cNvSpPr/>
            <p:nvPr/>
          </p:nvSpPr>
          <p:spPr>
            <a:xfrm>
              <a:off x="4946816" y="3641392"/>
              <a:ext cx="60236" cy="15699"/>
            </a:xfrm>
            <a:custGeom>
              <a:rect b="b" l="l" r="r" t="t"/>
              <a:pathLst>
                <a:path extrusionOk="0" fill="none" h="227" w="871">
                  <a:moveTo>
                    <a:pt x="871" y="1"/>
                  </a:moveTo>
                  <a:cubicBezTo>
                    <a:pt x="871" y="1"/>
                    <a:pt x="43" y="210"/>
                    <a:pt x="1" y="226"/>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6"/>
            <p:cNvSpPr/>
            <p:nvPr/>
          </p:nvSpPr>
          <p:spPr>
            <a:xfrm>
              <a:off x="4496393" y="3519260"/>
              <a:ext cx="339494" cy="155328"/>
            </a:xfrm>
            <a:custGeom>
              <a:rect b="b" l="l" r="r" t="t"/>
              <a:pathLst>
                <a:path extrusionOk="0" h="2246" w="4909">
                  <a:moveTo>
                    <a:pt x="4346" y="1"/>
                  </a:moveTo>
                  <a:cubicBezTo>
                    <a:pt x="4310" y="1"/>
                    <a:pt x="4265" y="22"/>
                    <a:pt x="4234" y="78"/>
                  </a:cubicBezTo>
                  <a:cubicBezTo>
                    <a:pt x="4173" y="190"/>
                    <a:pt x="3975" y="520"/>
                    <a:pt x="3927" y="582"/>
                  </a:cubicBezTo>
                  <a:cubicBezTo>
                    <a:pt x="3878" y="643"/>
                    <a:pt x="3731" y="656"/>
                    <a:pt x="3731" y="656"/>
                  </a:cubicBezTo>
                  <a:lnTo>
                    <a:pt x="3767" y="606"/>
                  </a:lnTo>
                  <a:cubicBezTo>
                    <a:pt x="3802" y="556"/>
                    <a:pt x="4009" y="233"/>
                    <a:pt x="4009" y="233"/>
                  </a:cubicBezTo>
                  <a:lnTo>
                    <a:pt x="3899" y="140"/>
                  </a:lnTo>
                  <a:cubicBezTo>
                    <a:pt x="3899" y="140"/>
                    <a:pt x="3716" y="395"/>
                    <a:pt x="3604" y="543"/>
                  </a:cubicBezTo>
                  <a:cubicBezTo>
                    <a:pt x="3494" y="692"/>
                    <a:pt x="3310" y="898"/>
                    <a:pt x="3310" y="898"/>
                  </a:cubicBezTo>
                  <a:cubicBezTo>
                    <a:pt x="3125" y="926"/>
                    <a:pt x="2937" y="940"/>
                    <a:pt x="2750" y="940"/>
                  </a:cubicBezTo>
                  <a:cubicBezTo>
                    <a:pt x="2709" y="940"/>
                    <a:pt x="2667" y="939"/>
                    <a:pt x="2626" y="938"/>
                  </a:cubicBezTo>
                  <a:cubicBezTo>
                    <a:pt x="2595" y="934"/>
                    <a:pt x="2548" y="933"/>
                    <a:pt x="2490" y="933"/>
                  </a:cubicBezTo>
                  <a:cubicBezTo>
                    <a:pt x="2100" y="933"/>
                    <a:pt x="1181" y="999"/>
                    <a:pt x="822" y="1085"/>
                  </a:cubicBezTo>
                  <a:cubicBezTo>
                    <a:pt x="408" y="1184"/>
                    <a:pt x="39" y="1674"/>
                    <a:pt x="15" y="1773"/>
                  </a:cubicBezTo>
                  <a:cubicBezTo>
                    <a:pt x="0" y="1914"/>
                    <a:pt x="78" y="2048"/>
                    <a:pt x="211" y="2104"/>
                  </a:cubicBezTo>
                  <a:cubicBezTo>
                    <a:pt x="326" y="2150"/>
                    <a:pt x="667" y="2246"/>
                    <a:pt x="942" y="2246"/>
                  </a:cubicBezTo>
                  <a:cubicBezTo>
                    <a:pt x="1027" y="2246"/>
                    <a:pt x="1105" y="2237"/>
                    <a:pt x="1169" y="2214"/>
                  </a:cubicBezTo>
                  <a:cubicBezTo>
                    <a:pt x="1439" y="2117"/>
                    <a:pt x="3206" y="1392"/>
                    <a:pt x="3206" y="1392"/>
                  </a:cubicBezTo>
                  <a:cubicBezTo>
                    <a:pt x="3206" y="1392"/>
                    <a:pt x="3586" y="1538"/>
                    <a:pt x="3757" y="1538"/>
                  </a:cubicBezTo>
                  <a:cubicBezTo>
                    <a:pt x="3929" y="1538"/>
                    <a:pt x="4076" y="1478"/>
                    <a:pt x="4188" y="1465"/>
                  </a:cubicBezTo>
                  <a:cubicBezTo>
                    <a:pt x="4243" y="1462"/>
                    <a:pt x="4298" y="1461"/>
                    <a:pt x="4353" y="1461"/>
                  </a:cubicBezTo>
                  <a:cubicBezTo>
                    <a:pt x="4408" y="1461"/>
                    <a:pt x="4463" y="1462"/>
                    <a:pt x="4518" y="1465"/>
                  </a:cubicBezTo>
                  <a:cubicBezTo>
                    <a:pt x="4641" y="1465"/>
                    <a:pt x="4717" y="1402"/>
                    <a:pt x="4812" y="1303"/>
                  </a:cubicBezTo>
                  <a:cubicBezTo>
                    <a:pt x="4909" y="1206"/>
                    <a:pt x="4765" y="1206"/>
                    <a:pt x="4652" y="1206"/>
                  </a:cubicBezTo>
                  <a:cubicBezTo>
                    <a:pt x="4561" y="1206"/>
                    <a:pt x="4464" y="1237"/>
                    <a:pt x="4385" y="1237"/>
                  </a:cubicBezTo>
                  <a:cubicBezTo>
                    <a:pt x="4365" y="1237"/>
                    <a:pt x="4346" y="1235"/>
                    <a:pt x="4329" y="1230"/>
                  </a:cubicBezTo>
                  <a:cubicBezTo>
                    <a:pt x="4279" y="1217"/>
                    <a:pt x="4231" y="1200"/>
                    <a:pt x="4182" y="1182"/>
                  </a:cubicBezTo>
                  <a:lnTo>
                    <a:pt x="4354" y="1035"/>
                  </a:lnTo>
                  <a:cubicBezTo>
                    <a:pt x="4354" y="1035"/>
                    <a:pt x="4710" y="742"/>
                    <a:pt x="4782" y="632"/>
                  </a:cubicBezTo>
                  <a:cubicBezTo>
                    <a:pt x="4836" y="551"/>
                    <a:pt x="4832" y="496"/>
                    <a:pt x="4797" y="496"/>
                  </a:cubicBezTo>
                  <a:cubicBezTo>
                    <a:pt x="4784" y="496"/>
                    <a:pt x="4767" y="503"/>
                    <a:pt x="4747" y="520"/>
                  </a:cubicBezTo>
                  <a:cubicBezTo>
                    <a:pt x="4672" y="582"/>
                    <a:pt x="4206" y="865"/>
                    <a:pt x="4206" y="865"/>
                  </a:cubicBezTo>
                  <a:cubicBezTo>
                    <a:pt x="4206" y="865"/>
                    <a:pt x="4499" y="632"/>
                    <a:pt x="4609" y="421"/>
                  </a:cubicBezTo>
                  <a:cubicBezTo>
                    <a:pt x="4721" y="213"/>
                    <a:pt x="4728" y="200"/>
                    <a:pt x="4696" y="151"/>
                  </a:cubicBezTo>
                  <a:cubicBezTo>
                    <a:pt x="4689" y="141"/>
                    <a:pt x="4679" y="136"/>
                    <a:pt x="4665" y="136"/>
                  </a:cubicBezTo>
                  <a:cubicBezTo>
                    <a:pt x="4619" y="136"/>
                    <a:pt x="4540" y="199"/>
                    <a:pt x="4454" y="313"/>
                  </a:cubicBezTo>
                  <a:cubicBezTo>
                    <a:pt x="4331" y="457"/>
                    <a:pt x="4201" y="591"/>
                    <a:pt x="4061" y="716"/>
                  </a:cubicBezTo>
                  <a:cubicBezTo>
                    <a:pt x="4061" y="716"/>
                    <a:pt x="4406" y="92"/>
                    <a:pt x="4406" y="43"/>
                  </a:cubicBezTo>
                  <a:cubicBezTo>
                    <a:pt x="4406" y="19"/>
                    <a:pt x="4380" y="1"/>
                    <a:pt x="4346"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6"/>
            <p:cNvSpPr/>
            <p:nvPr/>
          </p:nvSpPr>
          <p:spPr>
            <a:xfrm>
              <a:off x="4728762" y="3591944"/>
              <a:ext cx="33057" cy="16805"/>
            </a:xfrm>
            <a:custGeom>
              <a:rect b="b" l="l" r="r" t="t"/>
              <a:pathLst>
                <a:path extrusionOk="0" fill="none" h="243" w="478">
                  <a:moveTo>
                    <a:pt x="0" y="220"/>
                  </a:moveTo>
                  <a:cubicBezTo>
                    <a:pt x="67" y="243"/>
                    <a:pt x="140" y="243"/>
                    <a:pt x="207" y="220"/>
                  </a:cubicBezTo>
                  <a:cubicBezTo>
                    <a:pt x="330" y="183"/>
                    <a:pt x="477" y="0"/>
                    <a:pt x="477"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6"/>
            <p:cNvSpPr/>
            <p:nvPr/>
          </p:nvSpPr>
          <p:spPr>
            <a:xfrm>
              <a:off x="4273636" y="3878256"/>
              <a:ext cx="101662" cy="156019"/>
            </a:xfrm>
            <a:custGeom>
              <a:rect b="b" l="l" r="r" t="t"/>
              <a:pathLst>
                <a:path extrusionOk="0" h="2256" w="1470">
                  <a:moveTo>
                    <a:pt x="188" y="1"/>
                  </a:moveTo>
                  <a:cubicBezTo>
                    <a:pt x="161" y="1"/>
                    <a:pt x="136" y="20"/>
                    <a:pt x="112" y="65"/>
                  </a:cubicBezTo>
                  <a:cubicBezTo>
                    <a:pt x="1" y="272"/>
                    <a:pt x="98" y="1025"/>
                    <a:pt x="289" y="1360"/>
                  </a:cubicBezTo>
                  <a:cubicBezTo>
                    <a:pt x="481" y="1695"/>
                    <a:pt x="752" y="2240"/>
                    <a:pt x="849" y="2255"/>
                  </a:cubicBezTo>
                  <a:cubicBezTo>
                    <a:pt x="852" y="2255"/>
                    <a:pt x="856" y="2255"/>
                    <a:pt x="860" y="2255"/>
                  </a:cubicBezTo>
                  <a:cubicBezTo>
                    <a:pt x="942" y="2255"/>
                    <a:pt x="1247" y="2163"/>
                    <a:pt x="1469" y="2094"/>
                  </a:cubicBezTo>
                  <a:lnTo>
                    <a:pt x="1160" y="1641"/>
                  </a:lnTo>
                  <a:lnTo>
                    <a:pt x="1328" y="1455"/>
                  </a:lnTo>
                  <a:cubicBezTo>
                    <a:pt x="1328" y="1455"/>
                    <a:pt x="752" y="928"/>
                    <a:pt x="560" y="560"/>
                  </a:cubicBezTo>
                  <a:cubicBezTo>
                    <a:pt x="409" y="271"/>
                    <a:pt x="287" y="1"/>
                    <a:pt x="188"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6"/>
            <p:cNvSpPr/>
            <p:nvPr/>
          </p:nvSpPr>
          <p:spPr>
            <a:xfrm>
              <a:off x="5354223" y="4092852"/>
              <a:ext cx="64247" cy="130777"/>
            </a:xfrm>
            <a:custGeom>
              <a:rect b="b" l="l" r="r" t="t"/>
              <a:pathLst>
                <a:path extrusionOk="0" h="1891" w="929">
                  <a:moveTo>
                    <a:pt x="352" y="1"/>
                  </a:moveTo>
                  <a:cubicBezTo>
                    <a:pt x="232" y="1"/>
                    <a:pt x="116" y="44"/>
                    <a:pt x="1" y="87"/>
                  </a:cubicBezTo>
                  <a:cubicBezTo>
                    <a:pt x="88" y="231"/>
                    <a:pt x="170" y="380"/>
                    <a:pt x="243" y="533"/>
                  </a:cubicBezTo>
                  <a:lnTo>
                    <a:pt x="336" y="743"/>
                  </a:lnTo>
                  <a:cubicBezTo>
                    <a:pt x="336" y="743"/>
                    <a:pt x="313" y="738"/>
                    <a:pt x="279" y="738"/>
                  </a:cubicBezTo>
                  <a:cubicBezTo>
                    <a:pt x="211" y="738"/>
                    <a:pt x="102" y="759"/>
                    <a:pt x="57" y="883"/>
                  </a:cubicBezTo>
                  <a:cubicBezTo>
                    <a:pt x="40" y="931"/>
                    <a:pt x="27" y="982"/>
                    <a:pt x="21" y="1032"/>
                  </a:cubicBezTo>
                  <a:cubicBezTo>
                    <a:pt x="181" y="1148"/>
                    <a:pt x="388" y="1310"/>
                    <a:pt x="388" y="1310"/>
                  </a:cubicBezTo>
                  <a:cubicBezTo>
                    <a:pt x="388" y="1310"/>
                    <a:pt x="591" y="1890"/>
                    <a:pt x="734" y="1890"/>
                  </a:cubicBezTo>
                  <a:cubicBezTo>
                    <a:pt x="741" y="1890"/>
                    <a:pt x="748" y="1889"/>
                    <a:pt x="755" y="1886"/>
                  </a:cubicBezTo>
                  <a:cubicBezTo>
                    <a:pt x="899" y="1822"/>
                    <a:pt x="929" y="1630"/>
                    <a:pt x="897" y="1358"/>
                  </a:cubicBezTo>
                  <a:cubicBezTo>
                    <a:pt x="865" y="1086"/>
                    <a:pt x="642" y="607"/>
                    <a:pt x="642" y="607"/>
                  </a:cubicBezTo>
                  <a:cubicBezTo>
                    <a:pt x="642" y="607"/>
                    <a:pt x="722" y="78"/>
                    <a:pt x="465" y="14"/>
                  </a:cubicBezTo>
                  <a:cubicBezTo>
                    <a:pt x="427" y="5"/>
                    <a:pt x="389" y="1"/>
                    <a:pt x="352"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46"/>
          <p:cNvGrpSpPr/>
          <p:nvPr/>
        </p:nvGrpSpPr>
        <p:grpSpPr>
          <a:xfrm>
            <a:off x="5056586" y="3688624"/>
            <a:ext cx="1013535" cy="1196078"/>
            <a:chOff x="4592798" y="4053086"/>
            <a:chExt cx="474213" cy="550909"/>
          </a:xfrm>
        </p:grpSpPr>
        <p:sp>
          <p:nvSpPr>
            <p:cNvPr id="1197" name="Google Shape;1197;p46"/>
            <p:cNvSpPr/>
            <p:nvPr/>
          </p:nvSpPr>
          <p:spPr>
            <a:xfrm>
              <a:off x="4592798" y="4580343"/>
              <a:ext cx="474213" cy="23652"/>
            </a:xfrm>
            <a:custGeom>
              <a:rect b="b" l="l" r="r" t="t"/>
              <a:pathLst>
                <a:path extrusionOk="0" h="342" w="6857">
                  <a:moveTo>
                    <a:pt x="0" y="1"/>
                  </a:moveTo>
                  <a:lnTo>
                    <a:pt x="0" y="342"/>
                  </a:lnTo>
                  <a:lnTo>
                    <a:pt x="6856" y="342"/>
                  </a:lnTo>
                  <a:lnTo>
                    <a:pt x="6856" y="1"/>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6"/>
            <p:cNvSpPr/>
            <p:nvPr/>
          </p:nvSpPr>
          <p:spPr>
            <a:xfrm>
              <a:off x="4592798" y="4053086"/>
              <a:ext cx="29807" cy="550909"/>
            </a:xfrm>
            <a:custGeom>
              <a:rect b="b" l="l" r="r" t="t"/>
              <a:pathLst>
                <a:path extrusionOk="0" h="7966" w="431">
                  <a:moveTo>
                    <a:pt x="0" y="1"/>
                  </a:moveTo>
                  <a:lnTo>
                    <a:pt x="0" y="7966"/>
                  </a:lnTo>
                  <a:lnTo>
                    <a:pt x="431" y="7966"/>
                  </a:lnTo>
                  <a:lnTo>
                    <a:pt x="431" y="1"/>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202" name="Shape 1202"/>
        <p:cNvGrpSpPr/>
        <p:nvPr/>
      </p:nvGrpSpPr>
      <p:grpSpPr>
        <a:xfrm>
          <a:off x="0" y="0"/>
          <a:ext cx="0" cy="0"/>
          <a:chOff x="0" y="0"/>
          <a:chExt cx="0" cy="0"/>
        </a:xfrm>
      </p:grpSpPr>
      <p:pic>
        <p:nvPicPr>
          <p:cNvPr descr="Grafico delle risposte di Moduli. Titolo della domanda: What is your gender?. Numero di risposte: 36 risposte." id="1203" name="Google Shape;1203;p47" title="What is your gender?"/>
          <p:cNvPicPr preferRelativeResize="0"/>
          <p:nvPr/>
        </p:nvPicPr>
        <p:blipFill rotWithShape="1">
          <a:blip r:embed="rId3">
            <a:alphaModFix/>
          </a:blip>
          <a:srcRect b="6646" l="0" r="27436" t="0"/>
          <a:stretch/>
        </p:blipFill>
        <p:spPr>
          <a:xfrm>
            <a:off x="4830350" y="2811130"/>
            <a:ext cx="4313651" cy="2332370"/>
          </a:xfrm>
          <a:prstGeom prst="rect">
            <a:avLst/>
          </a:prstGeom>
          <a:noFill/>
          <a:ln>
            <a:noFill/>
          </a:ln>
        </p:spPr>
      </p:pic>
      <p:sp>
        <p:nvSpPr>
          <p:cNvPr id="1204" name="Google Shape;1204;p47"/>
          <p:cNvSpPr txBox="1"/>
          <p:nvPr/>
        </p:nvSpPr>
        <p:spPr>
          <a:xfrm>
            <a:off x="377200" y="4187125"/>
            <a:ext cx="4976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Work Sans SemiBold"/>
                <a:ea typeface="Work Sans SemiBold"/>
                <a:cs typeface="Work Sans SemiBold"/>
                <a:sym typeface="Work Sans SemiBold"/>
              </a:rPr>
              <a:t>User’s general info</a:t>
            </a:r>
            <a:endParaRPr/>
          </a:p>
        </p:txBody>
      </p:sp>
      <p:pic>
        <p:nvPicPr>
          <p:cNvPr descr="Grafico delle risposte di Moduli. Titolo della domanda: What is your age?. Numero di risposte: 36 risposte." id="1205" name="Google Shape;1205;p47" title="What is your age?"/>
          <p:cNvPicPr preferRelativeResize="0"/>
          <p:nvPr/>
        </p:nvPicPr>
        <p:blipFill rotWithShape="1">
          <a:blip r:embed="rId4">
            <a:alphaModFix/>
          </a:blip>
          <a:srcRect b="6646" l="0" r="24772" t="0"/>
          <a:stretch/>
        </p:blipFill>
        <p:spPr>
          <a:xfrm>
            <a:off x="4830350" y="460950"/>
            <a:ext cx="4313651" cy="2249725"/>
          </a:xfrm>
          <a:prstGeom prst="rect">
            <a:avLst/>
          </a:prstGeom>
          <a:noFill/>
          <a:ln>
            <a:noFill/>
          </a:ln>
        </p:spPr>
      </p:pic>
      <p:pic>
        <p:nvPicPr>
          <p:cNvPr descr="Grafico delle risposte di Moduli. Titolo della domanda: What is your status?. Numero di risposte: 36 risposte." id="1206" name="Google Shape;1206;p47" title="What is your status?"/>
          <p:cNvPicPr preferRelativeResize="0"/>
          <p:nvPr/>
        </p:nvPicPr>
        <p:blipFill rotWithShape="1">
          <a:blip r:embed="rId5">
            <a:alphaModFix/>
          </a:blip>
          <a:srcRect b="6646" l="0" r="13209" t="0"/>
          <a:stretch/>
        </p:blipFill>
        <p:spPr>
          <a:xfrm>
            <a:off x="0" y="1356199"/>
            <a:ext cx="4762150" cy="2431100"/>
          </a:xfrm>
          <a:prstGeom prst="rect">
            <a:avLst/>
          </a:prstGeom>
          <a:noFill/>
          <a:ln>
            <a:noFill/>
          </a:ln>
        </p:spPr>
      </p:pic>
      <p:cxnSp>
        <p:nvCxnSpPr>
          <p:cNvPr id="1207" name="Google Shape;1207;p47"/>
          <p:cNvCxnSpPr/>
          <p:nvPr/>
        </p:nvCxnSpPr>
        <p:spPr>
          <a:xfrm>
            <a:off x="277425" y="4910425"/>
            <a:ext cx="4587900" cy="12300"/>
          </a:xfrm>
          <a:prstGeom prst="straightConnector1">
            <a:avLst/>
          </a:prstGeom>
          <a:noFill/>
          <a:ln cap="flat" cmpd="sng" w="76200">
            <a:solidFill>
              <a:schemeClr val="lt2"/>
            </a:solidFill>
            <a:prstDash val="solid"/>
            <a:round/>
            <a:headEnd len="med" w="med" type="none"/>
            <a:tailEnd len="med" w="med" type="none"/>
          </a:ln>
        </p:spPr>
      </p:cxnSp>
      <p:sp>
        <p:nvSpPr>
          <p:cNvPr id="1208" name="Google Shape;1208;p47"/>
          <p:cNvSpPr txBox="1"/>
          <p:nvPr/>
        </p:nvSpPr>
        <p:spPr>
          <a:xfrm>
            <a:off x="698300" y="0"/>
            <a:ext cx="6808500" cy="68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00">
                <a:latin typeface="Albert Sans"/>
                <a:ea typeface="Albert Sans"/>
                <a:cs typeface="Albert Sans"/>
                <a:sym typeface="Albert Sans"/>
              </a:rPr>
              <a:t>It is important to emphasize that the questionnaires were submitted </a:t>
            </a:r>
            <a:r>
              <a:rPr b="1" lang="en" sz="800">
                <a:latin typeface="Albert Sans"/>
                <a:ea typeface="Albert Sans"/>
                <a:cs typeface="Albert Sans"/>
                <a:sym typeface="Albert Sans"/>
              </a:rPr>
              <a:t>mostly to students</a:t>
            </a:r>
            <a:r>
              <a:rPr lang="en" sz="800">
                <a:latin typeface="Albert Sans"/>
                <a:ea typeface="Albert Sans"/>
                <a:cs typeface="Albert Sans"/>
                <a:sym typeface="Albert Sans"/>
              </a:rPr>
              <a:t>. </a:t>
            </a:r>
            <a:endParaRPr sz="800">
              <a:latin typeface="Albert Sans"/>
              <a:ea typeface="Albert Sans"/>
              <a:cs typeface="Albert Sans"/>
              <a:sym typeface="Albert Sans"/>
            </a:endParaRPr>
          </a:p>
          <a:p>
            <a:pPr indent="0" lvl="0" marL="0" rtl="0" algn="ctr">
              <a:lnSpc>
                <a:spcPct val="115000"/>
              </a:lnSpc>
              <a:spcBef>
                <a:spcPts val="0"/>
              </a:spcBef>
              <a:spcAft>
                <a:spcPts val="0"/>
              </a:spcAft>
              <a:buNone/>
            </a:pPr>
            <a:r>
              <a:rPr lang="en" sz="800">
                <a:latin typeface="Albert Sans"/>
                <a:ea typeface="Albert Sans"/>
                <a:cs typeface="Albert Sans"/>
                <a:sym typeface="Albert Sans"/>
              </a:rPr>
              <a:t>For this reason, some questions may present results that are polarized toward a single answer. </a:t>
            </a:r>
            <a:endParaRPr sz="800">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212" name="Shape 1212"/>
        <p:cNvGrpSpPr/>
        <p:nvPr/>
      </p:nvGrpSpPr>
      <p:grpSpPr>
        <a:xfrm>
          <a:off x="0" y="0"/>
          <a:ext cx="0" cy="0"/>
          <a:chOff x="0" y="0"/>
          <a:chExt cx="0" cy="0"/>
        </a:xfrm>
      </p:grpSpPr>
      <p:pic>
        <p:nvPicPr>
          <p:cNvPr descr="Grafico delle risposte di Moduli. Titolo della domanda: Which type of device do you use the most?. Numero di risposte: 36 risposte." id="1213" name="Google Shape;1213;p48" title="Which type of device do you use the most?"/>
          <p:cNvPicPr preferRelativeResize="0"/>
          <p:nvPr/>
        </p:nvPicPr>
        <p:blipFill>
          <a:blip r:embed="rId3">
            <a:alphaModFix/>
          </a:blip>
          <a:stretch>
            <a:fillRect/>
          </a:stretch>
        </p:blipFill>
        <p:spPr>
          <a:xfrm>
            <a:off x="0" y="1949775"/>
            <a:ext cx="4741725" cy="2210350"/>
          </a:xfrm>
          <a:prstGeom prst="rect">
            <a:avLst/>
          </a:prstGeom>
          <a:noFill/>
          <a:ln>
            <a:noFill/>
          </a:ln>
        </p:spPr>
      </p:pic>
      <p:pic>
        <p:nvPicPr>
          <p:cNvPr descr="Grafico delle risposte di Moduli. Titolo della domanda: Did you recently move to a new city?. Numero di risposte: 36 risposte." id="1214" name="Google Shape;1214;p48" title="Did you recently move to a new city?"/>
          <p:cNvPicPr preferRelativeResize="0"/>
          <p:nvPr/>
        </p:nvPicPr>
        <p:blipFill rotWithShape="1">
          <a:blip r:embed="rId4">
            <a:alphaModFix/>
          </a:blip>
          <a:srcRect b="8558" l="0" r="18046" t="0"/>
          <a:stretch/>
        </p:blipFill>
        <p:spPr>
          <a:xfrm>
            <a:off x="4741725" y="1963275"/>
            <a:ext cx="4402276" cy="2210350"/>
          </a:xfrm>
          <a:prstGeom prst="rect">
            <a:avLst/>
          </a:prstGeom>
          <a:noFill/>
          <a:ln>
            <a:noFill/>
          </a:ln>
        </p:spPr>
      </p:pic>
      <p:pic>
        <p:nvPicPr>
          <p:cNvPr descr="Grafico delle risposte di Moduli. Titolo della domanda: How much you study/work remotely?. Numero di risposte: 36 risposte." id="1215" name="Google Shape;1215;p48" title="How much you study/work remotely?"/>
          <p:cNvPicPr preferRelativeResize="0"/>
          <p:nvPr/>
        </p:nvPicPr>
        <p:blipFill rotWithShape="1">
          <a:blip r:embed="rId5">
            <a:alphaModFix/>
          </a:blip>
          <a:srcRect b="-3236" l="-6462" r="0" t="-3225"/>
          <a:stretch/>
        </p:blipFill>
        <p:spPr>
          <a:xfrm>
            <a:off x="2236238" y="0"/>
            <a:ext cx="4671525" cy="1963275"/>
          </a:xfrm>
          <a:prstGeom prst="rect">
            <a:avLst/>
          </a:prstGeom>
          <a:noFill/>
          <a:ln>
            <a:noFill/>
          </a:ln>
        </p:spPr>
      </p:pic>
      <p:cxnSp>
        <p:nvCxnSpPr>
          <p:cNvPr id="1216" name="Google Shape;1216;p48"/>
          <p:cNvCxnSpPr/>
          <p:nvPr/>
        </p:nvCxnSpPr>
        <p:spPr>
          <a:xfrm flipH="1" rot="10800000">
            <a:off x="4605225" y="4886425"/>
            <a:ext cx="4278600" cy="10500"/>
          </a:xfrm>
          <a:prstGeom prst="straightConnector1">
            <a:avLst/>
          </a:prstGeom>
          <a:noFill/>
          <a:ln cap="flat" cmpd="sng" w="76200">
            <a:solidFill>
              <a:schemeClr val="accent6"/>
            </a:solidFill>
            <a:prstDash val="solid"/>
            <a:round/>
            <a:headEnd len="med" w="med" type="none"/>
            <a:tailEnd len="med" w="med" type="none"/>
          </a:ln>
        </p:spPr>
      </p:cxnSp>
      <p:sp>
        <p:nvSpPr>
          <p:cNvPr id="1217" name="Google Shape;1217;p48"/>
          <p:cNvSpPr txBox="1"/>
          <p:nvPr/>
        </p:nvSpPr>
        <p:spPr>
          <a:xfrm>
            <a:off x="377200" y="4187125"/>
            <a:ext cx="4976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Work Sans SemiBold"/>
                <a:ea typeface="Work Sans SemiBold"/>
                <a:cs typeface="Work Sans SemiBold"/>
                <a:sym typeface="Work Sans SemiBold"/>
              </a:rPr>
              <a:t>User’s general info</a:t>
            </a:r>
            <a:endParaRPr/>
          </a:p>
        </p:txBody>
      </p:sp>
      <p:cxnSp>
        <p:nvCxnSpPr>
          <p:cNvPr id="1218" name="Google Shape;1218;p48"/>
          <p:cNvCxnSpPr/>
          <p:nvPr/>
        </p:nvCxnSpPr>
        <p:spPr>
          <a:xfrm>
            <a:off x="277425" y="4910425"/>
            <a:ext cx="4587900" cy="123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22" name="Shape 1222"/>
        <p:cNvGrpSpPr/>
        <p:nvPr/>
      </p:nvGrpSpPr>
      <p:grpSpPr>
        <a:xfrm>
          <a:off x="0" y="0"/>
          <a:ext cx="0" cy="0"/>
          <a:chOff x="0" y="0"/>
          <a:chExt cx="0" cy="0"/>
        </a:xfrm>
      </p:grpSpPr>
      <p:sp>
        <p:nvSpPr>
          <p:cNvPr id="1223" name="Google Shape;1223;p49"/>
          <p:cNvSpPr txBox="1"/>
          <p:nvPr/>
        </p:nvSpPr>
        <p:spPr>
          <a:xfrm>
            <a:off x="277425" y="4173625"/>
            <a:ext cx="4976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Work Sans SemiBold"/>
                <a:ea typeface="Work Sans SemiBold"/>
                <a:cs typeface="Work Sans SemiBold"/>
                <a:sym typeface="Work Sans SemiBold"/>
              </a:rPr>
              <a:t>Validation of the idea</a:t>
            </a:r>
            <a:endParaRPr/>
          </a:p>
        </p:txBody>
      </p:sp>
      <p:pic>
        <p:nvPicPr>
          <p:cNvPr descr="Grafico delle risposte di Moduli. Titolo della domanda: What types of exercises do you enjoy?&#10;. Numero di risposte: 36 risposte." id="1224" name="Google Shape;1224;p49" title="What types of exercises do you enjoy?&#10;"/>
          <p:cNvPicPr preferRelativeResize="0"/>
          <p:nvPr/>
        </p:nvPicPr>
        <p:blipFill>
          <a:blip r:embed="rId3">
            <a:alphaModFix/>
          </a:blip>
          <a:stretch>
            <a:fillRect/>
          </a:stretch>
        </p:blipFill>
        <p:spPr>
          <a:xfrm>
            <a:off x="4463575" y="427576"/>
            <a:ext cx="4019321" cy="1916200"/>
          </a:xfrm>
          <a:prstGeom prst="rect">
            <a:avLst/>
          </a:prstGeom>
          <a:noFill/>
          <a:ln>
            <a:noFill/>
          </a:ln>
        </p:spPr>
      </p:pic>
      <p:cxnSp>
        <p:nvCxnSpPr>
          <p:cNvPr id="1225" name="Google Shape;1225;p49"/>
          <p:cNvCxnSpPr/>
          <p:nvPr/>
        </p:nvCxnSpPr>
        <p:spPr>
          <a:xfrm flipH="1" rot="10800000">
            <a:off x="277425" y="4897225"/>
            <a:ext cx="5070900" cy="13200"/>
          </a:xfrm>
          <a:prstGeom prst="straightConnector1">
            <a:avLst/>
          </a:prstGeom>
          <a:noFill/>
          <a:ln cap="flat" cmpd="sng" w="76200">
            <a:solidFill>
              <a:schemeClr val="lt2"/>
            </a:solidFill>
            <a:prstDash val="solid"/>
            <a:round/>
            <a:headEnd len="med" w="med" type="none"/>
            <a:tailEnd len="med" w="med" type="none"/>
          </a:ln>
        </p:spPr>
      </p:cxnSp>
      <p:cxnSp>
        <p:nvCxnSpPr>
          <p:cNvPr id="1226" name="Google Shape;1226;p49"/>
          <p:cNvCxnSpPr/>
          <p:nvPr/>
        </p:nvCxnSpPr>
        <p:spPr>
          <a:xfrm flipH="1" rot="10800000">
            <a:off x="5348325" y="4895425"/>
            <a:ext cx="3499500" cy="8400"/>
          </a:xfrm>
          <a:prstGeom prst="straightConnector1">
            <a:avLst/>
          </a:prstGeom>
          <a:noFill/>
          <a:ln cap="flat" cmpd="sng" w="76200">
            <a:solidFill>
              <a:schemeClr val="accent6"/>
            </a:solidFill>
            <a:prstDash val="solid"/>
            <a:round/>
            <a:headEnd len="med" w="med" type="none"/>
            <a:tailEnd len="med" w="med" type="none"/>
          </a:ln>
        </p:spPr>
      </p:cxnSp>
      <p:pic>
        <p:nvPicPr>
          <p:cNvPr descr="Grafico delle risposte di Moduli. Titolo della domanda: What are your fitness goals?. Numero di risposte: 36 risposte." id="1227" name="Google Shape;1227;p49" title="What are your fitness goals?"/>
          <p:cNvPicPr preferRelativeResize="0"/>
          <p:nvPr/>
        </p:nvPicPr>
        <p:blipFill>
          <a:blip r:embed="rId4">
            <a:alphaModFix/>
          </a:blip>
          <a:stretch>
            <a:fillRect/>
          </a:stretch>
        </p:blipFill>
        <p:spPr>
          <a:xfrm>
            <a:off x="277425" y="127100"/>
            <a:ext cx="3962174" cy="2216675"/>
          </a:xfrm>
          <a:prstGeom prst="rect">
            <a:avLst/>
          </a:prstGeom>
          <a:noFill/>
          <a:ln>
            <a:noFill/>
          </a:ln>
        </p:spPr>
      </p:pic>
      <p:pic>
        <p:nvPicPr>
          <p:cNvPr descr="Grafico delle risposte di Moduli. Titolo della domanda: Are there any other factors that you think may be important to consider when developing your personalized fitness and diet plan?&#10;. Numero di risposte: 36 risposte." id="1228" name="Google Shape;1228;p49" title="Are there any other factors that you think may be important to consider when developing your personalized fitness and diet plan?&#10;"/>
          <p:cNvPicPr preferRelativeResize="0"/>
          <p:nvPr/>
        </p:nvPicPr>
        <p:blipFill>
          <a:blip r:embed="rId5">
            <a:alphaModFix/>
          </a:blip>
          <a:stretch>
            <a:fillRect/>
          </a:stretch>
        </p:blipFill>
        <p:spPr>
          <a:xfrm>
            <a:off x="2534800" y="2343776"/>
            <a:ext cx="3585076" cy="18163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32" name="Shape 1232"/>
        <p:cNvGrpSpPr/>
        <p:nvPr/>
      </p:nvGrpSpPr>
      <p:grpSpPr>
        <a:xfrm>
          <a:off x="0" y="0"/>
          <a:ext cx="0" cy="0"/>
          <a:chOff x="0" y="0"/>
          <a:chExt cx="0" cy="0"/>
        </a:xfrm>
      </p:grpSpPr>
      <p:sp>
        <p:nvSpPr>
          <p:cNvPr id="1233" name="Google Shape;1233;p50"/>
          <p:cNvSpPr txBox="1"/>
          <p:nvPr/>
        </p:nvSpPr>
        <p:spPr>
          <a:xfrm>
            <a:off x="277425" y="4173625"/>
            <a:ext cx="4976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Work Sans SemiBold"/>
                <a:ea typeface="Work Sans SemiBold"/>
                <a:cs typeface="Work Sans SemiBold"/>
                <a:sym typeface="Work Sans SemiBold"/>
              </a:rPr>
              <a:t>Validation of the idea</a:t>
            </a:r>
            <a:endParaRPr/>
          </a:p>
        </p:txBody>
      </p:sp>
      <p:cxnSp>
        <p:nvCxnSpPr>
          <p:cNvPr id="1234" name="Google Shape;1234;p50"/>
          <p:cNvCxnSpPr/>
          <p:nvPr/>
        </p:nvCxnSpPr>
        <p:spPr>
          <a:xfrm flipH="1" rot="10800000">
            <a:off x="277425" y="4897225"/>
            <a:ext cx="5070900" cy="13200"/>
          </a:xfrm>
          <a:prstGeom prst="straightConnector1">
            <a:avLst/>
          </a:prstGeom>
          <a:noFill/>
          <a:ln cap="flat" cmpd="sng" w="76200">
            <a:solidFill>
              <a:schemeClr val="lt2"/>
            </a:solidFill>
            <a:prstDash val="solid"/>
            <a:round/>
            <a:headEnd len="med" w="med" type="none"/>
            <a:tailEnd len="med" w="med" type="none"/>
          </a:ln>
        </p:spPr>
      </p:cxnSp>
      <p:cxnSp>
        <p:nvCxnSpPr>
          <p:cNvPr id="1235" name="Google Shape;1235;p50"/>
          <p:cNvCxnSpPr/>
          <p:nvPr/>
        </p:nvCxnSpPr>
        <p:spPr>
          <a:xfrm flipH="1" rot="10800000">
            <a:off x="5348325" y="4895425"/>
            <a:ext cx="3499500" cy="8400"/>
          </a:xfrm>
          <a:prstGeom prst="straightConnector1">
            <a:avLst/>
          </a:prstGeom>
          <a:noFill/>
          <a:ln cap="flat" cmpd="sng" w="76200">
            <a:solidFill>
              <a:schemeClr val="accent6"/>
            </a:solidFill>
            <a:prstDash val="solid"/>
            <a:round/>
            <a:headEnd len="med" w="med" type="none"/>
            <a:tailEnd len="med" w="med" type="none"/>
          </a:ln>
        </p:spPr>
      </p:cxnSp>
      <p:pic>
        <p:nvPicPr>
          <p:cNvPr descr="Grafico delle risposte di Moduli. Titolo della domanda: How often do you currently exercise per week?. Numero di risposte: 36 risposte." id="1236" name="Google Shape;1236;p50" title="How often do you currently exercise per week?"/>
          <p:cNvPicPr preferRelativeResize="0"/>
          <p:nvPr/>
        </p:nvPicPr>
        <p:blipFill>
          <a:blip r:embed="rId3">
            <a:alphaModFix/>
          </a:blip>
          <a:stretch>
            <a:fillRect/>
          </a:stretch>
        </p:blipFill>
        <p:spPr>
          <a:xfrm>
            <a:off x="152400" y="152400"/>
            <a:ext cx="4094194" cy="1720650"/>
          </a:xfrm>
          <a:prstGeom prst="rect">
            <a:avLst/>
          </a:prstGeom>
          <a:noFill/>
          <a:ln>
            <a:noFill/>
          </a:ln>
        </p:spPr>
      </p:pic>
      <p:pic>
        <p:nvPicPr>
          <p:cNvPr descr="Grafico delle risposte di Moduli. Titolo della domanda: How much time per day/week do you have available for exercise?&#10;. Numero di risposte: 36 risposte." id="1237" name="Google Shape;1237;p50" title="How much time per day/week do you have available for exercise?&#10;"/>
          <p:cNvPicPr preferRelativeResize="0"/>
          <p:nvPr/>
        </p:nvPicPr>
        <p:blipFill>
          <a:blip r:embed="rId4">
            <a:alphaModFix/>
          </a:blip>
          <a:stretch>
            <a:fillRect/>
          </a:stretch>
        </p:blipFill>
        <p:spPr>
          <a:xfrm>
            <a:off x="4461675" y="1544275"/>
            <a:ext cx="4094200" cy="1720649"/>
          </a:xfrm>
          <a:prstGeom prst="rect">
            <a:avLst/>
          </a:prstGeom>
          <a:noFill/>
          <a:ln>
            <a:noFill/>
          </a:ln>
        </p:spPr>
      </p:pic>
      <p:pic>
        <p:nvPicPr>
          <p:cNvPr descr="Grafico delle risposte di Moduli. Titolo della domanda: Would you prefer to exercise at home or at a gym/fitness center?&#10;. Numero di risposte: 36 risposte." id="1238" name="Google Shape;1238;p50" title="Would you prefer to exercise at home or at a gym/fitness center?&#10;"/>
          <p:cNvPicPr preferRelativeResize="0"/>
          <p:nvPr/>
        </p:nvPicPr>
        <p:blipFill>
          <a:blip r:embed="rId5">
            <a:alphaModFix/>
          </a:blip>
          <a:stretch>
            <a:fillRect/>
          </a:stretch>
        </p:blipFill>
        <p:spPr>
          <a:xfrm>
            <a:off x="277424" y="2179025"/>
            <a:ext cx="4184251" cy="199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42" name="Shape 1242"/>
        <p:cNvGrpSpPr/>
        <p:nvPr/>
      </p:nvGrpSpPr>
      <p:grpSpPr>
        <a:xfrm>
          <a:off x="0" y="0"/>
          <a:ext cx="0" cy="0"/>
          <a:chOff x="0" y="0"/>
          <a:chExt cx="0" cy="0"/>
        </a:xfrm>
      </p:grpSpPr>
      <p:sp>
        <p:nvSpPr>
          <p:cNvPr id="1243" name="Google Shape;1243;p51"/>
          <p:cNvSpPr txBox="1"/>
          <p:nvPr/>
        </p:nvSpPr>
        <p:spPr>
          <a:xfrm>
            <a:off x="277425" y="4173625"/>
            <a:ext cx="4976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Work Sans SemiBold"/>
                <a:ea typeface="Work Sans SemiBold"/>
                <a:cs typeface="Work Sans SemiBold"/>
                <a:sym typeface="Work Sans SemiBold"/>
              </a:rPr>
              <a:t>Validation of the idea</a:t>
            </a:r>
            <a:endParaRPr/>
          </a:p>
        </p:txBody>
      </p:sp>
      <p:cxnSp>
        <p:nvCxnSpPr>
          <p:cNvPr id="1244" name="Google Shape;1244;p51"/>
          <p:cNvCxnSpPr/>
          <p:nvPr/>
        </p:nvCxnSpPr>
        <p:spPr>
          <a:xfrm flipH="1" rot="10800000">
            <a:off x="277425" y="4897225"/>
            <a:ext cx="5070900" cy="13200"/>
          </a:xfrm>
          <a:prstGeom prst="straightConnector1">
            <a:avLst/>
          </a:prstGeom>
          <a:noFill/>
          <a:ln cap="flat" cmpd="sng" w="76200">
            <a:solidFill>
              <a:schemeClr val="lt2"/>
            </a:solidFill>
            <a:prstDash val="solid"/>
            <a:round/>
            <a:headEnd len="med" w="med" type="none"/>
            <a:tailEnd len="med" w="med" type="none"/>
          </a:ln>
        </p:spPr>
      </p:cxnSp>
      <p:cxnSp>
        <p:nvCxnSpPr>
          <p:cNvPr id="1245" name="Google Shape;1245;p51"/>
          <p:cNvCxnSpPr/>
          <p:nvPr/>
        </p:nvCxnSpPr>
        <p:spPr>
          <a:xfrm flipH="1" rot="10800000">
            <a:off x="5348325" y="4895425"/>
            <a:ext cx="3499500" cy="8400"/>
          </a:xfrm>
          <a:prstGeom prst="straightConnector1">
            <a:avLst/>
          </a:prstGeom>
          <a:noFill/>
          <a:ln cap="flat" cmpd="sng" w="76200">
            <a:solidFill>
              <a:schemeClr val="accent6"/>
            </a:solidFill>
            <a:prstDash val="solid"/>
            <a:round/>
            <a:headEnd len="med" w="med" type="none"/>
            <a:tailEnd len="med" w="med" type="none"/>
          </a:ln>
        </p:spPr>
      </p:cxnSp>
      <p:pic>
        <p:nvPicPr>
          <p:cNvPr descr="Grafico delle risposte di Moduli. Titolo della domanda: How motivated are you to make changes to your fitness routine and diet?&#10;. Numero di risposte: 36 risposte." id="1246" name="Google Shape;1246;p51" title="How motivated are you to make changes to your fitness routine and diet?&#10;"/>
          <p:cNvPicPr preferRelativeResize="0"/>
          <p:nvPr/>
        </p:nvPicPr>
        <p:blipFill>
          <a:blip r:embed="rId3">
            <a:alphaModFix/>
          </a:blip>
          <a:stretch>
            <a:fillRect/>
          </a:stretch>
        </p:blipFill>
        <p:spPr>
          <a:xfrm>
            <a:off x="189425" y="320400"/>
            <a:ext cx="4339684" cy="1823825"/>
          </a:xfrm>
          <a:prstGeom prst="rect">
            <a:avLst/>
          </a:prstGeom>
          <a:noFill/>
          <a:ln>
            <a:noFill/>
          </a:ln>
        </p:spPr>
      </p:pic>
      <p:pic>
        <p:nvPicPr>
          <p:cNvPr descr="Grafico delle risposte di Moduli. Titolo della domanda: Are you interested in challenges and competitions to stay motivated?&#10;. Numero di risposte: 36 risposte." id="1247" name="Google Shape;1247;p51" title="Are you interested in challenges and competitions to stay motivated?&#10;"/>
          <p:cNvPicPr preferRelativeResize="0"/>
          <p:nvPr/>
        </p:nvPicPr>
        <p:blipFill>
          <a:blip r:embed="rId4">
            <a:alphaModFix/>
          </a:blip>
          <a:stretch>
            <a:fillRect/>
          </a:stretch>
        </p:blipFill>
        <p:spPr>
          <a:xfrm>
            <a:off x="4194143" y="2144225"/>
            <a:ext cx="4653683" cy="195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p34"/>
          <p:cNvGrpSpPr/>
          <p:nvPr/>
        </p:nvGrpSpPr>
        <p:grpSpPr>
          <a:xfrm>
            <a:off x="6257600" y="1769930"/>
            <a:ext cx="2993192" cy="2337190"/>
            <a:chOff x="225200" y="1922330"/>
            <a:chExt cx="2993192" cy="2337190"/>
          </a:xfrm>
        </p:grpSpPr>
        <p:sp>
          <p:nvSpPr>
            <p:cNvPr id="516" name="Google Shape;516;p34"/>
            <p:cNvSpPr/>
            <p:nvPr/>
          </p:nvSpPr>
          <p:spPr>
            <a:xfrm>
              <a:off x="2849026" y="2894605"/>
              <a:ext cx="233669" cy="94761"/>
            </a:xfrm>
            <a:custGeom>
              <a:rect b="b" l="l" r="r" t="t"/>
              <a:pathLst>
                <a:path extrusionOk="0" h="1011" w="2493">
                  <a:moveTo>
                    <a:pt x="0" y="1"/>
                  </a:moveTo>
                  <a:lnTo>
                    <a:pt x="0" y="1011"/>
                  </a:lnTo>
                  <a:lnTo>
                    <a:pt x="2492" y="1011"/>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864275" y="3228289"/>
              <a:ext cx="233669" cy="94574"/>
            </a:xfrm>
            <a:custGeom>
              <a:rect b="b" l="l" r="r" t="t"/>
              <a:pathLst>
                <a:path extrusionOk="0" h="1009" w="2493">
                  <a:moveTo>
                    <a:pt x="1" y="0"/>
                  </a:moveTo>
                  <a:lnTo>
                    <a:pt x="1" y="1009"/>
                  </a:lnTo>
                  <a:lnTo>
                    <a:pt x="2492" y="1009"/>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2203394" y="2570763"/>
              <a:ext cx="233575" cy="94574"/>
            </a:xfrm>
            <a:custGeom>
              <a:rect b="b" l="l" r="r" t="t"/>
              <a:pathLst>
                <a:path extrusionOk="0" h="1009" w="2492">
                  <a:moveTo>
                    <a:pt x="0" y="1"/>
                  </a:moveTo>
                  <a:lnTo>
                    <a:pt x="0"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2459092" y="2570763"/>
              <a:ext cx="233669" cy="94574"/>
            </a:xfrm>
            <a:custGeom>
              <a:rect b="b" l="l" r="r" t="t"/>
              <a:pathLst>
                <a:path extrusionOk="0" h="1009" w="2493">
                  <a:moveTo>
                    <a:pt x="1" y="1"/>
                  </a:moveTo>
                  <a:lnTo>
                    <a:pt x="1"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1464137" y="3927056"/>
              <a:ext cx="233575" cy="94574"/>
            </a:xfrm>
            <a:custGeom>
              <a:rect b="b" l="l" r="r" t="t"/>
              <a:pathLst>
                <a:path extrusionOk="0" h="1009" w="2492">
                  <a:moveTo>
                    <a:pt x="0" y="0"/>
                  </a:moveTo>
                  <a:lnTo>
                    <a:pt x="0" y="1008"/>
                  </a:lnTo>
                  <a:lnTo>
                    <a:pt x="2492" y="1008"/>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1341818" y="4043751"/>
              <a:ext cx="233669" cy="94574"/>
            </a:xfrm>
            <a:custGeom>
              <a:rect b="b" l="l" r="r" t="t"/>
              <a:pathLst>
                <a:path extrusionOk="0" h="1009" w="2493">
                  <a:moveTo>
                    <a:pt x="1" y="0"/>
                  </a:moveTo>
                  <a:lnTo>
                    <a:pt x="1" y="1008"/>
                  </a:lnTo>
                  <a:lnTo>
                    <a:pt x="2492" y="1008"/>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2718059" y="3025266"/>
              <a:ext cx="233575" cy="94761"/>
            </a:xfrm>
            <a:custGeom>
              <a:rect b="b" l="l" r="r" t="t"/>
              <a:pathLst>
                <a:path extrusionOk="0" h="1011" w="2492">
                  <a:moveTo>
                    <a:pt x="0" y="1"/>
                  </a:moveTo>
                  <a:lnTo>
                    <a:pt x="0" y="1011"/>
                  </a:lnTo>
                  <a:lnTo>
                    <a:pt x="2492" y="1011"/>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1564148" y="3700788"/>
              <a:ext cx="233481" cy="94574"/>
            </a:xfrm>
            <a:custGeom>
              <a:rect b="b" l="l" r="r" t="t"/>
              <a:pathLst>
                <a:path extrusionOk="0" h="1009" w="2491">
                  <a:moveTo>
                    <a:pt x="1" y="1"/>
                  </a:moveTo>
                  <a:lnTo>
                    <a:pt x="1" y="1009"/>
                  </a:lnTo>
                  <a:lnTo>
                    <a:pt x="2491" y="1009"/>
                  </a:lnTo>
                  <a:lnTo>
                    <a:pt x="2491"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1830907" y="3700788"/>
              <a:ext cx="233669" cy="94574"/>
            </a:xfrm>
            <a:custGeom>
              <a:rect b="b" l="l" r="r" t="t"/>
              <a:pathLst>
                <a:path extrusionOk="0" h="1009" w="2493">
                  <a:moveTo>
                    <a:pt x="1" y="1"/>
                  </a:moveTo>
                  <a:lnTo>
                    <a:pt x="1" y="1009"/>
                  </a:lnTo>
                  <a:lnTo>
                    <a:pt x="2493" y="1009"/>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1853309" y="3567315"/>
              <a:ext cx="233481" cy="94667"/>
            </a:xfrm>
            <a:custGeom>
              <a:rect b="b" l="l" r="r" t="t"/>
              <a:pathLst>
                <a:path extrusionOk="0" h="1010" w="2491">
                  <a:moveTo>
                    <a:pt x="0" y="1"/>
                  </a:moveTo>
                  <a:lnTo>
                    <a:pt x="0" y="1009"/>
                  </a:lnTo>
                  <a:lnTo>
                    <a:pt x="2490" y="1009"/>
                  </a:lnTo>
                  <a:lnTo>
                    <a:pt x="249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2984724" y="3025266"/>
              <a:ext cx="233669" cy="94761"/>
            </a:xfrm>
            <a:custGeom>
              <a:rect b="b" l="l" r="r" t="t"/>
              <a:pathLst>
                <a:path extrusionOk="0" h="1011" w="2493">
                  <a:moveTo>
                    <a:pt x="1" y="1"/>
                  </a:moveTo>
                  <a:lnTo>
                    <a:pt x="1" y="1011"/>
                  </a:lnTo>
                  <a:lnTo>
                    <a:pt x="2493" y="1011"/>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2153435" y="4034284"/>
              <a:ext cx="233388" cy="94574"/>
            </a:xfrm>
            <a:custGeom>
              <a:rect b="b" l="l" r="r" t="t"/>
              <a:pathLst>
                <a:path extrusionOk="0" h="1009" w="2490">
                  <a:moveTo>
                    <a:pt x="0" y="0"/>
                  </a:moveTo>
                  <a:lnTo>
                    <a:pt x="0" y="1009"/>
                  </a:lnTo>
                  <a:lnTo>
                    <a:pt x="2490" y="1009"/>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2025493" y="4164758"/>
              <a:ext cx="233669" cy="94761"/>
            </a:xfrm>
            <a:custGeom>
              <a:rect b="b" l="l" r="r" t="t"/>
              <a:pathLst>
                <a:path extrusionOk="0" h="1011" w="2493">
                  <a:moveTo>
                    <a:pt x="1" y="1"/>
                  </a:moveTo>
                  <a:lnTo>
                    <a:pt x="1" y="1011"/>
                  </a:lnTo>
                  <a:lnTo>
                    <a:pt x="2493" y="1011"/>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2292251" y="4164758"/>
              <a:ext cx="233669" cy="94761"/>
            </a:xfrm>
            <a:custGeom>
              <a:rect b="b" l="l" r="r" t="t"/>
              <a:pathLst>
                <a:path extrusionOk="0" h="1011" w="2493">
                  <a:moveTo>
                    <a:pt x="1" y="1"/>
                  </a:moveTo>
                  <a:lnTo>
                    <a:pt x="1" y="1011"/>
                  </a:lnTo>
                  <a:lnTo>
                    <a:pt x="2492" y="1011"/>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1021633" y="2858143"/>
              <a:ext cx="233669" cy="94574"/>
            </a:xfrm>
            <a:custGeom>
              <a:rect b="b" l="l" r="r" t="t"/>
              <a:pathLst>
                <a:path extrusionOk="0" h="1009" w="2493">
                  <a:moveTo>
                    <a:pt x="0" y="0"/>
                  </a:moveTo>
                  <a:lnTo>
                    <a:pt x="0" y="1009"/>
                  </a:lnTo>
                  <a:lnTo>
                    <a:pt x="2492" y="1009"/>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893784" y="2988617"/>
              <a:ext cx="233575" cy="94761"/>
            </a:xfrm>
            <a:custGeom>
              <a:rect b="b" l="l" r="r" t="t"/>
              <a:pathLst>
                <a:path extrusionOk="0" h="1011" w="2492">
                  <a:moveTo>
                    <a:pt x="0" y="0"/>
                  </a:moveTo>
                  <a:lnTo>
                    <a:pt x="0" y="1011"/>
                  </a:lnTo>
                  <a:lnTo>
                    <a:pt x="2492" y="1011"/>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1160543" y="2988617"/>
              <a:ext cx="233575" cy="94761"/>
            </a:xfrm>
            <a:custGeom>
              <a:rect b="b" l="l" r="r" t="t"/>
              <a:pathLst>
                <a:path extrusionOk="0" h="1011" w="2492">
                  <a:moveTo>
                    <a:pt x="0" y="0"/>
                  </a:moveTo>
                  <a:lnTo>
                    <a:pt x="0" y="1011"/>
                  </a:lnTo>
                  <a:lnTo>
                    <a:pt x="2492" y="1011"/>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930620" y="3561785"/>
              <a:ext cx="233481" cy="94574"/>
            </a:xfrm>
            <a:custGeom>
              <a:rect b="b" l="l" r="r" t="t"/>
              <a:pathLst>
                <a:path extrusionOk="0" h="1009" w="2491">
                  <a:moveTo>
                    <a:pt x="0" y="0"/>
                  </a:moveTo>
                  <a:lnTo>
                    <a:pt x="0" y="1008"/>
                  </a:lnTo>
                  <a:lnTo>
                    <a:pt x="2490" y="1008"/>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1964380" y="3109812"/>
              <a:ext cx="233669" cy="94667"/>
            </a:xfrm>
            <a:custGeom>
              <a:rect b="b" l="l" r="r" t="t"/>
              <a:pathLst>
                <a:path extrusionOk="0" h="1010" w="2493">
                  <a:moveTo>
                    <a:pt x="1" y="1"/>
                  </a:moveTo>
                  <a:lnTo>
                    <a:pt x="1"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1614107" y="4038127"/>
              <a:ext cx="233669" cy="94761"/>
            </a:xfrm>
            <a:custGeom>
              <a:rect b="b" l="l" r="r" t="t"/>
              <a:pathLst>
                <a:path extrusionOk="0" h="1011" w="2493">
                  <a:moveTo>
                    <a:pt x="1" y="0"/>
                  </a:moveTo>
                  <a:lnTo>
                    <a:pt x="1" y="1011"/>
                  </a:lnTo>
                  <a:lnTo>
                    <a:pt x="2493" y="1011"/>
                  </a:lnTo>
                  <a:lnTo>
                    <a:pt x="2493"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2336773" y="2454068"/>
              <a:ext cx="233481" cy="94574"/>
            </a:xfrm>
            <a:custGeom>
              <a:rect b="b" l="l" r="r" t="t"/>
              <a:pathLst>
                <a:path extrusionOk="0" h="1009" w="2491">
                  <a:moveTo>
                    <a:pt x="1" y="1"/>
                  </a:moveTo>
                  <a:lnTo>
                    <a:pt x="1" y="1009"/>
                  </a:lnTo>
                  <a:lnTo>
                    <a:pt x="2491" y="1009"/>
                  </a:lnTo>
                  <a:lnTo>
                    <a:pt x="2491"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797147" y="3248909"/>
              <a:ext cx="233481" cy="94574"/>
            </a:xfrm>
            <a:custGeom>
              <a:rect b="b" l="l" r="r" t="t"/>
              <a:pathLst>
                <a:path extrusionOk="0" h="1009" w="2491">
                  <a:moveTo>
                    <a:pt x="1" y="0"/>
                  </a:moveTo>
                  <a:lnTo>
                    <a:pt x="1" y="1009"/>
                  </a:lnTo>
                  <a:lnTo>
                    <a:pt x="2490" y="1009"/>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930620" y="3132026"/>
              <a:ext cx="233481" cy="94761"/>
            </a:xfrm>
            <a:custGeom>
              <a:rect b="b" l="l" r="r" t="t"/>
              <a:pathLst>
                <a:path extrusionOk="0" h="1011" w="2491">
                  <a:moveTo>
                    <a:pt x="0" y="1"/>
                  </a:moveTo>
                  <a:lnTo>
                    <a:pt x="0" y="1011"/>
                  </a:lnTo>
                  <a:lnTo>
                    <a:pt x="2490" y="1011"/>
                  </a:lnTo>
                  <a:lnTo>
                    <a:pt x="249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1525250" y="2563921"/>
              <a:ext cx="233481" cy="94667"/>
            </a:xfrm>
            <a:custGeom>
              <a:rect b="b" l="l" r="r" t="t"/>
              <a:pathLst>
                <a:path extrusionOk="0" h="1010" w="2491">
                  <a:moveTo>
                    <a:pt x="0" y="1"/>
                  </a:moveTo>
                  <a:lnTo>
                    <a:pt x="0" y="1009"/>
                  </a:lnTo>
                  <a:lnTo>
                    <a:pt x="2490" y="1009"/>
                  </a:lnTo>
                  <a:lnTo>
                    <a:pt x="249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2336773" y="3231100"/>
              <a:ext cx="233481" cy="94574"/>
            </a:xfrm>
            <a:custGeom>
              <a:rect b="b" l="l" r="r" t="t"/>
              <a:pathLst>
                <a:path extrusionOk="0" h="1009" w="2491">
                  <a:moveTo>
                    <a:pt x="1" y="0"/>
                  </a:moveTo>
                  <a:lnTo>
                    <a:pt x="1" y="1008"/>
                  </a:lnTo>
                  <a:lnTo>
                    <a:pt x="2491" y="1008"/>
                  </a:lnTo>
                  <a:lnTo>
                    <a:pt x="2491"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1447828" y="1922330"/>
              <a:ext cx="233669" cy="94574"/>
            </a:xfrm>
            <a:custGeom>
              <a:rect b="b" l="l" r="r" t="t"/>
              <a:pathLst>
                <a:path extrusionOk="0" h="1009" w="2493">
                  <a:moveTo>
                    <a:pt x="1" y="1"/>
                  </a:moveTo>
                  <a:lnTo>
                    <a:pt x="1"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504706" y="2591946"/>
              <a:ext cx="233669" cy="94574"/>
            </a:xfrm>
            <a:custGeom>
              <a:rect b="b" l="l" r="r" t="t"/>
              <a:pathLst>
                <a:path extrusionOk="0" h="1009" w="2493">
                  <a:moveTo>
                    <a:pt x="1" y="0"/>
                  </a:moveTo>
                  <a:lnTo>
                    <a:pt x="1" y="1008"/>
                  </a:lnTo>
                  <a:lnTo>
                    <a:pt x="2493" y="1008"/>
                  </a:lnTo>
                  <a:lnTo>
                    <a:pt x="2493"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872129" y="2597293"/>
              <a:ext cx="233481" cy="94574"/>
            </a:xfrm>
            <a:custGeom>
              <a:rect b="b" l="l" r="r" t="t"/>
              <a:pathLst>
                <a:path extrusionOk="0" h="1009" w="2491">
                  <a:moveTo>
                    <a:pt x="1" y="0"/>
                  </a:moveTo>
                  <a:lnTo>
                    <a:pt x="1" y="1009"/>
                  </a:lnTo>
                  <a:lnTo>
                    <a:pt x="2490" y="1009"/>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225200" y="2766568"/>
              <a:ext cx="233669" cy="94574"/>
            </a:xfrm>
            <a:custGeom>
              <a:rect b="b" l="l" r="r" t="t"/>
              <a:pathLst>
                <a:path extrusionOk="0" h="1009" w="2493">
                  <a:moveTo>
                    <a:pt x="1" y="1"/>
                  </a:moveTo>
                  <a:lnTo>
                    <a:pt x="1" y="1009"/>
                  </a:lnTo>
                  <a:lnTo>
                    <a:pt x="2493" y="1009"/>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647084" y="2770786"/>
              <a:ext cx="233481" cy="94574"/>
            </a:xfrm>
            <a:custGeom>
              <a:rect b="b" l="l" r="r" t="t"/>
              <a:pathLst>
                <a:path extrusionOk="0" h="1009" w="2491">
                  <a:moveTo>
                    <a:pt x="1" y="0"/>
                  </a:moveTo>
                  <a:lnTo>
                    <a:pt x="1" y="1009"/>
                  </a:lnTo>
                  <a:lnTo>
                    <a:pt x="2491" y="1009"/>
                  </a:lnTo>
                  <a:lnTo>
                    <a:pt x="2491"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1305170" y="2054959"/>
              <a:ext cx="233481" cy="94574"/>
            </a:xfrm>
            <a:custGeom>
              <a:rect b="b" l="l" r="r" t="t"/>
              <a:pathLst>
                <a:path extrusionOk="0" h="1009" w="2491">
                  <a:moveTo>
                    <a:pt x="0" y="0"/>
                  </a:moveTo>
                  <a:lnTo>
                    <a:pt x="0" y="1008"/>
                  </a:lnTo>
                  <a:lnTo>
                    <a:pt x="2490" y="1008"/>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34"/>
          <p:cNvGrpSpPr/>
          <p:nvPr/>
        </p:nvGrpSpPr>
        <p:grpSpPr>
          <a:xfrm>
            <a:off x="72800" y="1769930"/>
            <a:ext cx="2993192" cy="2337190"/>
            <a:chOff x="225200" y="1922330"/>
            <a:chExt cx="2993192" cy="2337190"/>
          </a:xfrm>
        </p:grpSpPr>
        <p:sp>
          <p:nvSpPr>
            <p:cNvPr id="548" name="Google Shape;548;p34"/>
            <p:cNvSpPr/>
            <p:nvPr/>
          </p:nvSpPr>
          <p:spPr>
            <a:xfrm>
              <a:off x="2849026" y="2894605"/>
              <a:ext cx="233669" cy="94761"/>
            </a:xfrm>
            <a:custGeom>
              <a:rect b="b" l="l" r="r" t="t"/>
              <a:pathLst>
                <a:path extrusionOk="0" h="1011" w="2493">
                  <a:moveTo>
                    <a:pt x="0" y="1"/>
                  </a:moveTo>
                  <a:lnTo>
                    <a:pt x="0" y="1011"/>
                  </a:lnTo>
                  <a:lnTo>
                    <a:pt x="2492" y="1011"/>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1864275" y="3228289"/>
              <a:ext cx="233669" cy="94574"/>
            </a:xfrm>
            <a:custGeom>
              <a:rect b="b" l="l" r="r" t="t"/>
              <a:pathLst>
                <a:path extrusionOk="0" h="1009" w="2493">
                  <a:moveTo>
                    <a:pt x="1" y="0"/>
                  </a:moveTo>
                  <a:lnTo>
                    <a:pt x="1" y="1009"/>
                  </a:lnTo>
                  <a:lnTo>
                    <a:pt x="2492" y="1009"/>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2203394" y="2570763"/>
              <a:ext cx="233575" cy="94574"/>
            </a:xfrm>
            <a:custGeom>
              <a:rect b="b" l="l" r="r" t="t"/>
              <a:pathLst>
                <a:path extrusionOk="0" h="1009" w="2492">
                  <a:moveTo>
                    <a:pt x="0" y="1"/>
                  </a:moveTo>
                  <a:lnTo>
                    <a:pt x="0"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2459092" y="2570763"/>
              <a:ext cx="233669" cy="94574"/>
            </a:xfrm>
            <a:custGeom>
              <a:rect b="b" l="l" r="r" t="t"/>
              <a:pathLst>
                <a:path extrusionOk="0" h="1009" w="2493">
                  <a:moveTo>
                    <a:pt x="1" y="1"/>
                  </a:moveTo>
                  <a:lnTo>
                    <a:pt x="1"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1464137" y="3927056"/>
              <a:ext cx="233575" cy="94574"/>
            </a:xfrm>
            <a:custGeom>
              <a:rect b="b" l="l" r="r" t="t"/>
              <a:pathLst>
                <a:path extrusionOk="0" h="1009" w="2492">
                  <a:moveTo>
                    <a:pt x="0" y="0"/>
                  </a:moveTo>
                  <a:lnTo>
                    <a:pt x="0" y="1008"/>
                  </a:lnTo>
                  <a:lnTo>
                    <a:pt x="2492" y="1008"/>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1341818" y="4043751"/>
              <a:ext cx="233669" cy="94574"/>
            </a:xfrm>
            <a:custGeom>
              <a:rect b="b" l="l" r="r" t="t"/>
              <a:pathLst>
                <a:path extrusionOk="0" h="1009" w="2493">
                  <a:moveTo>
                    <a:pt x="1" y="0"/>
                  </a:moveTo>
                  <a:lnTo>
                    <a:pt x="1" y="1008"/>
                  </a:lnTo>
                  <a:lnTo>
                    <a:pt x="2492" y="1008"/>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2718059" y="3025266"/>
              <a:ext cx="233575" cy="94761"/>
            </a:xfrm>
            <a:custGeom>
              <a:rect b="b" l="l" r="r" t="t"/>
              <a:pathLst>
                <a:path extrusionOk="0" h="1011" w="2492">
                  <a:moveTo>
                    <a:pt x="0" y="1"/>
                  </a:moveTo>
                  <a:lnTo>
                    <a:pt x="0" y="1011"/>
                  </a:lnTo>
                  <a:lnTo>
                    <a:pt x="2492" y="1011"/>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1564148" y="3700788"/>
              <a:ext cx="233481" cy="94574"/>
            </a:xfrm>
            <a:custGeom>
              <a:rect b="b" l="l" r="r" t="t"/>
              <a:pathLst>
                <a:path extrusionOk="0" h="1009" w="2491">
                  <a:moveTo>
                    <a:pt x="1" y="1"/>
                  </a:moveTo>
                  <a:lnTo>
                    <a:pt x="1" y="1009"/>
                  </a:lnTo>
                  <a:lnTo>
                    <a:pt x="2491" y="1009"/>
                  </a:lnTo>
                  <a:lnTo>
                    <a:pt x="2491"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1830907" y="3700788"/>
              <a:ext cx="233669" cy="94574"/>
            </a:xfrm>
            <a:custGeom>
              <a:rect b="b" l="l" r="r" t="t"/>
              <a:pathLst>
                <a:path extrusionOk="0" h="1009" w="2493">
                  <a:moveTo>
                    <a:pt x="1" y="1"/>
                  </a:moveTo>
                  <a:lnTo>
                    <a:pt x="1" y="1009"/>
                  </a:lnTo>
                  <a:lnTo>
                    <a:pt x="2493" y="1009"/>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1853309" y="3567315"/>
              <a:ext cx="233481" cy="94667"/>
            </a:xfrm>
            <a:custGeom>
              <a:rect b="b" l="l" r="r" t="t"/>
              <a:pathLst>
                <a:path extrusionOk="0" h="1010" w="2491">
                  <a:moveTo>
                    <a:pt x="0" y="1"/>
                  </a:moveTo>
                  <a:lnTo>
                    <a:pt x="0" y="1009"/>
                  </a:lnTo>
                  <a:lnTo>
                    <a:pt x="2490" y="1009"/>
                  </a:lnTo>
                  <a:lnTo>
                    <a:pt x="249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2984724" y="3025266"/>
              <a:ext cx="233669" cy="94761"/>
            </a:xfrm>
            <a:custGeom>
              <a:rect b="b" l="l" r="r" t="t"/>
              <a:pathLst>
                <a:path extrusionOk="0" h="1011" w="2493">
                  <a:moveTo>
                    <a:pt x="1" y="1"/>
                  </a:moveTo>
                  <a:lnTo>
                    <a:pt x="1" y="1011"/>
                  </a:lnTo>
                  <a:lnTo>
                    <a:pt x="2493" y="1011"/>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2153435" y="4034284"/>
              <a:ext cx="233388" cy="94574"/>
            </a:xfrm>
            <a:custGeom>
              <a:rect b="b" l="l" r="r" t="t"/>
              <a:pathLst>
                <a:path extrusionOk="0" h="1009" w="2490">
                  <a:moveTo>
                    <a:pt x="0" y="0"/>
                  </a:moveTo>
                  <a:lnTo>
                    <a:pt x="0" y="1009"/>
                  </a:lnTo>
                  <a:lnTo>
                    <a:pt x="2490" y="1009"/>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2025493" y="4164758"/>
              <a:ext cx="233669" cy="94761"/>
            </a:xfrm>
            <a:custGeom>
              <a:rect b="b" l="l" r="r" t="t"/>
              <a:pathLst>
                <a:path extrusionOk="0" h="1011" w="2493">
                  <a:moveTo>
                    <a:pt x="1" y="1"/>
                  </a:moveTo>
                  <a:lnTo>
                    <a:pt x="1" y="1011"/>
                  </a:lnTo>
                  <a:lnTo>
                    <a:pt x="2493" y="1011"/>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2292251" y="4164758"/>
              <a:ext cx="233669" cy="94761"/>
            </a:xfrm>
            <a:custGeom>
              <a:rect b="b" l="l" r="r" t="t"/>
              <a:pathLst>
                <a:path extrusionOk="0" h="1011" w="2493">
                  <a:moveTo>
                    <a:pt x="1" y="1"/>
                  </a:moveTo>
                  <a:lnTo>
                    <a:pt x="1" y="1011"/>
                  </a:lnTo>
                  <a:lnTo>
                    <a:pt x="2492" y="1011"/>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1021633" y="2858143"/>
              <a:ext cx="233669" cy="94574"/>
            </a:xfrm>
            <a:custGeom>
              <a:rect b="b" l="l" r="r" t="t"/>
              <a:pathLst>
                <a:path extrusionOk="0" h="1009" w="2493">
                  <a:moveTo>
                    <a:pt x="0" y="0"/>
                  </a:moveTo>
                  <a:lnTo>
                    <a:pt x="0" y="1009"/>
                  </a:lnTo>
                  <a:lnTo>
                    <a:pt x="2492" y="1009"/>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893784" y="2988617"/>
              <a:ext cx="233575" cy="94761"/>
            </a:xfrm>
            <a:custGeom>
              <a:rect b="b" l="l" r="r" t="t"/>
              <a:pathLst>
                <a:path extrusionOk="0" h="1011" w="2492">
                  <a:moveTo>
                    <a:pt x="0" y="0"/>
                  </a:moveTo>
                  <a:lnTo>
                    <a:pt x="0" y="1011"/>
                  </a:lnTo>
                  <a:lnTo>
                    <a:pt x="2492" y="1011"/>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1160543" y="2988617"/>
              <a:ext cx="233575" cy="94761"/>
            </a:xfrm>
            <a:custGeom>
              <a:rect b="b" l="l" r="r" t="t"/>
              <a:pathLst>
                <a:path extrusionOk="0" h="1011" w="2492">
                  <a:moveTo>
                    <a:pt x="0" y="0"/>
                  </a:moveTo>
                  <a:lnTo>
                    <a:pt x="0" y="1011"/>
                  </a:lnTo>
                  <a:lnTo>
                    <a:pt x="2492" y="1011"/>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930620" y="3561785"/>
              <a:ext cx="233481" cy="94574"/>
            </a:xfrm>
            <a:custGeom>
              <a:rect b="b" l="l" r="r" t="t"/>
              <a:pathLst>
                <a:path extrusionOk="0" h="1009" w="2491">
                  <a:moveTo>
                    <a:pt x="0" y="0"/>
                  </a:moveTo>
                  <a:lnTo>
                    <a:pt x="0" y="1008"/>
                  </a:lnTo>
                  <a:lnTo>
                    <a:pt x="2490" y="1008"/>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1964380" y="3109812"/>
              <a:ext cx="233669" cy="94667"/>
            </a:xfrm>
            <a:custGeom>
              <a:rect b="b" l="l" r="r" t="t"/>
              <a:pathLst>
                <a:path extrusionOk="0" h="1010" w="2493">
                  <a:moveTo>
                    <a:pt x="1" y="1"/>
                  </a:moveTo>
                  <a:lnTo>
                    <a:pt x="1"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1614107" y="4038127"/>
              <a:ext cx="233669" cy="94761"/>
            </a:xfrm>
            <a:custGeom>
              <a:rect b="b" l="l" r="r" t="t"/>
              <a:pathLst>
                <a:path extrusionOk="0" h="1011" w="2493">
                  <a:moveTo>
                    <a:pt x="1" y="0"/>
                  </a:moveTo>
                  <a:lnTo>
                    <a:pt x="1" y="1011"/>
                  </a:lnTo>
                  <a:lnTo>
                    <a:pt x="2493" y="1011"/>
                  </a:lnTo>
                  <a:lnTo>
                    <a:pt x="2493"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2336773" y="2454068"/>
              <a:ext cx="233481" cy="94574"/>
            </a:xfrm>
            <a:custGeom>
              <a:rect b="b" l="l" r="r" t="t"/>
              <a:pathLst>
                <a:path extrusionOk="0" h="1009" w="2491">
                  <a:moveTo>
                    <a:pt x="1" y="1"/>
                  </a:moveTo>
                  <a:lnTo>
                    <a:pt x="1" y="1009"/>
                  </a:lnTo>
                  <a:lnTo>
                    <a:pt x="2491" y="1009"/>
                  </a:lnTo>
                  <a:lnTo>
                    <a:pt x="2491"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797147" y="3248909"/>
              <a:ext cx="233481" cy="94574"/>
            </a:xfrm>
            <a:custGeom>
              <a:rect b="b" l="l" r="r" t="t"/>
              <a:pathLst>
                <a:path extrusionOk="0" h="1009" w="2491">
                  <a:moveTo>
                    <a:pt x="1" y="0"/>
                  </a:moveTo>
                  <a:lnTo>
                    <a:pt x="1" y="1009"/>
                  </a:lnTo>
                  <a:lnTo>
                    <a:pt x="2490" y="1009"/>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930620" y="3132026"/>
              <a:ext cx="233481" cy="94761"/>
            </a:xfrm>
            <a:custGeom>
              <a:rect b="b" l="l" r="r" t="t"/>
              <a:pathLst>
                <a:path extrusionOk="0" h="1011" w="2491">
                  <a:moveTo>
                    <a:pt x="0" y="1"/>
                  </a:moveTo>
                  <a:lnTo>
                    <a:pt x="0" y="1011"/>
                  </a:lnTo>
                  <a:lnTo>
                    <a:pt x="2490" y="1011"/>
                  </a:lnTo>
                  <a:lnTo>
                    <a:pt x="249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1525250" y="2563921"/>
              <a:ext cx="233481" cy="94667"/>
            </a:xfrm>
            <a:custGeom>
              <a:rect b="b" l="l" r="r" t="t"/>
              <a:pathLst>
                <a:path extrusionOk="0" h="1010" w="2491">
                  <a:moveTo>
                    <a:pt x="0" y="1"/>
                  </a:moveTo>
                  <a:lnTo>
                    <a:pt x="0" y="1009"/>
                  </a:lnTo>
                  <a:lnTo>
                    <a:pt x="2490" y="1009"/>
                  </a:lnTo>
                  <a:lnTo>
                    <a:pt x="249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2336773" y="3231100"/>
              <a:ext cx="233481" cy="94574"/>
            </a:xfrm>
            <a:custGeom>
              <a:rect b="b" l="l" r="r" t="t"/>
              <a:pathLst>
                <a:path extrusionOk="0" h="1009" w="2491">
                  <a:moveTo>
                    <a:pt x="1" y="0"/>
                  </a:moveTo>
                  <a:lnTo>
                    <a:pt x="1" y="1008"/>
                  </a:lnTo>
                  <a:lnTo>
                    <a:pt x="2491" y="1008"/>
                  </a:lnTo>
                  <a:lnTo>
                    <a:pt x="2491"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1447828" y="1922330"/>
              <a:ext cx="233669" cy="94574"/>
            </a:xfrm>
            <a:custGeom>
              <a:rect b="b" l="l" r="r" t="t"/>
              <a:pathLst>
                <a:path extrusionOk="0" h="1009" w="2493">
                  <a:moveTo>
                    <a:pt x="1" y="1"/>
                  </a:moveTo>
                  <a:lnTo>
                    <a:pt x="1"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504706" y="2591946"/>
              <a:ext cx="233669" cy="94574"/>
            </a:xfrm>
            <a:custGeom>
              <a:rect b="b" l="l" r="r" t="t"/>
              <a:pathLst>
                <a:path extrusionOk="0" h="1009" w="2493">
                  <a:moveTo>
                    <a:pt x="1" y="0"/>
                  </a:moveTo>
                  <a:lnTo>
                    <a:pt x="1" y="1008"/>
                  </a:lnTo>
                  <a:lnTo>
                    <a:pt x="2493" y="1008"/>
                  </a:lnTo>
                  <a:lnTo>
                    <a:pt x="2493"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872129" y="2597293"/>
              <a:ext cx="233481" cy="94574"/>
            </a:xfrm>
            <a:custGeom>
              <a:rect b="b" l="l" r="r" t="t"/>
              <a:pathLst>
                <a:path extrusionOk="0" h="1009" w="2491">
                  <a:moveTo>
                    <a:pt x="1" y="0"/>
                  </a:moveTo>
                  <a:lnTo>
                    <a:pt x="1" y="1009"/>
                  </a:lnTo>
                  <a:lnTo>
                    <a:pt x="2490" y="1009"/>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225200" y="2766568"/>
              <a:ext cx="233669" cy="94574"/>
            </a:xfrm>
            <a:custGeom>
              <a:rect b="b" l="l" r="r" t="t"/>
              <a:pathLst>
                <a:path extrusionOk="0" h="1009" w="2493">
                  <a:moveTo>
                    <a:pt x="1" y="1"/>
                  </a:moveTo>
                  <a:lnTo>
                    <a:pt x="1" y="1009"/>
                  </a:lnTo>
                  <a:lnTo>
                    <a:pt x="2493" y="1009"/>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647084" y="2770786"/>
              <a:ext cx="233481" cy="94574"/>
            </a:xfrm>
            <a:custGeom>
              <a:rect b="b" l="l" r="r" t="t"/>
              <a:pathLst>
                <a:path extrusionOk="0" h="1009" w="2491">
                  <a:moveTo>
                    <a:pt x="1" y="0"/>
                  </a:moveTo>
                  <a:lnTo>
                    <a:pt x="1" y="1009"/>
                  </a:lnTo>
                  <a:lnTo>
                    <a:pt x="2491" y="1009"/>
                  </a:lnTo>
                  <a:lnTo>
                    <a:pt x="2491"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1305170" y="2054959"/>
              <a:ext cx="233481" cy="94574"/>
            </a:xfrm>
            <a:custGeom>
              <a:rect b="b" l="l" r="r" t="t"/>
              <a:pathLst>
                <a:path extrusionOk="0" h="1009" w="2491">
                  <a:moveTo>
                    <a:pt x="0" y="0"/>
                  </a:moveTo>
                  <a:lnTo>
                    <a:pt x="0" y="1008"/>
                  </a:lnTo>
                  <a:lnTo>
                    <a:pt x="2490" y="1008"/>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34"/>
          <p:cNvSpPr txBox="1"/>
          <p:nvPr>
            <p:ph idx="2" type="title"/>
          </p:nvPr>
        </p:nvSpPr>
        <p:spPr>
          <a:xfrm>
            <a:off x="2788800" y="228600"/>
            <a:ext cx="3477600" cy="91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highlight>
                  <a:schemeClr val="accent1"/>
                </a:highlight>
              </a:rPr>
              <a:t>IDEA</a:t>
            </a:r>
            <a:endParaRPr sz="6000">
              <a:highlight>
                <a:schemeClr val="accent1"/>
              </a:highlight>
            </a:endParaRPr>
          </a:p>
        </p:txBody>
      </p:sp>
      <p:sp>
        <p:nvSpPr>
          <p:cNvPr id="580" name="Google Shape;580;p34"/>
          <p:cNvSpPr txBox="1"/>
          <p:nvPr>
            <p:ph idx="1" type="subTitle"/>
          </p:nvPr>
        </p:nvSpPr>
        <p:spPr>
          <a:xfrm>
            <a:off x="2877600" y="1319850"/>
            <a:ext cx="3388800" cy="312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Work Sans Medium"/>
                <a:ea typeface="Work Sans Medium"/>
                <a:cs typeface="Work Sans Medium"/>
                <a:sym typeface="Work Sans Medium"/>
              </a:rPr>
              <a:t>The main goal of FitMatch is to provide a list of personalized workouts and diets that have been selected based on the user's specific needs. </a:t>
            </a:r>
            <a:endParaRPr sz="1100">
              <a:solidFill>
                <a:srgbClr val="000000"/>
              </a:solidFill>
              <a:latin typeface="Work Sans Medium"/>
              <a:ea typeface="Work Sans Medium"/>
              <a:cs typeface="Work Sans Medium"/>
              <a:sym typeface="Work Sans Medium"/>
            </a:endParaRPr>
          </a:p>
          <a:p>
            <a:pPr indent="0" lvl="0" marL="0" rtl="0" algn="l">
              <a:lnSpc>
                <a:spcPct val="115000"/>
              </a:lnSpc>
              <a:spcBef>
                <a:spcPts val="0"/>
              </a:spcBef>
              <a:spcAft>
                <a:spcPts val="0"/>
              </a:spcAft>
              <a:buNone/>
            </a:pPr>
            <a:r>
              <a:t/>
            </a:r>
            <a:endParaRPr sz="1100">
              <a:solidFill>
                <a:srgbClr val="000000"/>
              </a:solidFill>
              <a:latin typeface="Work Sans Medium"/>
              <a:ea typeface="Work Sans Medium"/>
              <a:cs typeface="Work Sans Medium"/>
              <a:sym typeface="Work Sans Medium"/>
            </a:endParaRPr>
          </a:p>
          <a:p>
            <a:pPr indent="0" lvl="0" marL="0" rtl="0" algn="l">
              <a:lnSpc>
                <a:spcPct val="115000"/>
              </a:lnSpc>
              <a:spcBef>
                <a:spcPts val="0"/>
              </a:spcBef>
              <a:spcAft>
                <a:spcPts val="0"/>
              </a:spcAft>
              <a:buNone/>
            </a:pPr>
            <a:r>
              <a:rPr lang="en" sz="1100">
                <a:solidFill>
                  <a:srgbClr val="000000"/>
                </a:solidFill>
                <a:latin typeface="Work Sans Medium"/>
                <a:ea typeface="Work Sans Medium"/>
                <a:cs typeface="Work Sans Medium"/>
                <a:sym typeface="Work Sans Medium"/>
              </a:rPr>
              <a:t>As the user progresses in their fitness journey and achieves their goals, the app will adjust their workouts and diets accordingly to continue to challenge and support them.</a:t>
            </a:r>
            <a:endParaRPr sz="1100">
              <a:solidFill>
                <a:srgbClr val="000000"/>
              </a:solidFill>
              <a:latin typeface="Work Sans Medium"/>
              <a:ea typeface="Work Sans Medium"/>
              <a:cs typeface="Work Sans Medium"/>
              <a:sym typeface="Work Sans Medium"/>
            </a:endParaRPr>
          </a:p>
          <a:p>
            <a:pPr indent="0" lvl="0" marL="0" rtl="0" algn="l">
              <a:lnSpc>
                <a:spcPct val="115000"/>
              </a:lnSpc>
              <a:spcBef>
                <a:spcPts val="0"/>
              </a:spcBef>
              <a:spcAft>
                <a:spcPts val="0"/>
              </a:spcAft>
              <a:buNone/>
            </a:pPr>
            <a:r>
              <a:t/>
            </a:r>
            <a:endParaRPr sz="1100">
              <a:solidFill>
                <a:srgbClr val="000000"/>
              </a:solidFill>
              <a:latin typeface="Work Sans Medium"/>
              <a:ea typeface="Work Sans Medium"/>
              <a:cs typeface="Work Sans Medium"/>
              <a:sym typeface="Work Sans Medium"/>
            </a:endParaRPr>
          </a:p>
          <a:p>
            <a:pPr indent="0" lvl="0" marL="0" rtl="0" algn="l">
              <a:lnSpc>
                <a:spcPct val="115000"/>
              </a:lnSpc>
              <a:spcBef>
                <a:spcPts val="0"/>
              </a:spcBef>
              <a:spcAft>
                <a:spcPts val="0"/>
              </a:spcAft>
              <a:buNone/>
            </a:pPr>
            <a:r>
              <a:rPr lang="en" sz="1100">
                <a:solidFill>
                  <a:srgbClr val="000000"/>
                </a:solidFill>
                <a:latin typeface="Work Sans Medium"/>
                <a:ea typeface="Work Sans Medium"/>
                <a:cs typeface="Work Sans Medium"/>
                <a:sym typeface="Work Sans Medium"/>
              </a:rPr>
              <a:t>FitMatch is the ideal application for anyone looking for a simple and personalized way to improve their health and fitness, without wasting time in organizing training days and meals to be eaten during the day.</a:t>
            </a:r>
            <a:endParaRPr sz="1100">
              <a:solidFill>
                <a:srgbClr val="000000"/>
              </a:solidFill>
              <a:latin typeface="Work Sans Medium"/>
              <a:ea typeface="Work Sans Medium"/>
              <a:cs typeface="Work Sans Medium"/>
              <a:sym typeface="Work Sans Medium"/>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grpSp>
        <p:nvGrpSpPr>
          <p:cNvPr id="581" name="Google Shape;581;p34"/>
          <p:cNvGrpSpPr/>
          <p:nvPr/>
        </p:nvGrpSpPr>
        <p:grpSpPr>
          <a:xfrm>
            <a:off x="1528083" y="2414606"/>
            <a:ext cx="1221842" cy="2540148"/>
            <a:chOff x="3911547" y="1206076"/>
            <a:chExt cx="595497" cy="1237949"/>
          </a:xfrm>
        </p:grpSpPr>
        <p:sp>
          <p:nvSpPr>
            <p:cNvPr id="582" name="Google Shape;582;p34"/>
            <p:cNvSpPr/>
            <p:nvPr/>
          </p:nvSpPr>
          <p:spPr>
            <a:xfrm>
              <a:off x="4041551" y="1979557"/>
              <a:ext cx="136904" cy="462938"/>
            </a:xfrm>
            <a:custGeom>
              <a:rect b="b" l="l" r="r" t="t"/>
              <a:pathLst>
                <a:path extrusionOk="0" h="9059" w="2679">
                  <a:moveTo>
                    <a:pt x="1013" y="1"/>
                  </a:moveTo>
                  <a:cubicBezTo>
                    <a:pt x="1013" y="1"/>
                    <a:pt x="1086" y="3494"/>
                    <a:pt x="1048" y="3788"/>
                  </a:cubicBezTo>
                  <a:cubicBezTo>
                    <a:pt x="981" y="4217"/>
                    <a:pt x="955" y="4651"/>
                    <a:pt x="974" y="5085"/>
                  </a:cubicBezTo>
                  <a:cubicBezTo>
                    <a:pt x="1011" y="5603"/>
                    <a:pt x="1110" y="7167"/>
                    <a:pt x="1110" y="7167"/>
                  </a:cubicBezTo>
                  <a:cubicBezTo>
                    <a:pt x="1018" y="7340"/>
                    <a:pt x="938" y="7519"/>
                    <a:pt x="867" y="7700"/>
                  </a:cubicBezTo>
                  <a:cubicBezTo>
                    <a:pt x="711" y="8078"/>
                    <a:pt x="1" y="8322"/>
                    <a:pt x="133" y="8723"/>
                  </a:cubicBezTo>
                  <a:cubicBezTo>
                    <a:pt x="214" y="8962"/>
                    <a:pt x="390" y="9058"/>
                    <a:pt x="609" y="9058"/>
                  </a:cubicBezTo>
                  <a:cubicBezTo>
                    <a:pt x="755" y="9058"/>
                    <a:pt x="920" y="9016"/>
                    <a:pt x="1089" y="8945"/>
                  </a:cubicBezTo>
                  <a:cubicBezTo>
                    <a:pt x="1510" y="8766"/>
                    <a:pt x="1622" y="8566"/>
                    <a:pt x="1777" y="8298"/>
                  </a:cubicBezTo>
                  <a:cubicBezTo>
                    <a:pt x="1933" y="8032"/>
                    <a:pt x="2178" y="7987"/>
                    <a:pt x="2245" y="7698"/>
                  </a:cubicBezTo>
                  <a:cubicBezTo>
                    <a:pt x="2312" y="7409"/>
                    <a:pt x="2163" y="7247"/>
                    <a:pt x="2181" y="6876"/>
                  </a:cubicBezTo>
                  <a:cubicBezTo>
                    <a:pt x="2200" y="6507"/>
                    <a:pt x="2364" y="5545"/>
                    <a:pt x="2439" y="4915"/>
                  </a:cubicBezTo>
                  <a:cubicBezTo>
                    <a:pt x="2513" y="4287"/>
                    <a:pt x="2420" y="3823"/>
                    <a:pt x="2457" y="3473"/>
                  </a:cubicBezTo>
                  <a:cubicBezTo>
                    <a:pt x="2494" y="3121"/>
                    <a:pt x="2679" y="426"/>
                    <a:pt x="2679" y="370"/>
                  </a:cubicBezTo>
                  <a:cubicBezTo>
                    <a:pt x="2679" y="314"/>
                    <a:pt x="1013" y="1"/>
                    <a:pt x="1013" y="1"/>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4041398" y="2333848"/>
              <a:ext cx="116769" cy="108644"/>
            </a:xfrm>
            <a:custGeom>
              <a:rect b="b" l="l" r="r" t="t"/>
              <a:pathLst>
                <a:path extrusionOk="0" h="2126" w="2285">
                  <a:moveTo>
                    <a:pt x="1382" y="1"/>
                  </a:moveTo>
                  <a:cubicBezTo>
                    <a:pt x="1379" y="1"/>
                    <a:pt x="1375" y="1"/>
                    <a:pt x="1372" y="1"/>
                  </a:cubicBezTo>
                  <a:cubicBezTo>
                    <a:pt x="1107" y="12"/>
                    <a:pt x="1109" y="234"/>
                    <a:pt x="1109" y="234"/>
                  </a:cubicBezTo>
                  <a:cubicBezTo>
                    <a:pt x="1020" y="407"/>
                    <a:pt x="938" y="584"/>
                    <a:pt x="867" y="767"/>
                  </a:cubicBezTo>
                  <a:cubicBezTo>
                    <a:pt x="712" y="1145"/>
                    <a:pt x="0" y="1389"/>
                    <a:pt x="134" y="1790"/>
                  </a:cubicBezTo>
                  <a:cubicBezTo>
                    <a:pt x="214" y="2029"/>
                    <a:pt x="390" y="2125"/>
                    <a:pt x="609" y="2125"/>
                  </a:cubicBezTo>
                  <a:cubicBezTo>
                    <a:pt x="755" y="2125"/>
                    <a:pt x="920" y="2083"/>
                    <a:pt x="1089" y="2012"/>
                  </a:cubicBezTo>
                  <a:cubicBezTo>
                    <a:pt x="1512" y="1835"/>
                    <a:pt x="1622" y="1635"/>
                    <a:pt x="1776" y="1367"/>
                  </a:cubicBezTo>
                  <a:cubicBezTo>
                    <a:pt x="1931" y="1100"/>
                    <a:pt x="2175" y="1056"/>
                    <a:pt x="2242" y="767"/>
                  </a:cubicBezTo>
                  <a:cubicBezTo>
                    <a:pt x="2285" y="586"/>
                    <a:pt x="2188" y="271"/>
                    <a:pt x="2168" y="25"/>
                  </a:cubicBezTo>
                  <a:cubicBezTo>
                    <a:pt x="2050" y="167"/>
                    <a:pt x="1895" y="273"/>
                    <a:pt x="1722" y="331"/>
                  </a:cubicBezTo>
                  <a:cubicBezTo>
                    <a:pt x="1722" y="331"/>
                    <a:pt x="1637" y="1"/>
                    <a:pt x="1382"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4046917" y="2367473"/>
              <a:ext cx="109921" cy="75018"/>
            </a:xfrm>
            <a:custGeom>
              <a:rect b="b" l="l" r="r" t="t"/>
              <a:pathLst>
                <a:path extrusionOk="0" h="1468" w="2151">
                  <a:moveTo>
                    <a:pt x="2151" y="1"/>
                  </a:moveTo>
                  <a:lnTo>
                    <a:pt x="2151" y="1"/>
                  </a:lnTo>
                  <a:cubicBezTo>
                    <a:pt x="1965" y="135"/>
                    <a:pt x="1802" y="299"/>
                    <a:pt x="1668" y="485"/>
                  </a:cubicBezTo>
                  <a:cubicBezTo>
                    <a:pt x="1448" y="813"/>
                    <a:pt x="1340" y="1110"/>
                    <a:pt x="770" y="1251"/>
                  </a:cubicBezTo>
                  <a:cubicBezTo>
                    <a:pt x="712" y="1268"/>
                    <a:pt x="653" y="1276"/>
                    <a:pt x="594" y="1276"/>
                  </a:cubicBezTo>
                  <a:cubicBezTo>
                    <a:pt x="358" y="1276"/>
                    <a:pt x="135" y="1142"/>
                    <a:pt x="30" y="920"/>
                  </a:cubicBezTo>
                  <a:cubicBezTo>
                    <a:pt x="2" y="987"/>
                    <a:pt x="0" y="1061"/>
                    <a:pt x="24" y="1132"/>
                  </a:cubicBezTo>
                  <a:cubicBezTo>
                    <a:pt x="104" y="1371"/>
                    <a:pt x="280" y="1467"/>
                    <a:pt x="499" y="1467"/>
                  </a:cubicBezTo>
                  <a:cubicBezTo>
                    <a:pt x="645" y="1467"/>
                    <a:pt x="810" y="1425"/>
                    <a:pt x="979" y="1354"/>
                  </a:cubicBezTo>
                  <a:cubicBezTo>
                    <a:pt x="1402" y="1177"/>
                    <a:pt x="1514" y="975"/>
                    <a:pt x="1668" y="709"/>
                  </a:cubicBezTo>
                  <a:cubicBezTo>
                    <a:pt x="1825" y="441"/>
                    <a:pt x="2067" y="396"/>
                    <a:pt x="2134" y="107"/>
                  </a:cubicBezTo>
                  <a:cubicBezTo>
                    <a:pt x="2142" y="72"/>
                    <a:pt x="2147" y="36"/>
                    <a:pt x="2151" y="1"/>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4237477" y="1979557"/>
              <a:ext cx="136801" cy="464420"/>
            </a:xfrm>
            <a:custGeom>
              <a:rect b="b" l="l" r="r" t="t"/>
              <a:pathLst>
                <a:path extrusionOk="0" h="9088" w="2677">
                  <a:moveTo>
                    <a:pt x="1667" y="1"/>
                  </a:moveTo>
                  <a:cubicBezTo>
                    <a:pt x="1666" y="1"/>
                    <a:pt x="0" y="316"/>
                    <a:pt x="0" y="372"/>
                  </a:cubicBezTo>
                  <a:cubicBezTo>
                    <a:pt x="0" y="428"/>
                    <a:pt x="181" y="3121"/>
                    <a:pt x="218" y="3473"/>
                  </a:cubicBezTo>
                  <a:cubicBezTo>
                    <a:pt x="256" y="3825"/>
                    <a:pt x="163" y="4287"/>
                    <a:pt x="237" y="4917"/>
                  </a:cubicBezTo>
                  <a:cubicBezTo>
                    <a:pt x="312" y="5547"/>
                    <a:pt x="433" y="6173"/>
                    <a:pt x="455" y="6619"/>
                  </a:cubicBezTo>
                  <a:cubicBezTo>
                    <a:pt x="478" y="7062"/>
                    <a:pt x="369" y="7441"/>
                    <a:pt x="433" y="7730"/>
                  </a:cubicBezTo>
                  <a:cubicBezTo>
                    <a:pt x="496" y="8019"/>
                    <a:pt x="744" y="8061"/>
                    <a:pt x="899" y="8328"/>
                  </a:cubicBezTo>
                  <a:cubicBezTo>
                    <a:pt x="1055" y="8596"/>
                    <a:pt x="1165" y="8792"/>
                    <a:pt x="1588" y="8973"/>
                  </a:cubicBezTo>
                  <a:cubicBezTo>
                    <a:pt x="1756" y="9045"/>
                    <a:pt x="1921" y="9088"/>
                    <a:pt x="2067" y="9088"/>
                  </a:cubicBezTo>
                  <a:cubicBezTo>
                    <a:pt x="2286" y="9088"/>
                    <a:pt x="2463" y="8991"/>
                    <a:pt x="2542" y="8751"/>
                  </a:cubicBezTo>
                  <a:cubicBezTo>
                    <a:pt x="2677" y="8352"/>
                    <a:pt x="1965" y="8108"/>
                    <a:pt x="1810" y="7730"/>
                  </a:cubicBezTo>
                  <a:cubicBezTo>
                    <a:pt x="1739" y="7547"/>
                    <a:pt x="1659" y="7370"/>
                    <a:pt x="1568" y="7197"/>
                  </a:cubicBezTo>
                  <a:cubicBezTo>
                    <a:pt x="1568" y="7197"/>
                    <a:pt x="1667" y="5603"/>
                    <a:pt x="1704" y="5085"/>
                  </a:cubicBezTo>
                  <a:cubicBezTo>
                    <a:pt x="1722" y="4651"/>
                    <a:pt x="1698" y="4217"/>
                    <a:pt x="1629" y="3788"/>
                  </a:cubicBezTo>
                  <a:cubicBezTo>
                    <a:pt x="1592" y="3494"/>
                    <a:pt x="1667" y="1"/>
                    <a:pt x="1667" y="1"/>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4257560" y="2335074"/>
              <a:ext cx="116616" cy="108593"/>
            </a:xfrm>
            <a:custGeom>
              <a:rect b="b" l="l" r="r" t="t"/>
              <a:pathLst>
                <a:path extrusionOk="0" h="2125" w="2282">
                  <a:moveTo>
                    <a:pt x="901" y="1"/>
                  </a:moveTo>
                  <a:cubicBezTo>
                    <a:pt x="648" y="1"/>
                    <a:pt x="562" y="329"/>
                    <a:pt x="562" y="329"/>
                  </a:cubicBezTo>
                  <a:cubicBezTo>
                    <a:pt x="562" y="329"/>
                    <a:pt x="550" y="330"/>
                    <a:pt x="529" y="330"/>
                  </a:cubicBezTo>
                  <a:cubicBezTo>
                    <a:pt x="443" y="330"/>
                    <a:pt x="205" y="312"/>
                    <a:pt x="49" y="124"/>
                  </a:cubicBezTo>
                  <a:cubicBezTo>
                    <a:pt x="29" y="372"/>
                    <a:pt x="1" y="588"/>
                    <a:pt x="42" y="769"/>
                  </a:cubicBezTo>
                  <a:cubicBezTo>
                    <a:pt x="105" y="1058"/>
                    <a:pt x="353" y="1103"/>
                    <a:pt x="509" y="1369"/>
                  </a:cubicBezTo>
                  <a:cubicBezTo>
                    <a:pt x="664" y="1639"/>
                    <a:pt x="772" y="1829"/>
                    <a:pt x="1193" y="2010"/>
                  </a:cubicBezTo>
                  <a:cubicBezTo>
                    <a:pt x="1362" y="2082"/>
                    <a:pt x="1527" y="2125"/>
                    <a:pt x="1673" y="2125"/>
                  </a:cubicBezTo>
                  <a:cubicBezTo>
                    <a:pt x="1893" y="2125"/>
                    <a:pt x="2070" y="2028"/>
                    <a:pt x="2149" y="1786"/>
                  </a:cubicBezTo>
                  <a:cubicBezTo>
                    <a:pt x="2282" y="1388"/>
                    <a:pt x="1572" y="1144"/>
                    <a:pt x="1417" y="765"/>
                  </a:cubicBezTo>
                  <a:cubicBezTo>
                    <a:pt x="1346" y="584"/>
                    <a:pt x="1266" y="406"/>
                    <a:pt x="1175" y="232"/>
                  </a:cubicBezTo>
                  <a:cubicBezTo>
                    <a:pt x="1175" y="232"/>
                    <a:pt x="1177" y="12"/>
                    <a:pt x="914" y="1"/>
                  </a:cubicBezTo>
                  <a:cubicBezTo>
                    <a:pt x="910" y="1"/>
                    <a:pt x="905" y="1"/>
                    <a:pt x="901"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4258888" y="2369006"/>
              <a:ext cx="109870" cy="75018"/>
            </a:xfrm>
            <a:custGeom>
              <a:rect b="b" l="l" r="r" t="t"/>
              <a:pathLst>
                <a:path extrusionOk="0" h="1468" w="2150">
                  <a:moveTo>
                    <a:pt x="1" y="1"/>
                  </a:moveTo>
                  <a:lnTo>
                    <a:pt x="1" y="1"/>
                  </a:lnTo>
                  <a:cubicBezTo>
                    <a:pt x="3" y="36"/>
                    <a:pt x="8" y="73"/>
                    <a:pt x="16" y="109"/>
                  </a:cubicBezTo>
                  <a:cubicBezTo>
                    <a:pt x="79" y="398"/>
                    <a:pt x="327" y="440"/>
                    <a:pt x="483" y="707"/>
                  </a:cubicBezTo>
                  <a:cubicBezTo>
                    <a:pt x="638" y="975"/>
                    <a:pt x="748" y="1171"/>
                    <a:pt x="1171" y="1352"/>
                  </a:cubicBezTo>
                  <a:cubicBezTo>
                    <a:pt x="1340" y="1424"/>
                    <a:pt x="1506" y="1468"/>
                    <a:pt x="1652" y="1468"/>
                  </a:cubicBezTo>
                  <a:cubicBezTo>
                    <a:pt x="1871" y="1468"/>
                    <a:pt x="2046" y="1371"/>
                    <a:pt x="2125" y="1130"/>
                  </a:cubicBezTo>
                  <a:cubicBezTo>
                    <a:pt x="2150" y="1061"/>
                    <a:pt x="2148" y="985"/>
                    <a:pt x="2120" y="917"/>
                  </a:cubicBezTo>
                  <a:cubicBezTo>
                    <a:pt x="2015" y="1141"/>
                    <a:pt x="1792" y="1276"/>
                    <a:pt x="1556" y="1276"/>
                  </a:cubicBezTo>
                  <a:cubicBezTo>
                    <a:pt x="1498" y="1276"/>
                    <a:pt x="1440" y="1268"/>
                    <a:pt x="1382" y="1251"/>
                  </a:cubicBezTo>
                  <a:cubicBezTo>
                    <a:pt x="811" y="1108"/>
                    <a:pt x="701" y="811"/>
                    <a:pt x="482" y="483"/>
                  </a:cubicBezTo>
                  <a:cubicBezTo>
                    <a:pt x="349" y="297"/>
                    <a:pt x="185" y="135"/>
                    <a:pt x="1" y="1"/>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4112021" y="1206076"/>
              <a:ext cx="269004" cy="311061"/>
            </a:xfrm>
            <a:custGeom>
              <a:rect b="b" l="l" r="r" t="t"/>
              <a:pathLst>
                <a:path extrusionOk="0" h="6087" w="5264">
                  <a:moveTo>
                    <a:pt x="2503" y="0"/>
                  </a:moveTo>
                  <a:cubicBezTo>
                    <a:pt x="2027" y="0"/>
                    <a:pt x="1494" y="142"/>
                    <a:pt x="1363" y="377"/>
                  </a:cubicBezTo>
                  <a:cubicBezTo>
                    <a:pt x="1181" y="703"/>
                    <a:pt x="1291" y="1616"/>
                    <a:pt x="1291" y="1616"/>
                  </a:cubicBezTo>
                  <a:cubicBezTo>
                    <a:pt x="1291" y="1616"/>
                    <a:pt x="901" y="3196"/>
                    <a:pt x="864" y="3463"/>
                  </a:cubicBezTo>
                  <a:cubicBezTo>
                    <a:pt x="827" y="3729"/>
                    <a:pt x="294" y="3910"/>
                    <a:pt x="146" y="4579"/>
                  </a:cubicBezTo>
                  <a:cubicBezTo>
                    <a:pt x="1" y="5248"/>
                    <a:pt x="853" y="5673"/>
                    <a:pt x="1106" y="5697"/>
                  </a:cubicBezTo>
                  <a:cubicBezTo>
                    <a:pt x="1143" y="5701"/>
                    <a:pt x="1189" y="5702"/>
                    <a:pt x="1244" y="5702"/>
                  </a:cubicBezTo>
                  <a:cubicBezTo>
                    <a:pt x="1570" y="5702"/>
                    <a:pt x="2177" y="5649"/>
                    <a:pt x="2552" y="5649"/>
                  </a:cubicBezTo>
                  <a:cubicBezTo>
                    <a:pt x="2988" y="5649"/>
                    <a:pt x="3792" y="6087"/>
                    <a:pt x="3792" y="6087"/>
                  </a:cubicBezTo>
                  <a:cubicBezTo>
                    <a:pt x="3786" y="5973"/>
                    <a:pt x="3790" y="5860"/>
                    <a:pt x="3805" y="5746"/>
                  </a:cubicBezTo>
                  <a:cubicBezTo>
                    <a:pt x="3831" y="5610"/>
                    <a:pt x="4142" y="5539"/>
                    <a:pt x="4450" y="5127"/>
                  </a:cubicBezTo>
                  <a:cubicBezTo>
                    <a:pt x="4755" y="4713"/>
                    <a:pt x="4425" y="4458"/>
                    <a:pt x="4353" y="4251"/>
                  </a:cubicBezTo>
                  <a:cubicBezTo>
                    <a:pt x="4280" y="4046"/>
                    <a:pt x="4412" y="4057"/>
                    <a:pt x="4619" y="3996"/>
                  </a:cubicBezTo>
                  <a:cubicBezTo>
                    <a:pt x="4826" y="3934"/>
                    <a:pt x="5264" y="3388"/>
                    <a:pt x="5240" y="2805"/>
                  </a:cubicBezTo>
                  <a:cubicBezTo>
                    <a:pt x="5216" y="2222"/>
                    <a:pt x="3840" y="1517"/>
                    <a:pt x="3756" y="1262"/>
                  </a:cubicBezTo>
                  <a:cubicBezTo>
                    <a:pt x="3671" y="1008"/>
                    <a:pt x="3514" y="242"/>
                    <a:pt x="3016" y="71"/>
                  </a:cubicBezTo>
                  <a:cubicBezTo>
                    <a:pt x="2874" y="23"/>
                    <a:pt x="2693" y="0"/>
                    <a:pt x="2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4207735" y="1248388"/>
              <a:ext cx="31684" cy="21616"/>
            </a:xfrm>
            <a:custGeom>
              <a:rect b="b" l="l" r="r" t="t"/>
              <a:pathLst>
                <a:path extrusionOk="0" h="423" w="620">
                  <a:moveTo>
                    <a:pt x="321" y="0"/>
                  </a:moveTo>
                  <a:cubicBezTo>
                    <a:pt x="260" y="0"/>
                    <a:pt x="197" y="18"/>
                    <a:pt x="144" y="57"/>
                  </a:cubicBezTo>
                  <a:cubicBezTo>
                    <a:pt x="1" y="167"/>
                    <a:pt x="74" y="423"/>
                    <a:pt x="74" y="423"/>
                  </a:cubicBezTo>
                  <a:lnTo>
                    <a:pt x="607" y="410"/>
                  </a:lnTo>
                  <a:cubicBezTo>
                    <a:pt x="620" y="316"/>
                    <a:pt x="609" y="220"/>
                    <a:pt x="571" y="132"/>
                  </a:cubicBezTo>
                  <a:cubicBezTo>
                    <a:pt x="532" y="54"/>
                    <a:pt x="429" y="0"/>
                    <a:pt x="321"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4035572" y="1839588"/>
              <a:ext cx="335488" cy="179574"/>
            </a:xfrm>
            <a:custGeom>
              <a:rect b="b" l="l" r="r" t="t"/>
              <a:pathLst>
                <a:path extrusionOk="0" h="3514" w="6565">
                  <a:moveTo>
                    <a:pt x="774" y="0"/>
                  </a:moveTo>
                  <a:lnTo>
                    <a:pt x="0" y="2518"/>
                  </a:lnTo>
                  <a:cubicBezTo>
                    <a:pt x="0" y="2518"/>
                    <a:pt x="610" y="2887"/>
                    <a:pt x="1683" y="3221"/>
                  </a:cubicBezTo>
                  <a:cubicBezTo>
                    <a:pt x="2431" y="3453"/>
                    <a:pt x="2872" y="3488"/>
                    <a:pt x="3071" y="3488"/>
                  </a:cubicBezTo>
                  <a:cubicBezTo>
                    <a:pt x="3158" y="3488"/>
                    <a:pt x="3198" y="3482"/>
                    <a:pt x="3198" y="3482"/>
                  </a:cubicBezTo>
                  <a:lnTo>
                    <a:pt x="3307" y="3111"/>
                  </a:lnTo>
                  <a:lnTo>
                    <a:pt x="3491" y="3513"/>
                  </a:lnTo>
                  <a:cubicBezTo>
                    <a:pt x="3922" y="3504"/>
                    <a:pt x="4348" y="3454"/>
                    <a:pt x="4770" y="3366"/>
                  </a:cubicBezTo>
                  <a:cubicBezTo>
                    <a:pt x="5491" y="3217"/>
                    <a:pt x="6564" y="2701"/>
                    <a:pt x="6564" y="2701"/>
                  </a:cubicBezTo>
                  <a:lnTo>
                    <a:pt x="5919" y="53"/>
                  </a:lnTo>
                  <a:cubicBezTo>
                    <a:pt x="5919" y="53"/>
                    <a:pt x="4625" y="220"/>
                    <a:pt x="3174" y="220"/>
                  </a:cubicBezTo>
                  <a:cubicBezTo>
                    <a:pt x="2356" y="220"/>
                    <a:pt x="1488" y="167"/>
                    <a:pt x="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4035572" y="1839486"/>
              <a:ext cx="168996" cy="178399"/>
            </a:xfrm>
            <a:custGeom>
              <a:rect b="b" l="l" r="r" t="t"/>
              <a:pathLst>
                <a:path extrusionOk="0" h="3491" w="3307">
                  <a:moveTo>
                    <a:pt x="774" y="1"/>
                  </a:moveTo>
                  <a:lnTo>
                    <a:pt x="0" y="2520"/>
                  </a:lnTo>
                  <a:cubicBezTo>
                    <a:pt x="0" y="2520"/>
                    <a:pt x="610" y="2889"/>
                    <a:pt x="1683" y="3223"/>
                  </a:cubicBezTo>
                  <a:cubicBezTo>
                    <a:pt x="2432" y="3455"/>
                    <a:pt x="2873" y="3490"/>
                    <a:pt x="3071" y="3490"/>
                  </a:cubicBezTo>
                  <a:cubicBezTo>
                    <a:pt x="3158" y="3490"/>
                    <a:pt x="3198" y="3484"/>
                    <a:pt x="3198" y="3484"/>
                  </a:cubicBezTo>
                  <a:lnTo>
                    <a:pt x="3307" y="3113"/>
                  </a:lnTo>
                  <a:lnTo>
                    <a:pt x="3307" y="3113"/>
                  </a:lnTo>
                  <a:cubicBezTo>
                    <a:pt x="3273" y="3115"/>
                    <a:pt x="3238" y="3116"/>
                    <a:pt x="3201" y="3116"/>
                  </a:cubicBezTo>
                  <a:cubicBezTo>
                    <a:pt x="2188" y="3116"/>
                    <a:pt x="241" y="2390"/>
                    <a:pt x="241" y="2390"/>
                  </a:cubicBezTo>
                  <a:lnTo>
                    <a:pt x="839" y="15"/>
                  </a:lnTo>
                  <a:lnTo>
                    <a:pt x="774" y="1"/>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4204720" y="1842041"/>
              <a:ext cx="166543" cy="176917"/>
            </a:xfrm>
            <a:custGeom>
              <a:rect b="b" l="l" r="r" t="t"/>
              <a:pathLst>
                <a:path extrusionOk="0" h="3462" w="3259">
                  <a:moveTo>
                    <a:pt x="2613" y="1"/>
                  </a:moveTo>
                  <a:cubicBezTo>
                    <a:pt x="2613" y="3"/>
                    <a:pt x="2485" y="25"/>
                    <a:pt x="2267" y="46"/>
                  </a:cubicBezTo>
                  <a:lnTo>
                    <a:pt x="2999" y="2414"/>
                  </a:lnTo>
                  <a:cubicBezTo>
                    <a:pt x="2126" y="2841"/>
                    <a:pt x="1165" y="3062"/>
                    <a:pt x="195" y="3062"/>
                  </a:cubicBezTo>
                  <a:cubicBezTo>
                    <a:pt x="130" y="3062"/>
                    <a:pt x="65" y="3061"/>
                    <a:pt x="0" y="3059"/>
                  </a:cubicBezTo>
                  <a:lnTo>
                    <a:pt x="0" y="3059"/>
                  </a:lnTo>
                  <a:lnTo>
                    <a:pt x="185" y="3462"/>
                  </a:lnTo>
                  <a:cubicBezTo>
                    <a:pt x="615" y="3452"/>
                    <a:pt x="1042" y="3402"/>
                    <a:pt x="1463" y="3314"/>
                  </a:cubicBezTo>
                  <a:cubicBezTo>
                    <a:pt x="2185" y="3165"/>
                    <a:pt x="3258" y="2649"/>
                    <a:pt x="3258" y="2649"/>
                  </a:cubicBezTo>
                  <a:lnTo>
                    <a:pt x="2613" y="1"/>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3913489" y="1480954"/>
              <a:ext cx="593556" cy="393949"/>
            </a:xfrm>
            <a:custGeom>
              <a:rect b="b" l="l" r="r" t="t"/>
              <a:pathLst>
                <a:path extrusionOk="0" h="7709" w="11615">
                  <a:moveTo>
                    <a:pt x="4925" y="0"/>
                  </a:moveTo>
                  <a:cubicBezTo>
                    <a:pt x="4646" y="0"/>
                    <a:pt x="4228" y="10"/>
                    <a:pt x="4020" y="63"/>
                  </a:cubicBezTo>
                  <a:cubicBezTo>
                    <a:pt x="3694" y="149"/>
                    <a:pt x="1335" y="404"/>
                    <a:pt x="1335" y="404"/>
                  </a:cubicBezTo>
                  <a:cubicBezTo>
                    <a:pt x="1335" y="404"/>
                    <a:pt x="0" y="1416"/>
                    <a:pt x="134" y="1515"/>
                  </a:cubicBezTo>
                  <a:cubicBezTo>
                    <a:pt x="171" y="1542"/>
                    <a:pt x="229" y="1551"/>
                    <a:pt x="317" y="1551"/>
                  </a:cubicBezTo>
                  <a:cubicBezTo>
                    <a:pt x="547" y="1551"/>
                    <a:pt x="981" y="1485"/>
                    <a:pt x="1773" y="1485"/>
                  </a:cubicBezTo>
                  <a:cubicBezTo>
                    <a:pt x="2865" y="1485"/>
                    <a:pt x="3461" y="1450"/>
                    <a:pt x="3461" y="1450"/>
                  </a:cubicBezTo>
                  <a:cubicBezTo>
                    <a:pt x="3461" y="1450"/>
                    <a:pt x="3703" y="3539"/>
                    <a:pt x="3716" y="3733"/>
                  </a:cubicBezTo>
                  <a:cubicBezTo>
                    <a:pt x="3729" y="3928"/>
                    <a:pt x="3426" y="5445"/>
                    <a:pt x="3340" y="5956"/>
                  </a:cubicBezTo>
                  <a:cubicBezTo>
                    <a:pt x="3254" y="6467"/>
                    <a:pt x="2941" y="7167"/>
                    <a:pt x="2941" y="7167"/>
                  </a:cubicBezTo>
                  <a:cubicBezTo>
                    <a:pt x="2941" y="7167"/>
                    <a:pt x="3681" y="7695"/>
                    <a:pt x="5017" y="7708"/>
                  </a:cubicBezTo>
                  <a:cubicBezTo>
                    <a:pt x="5043" y="7708"/>
                    <a:pt x="5070" y="7708"/>
                    <a:pt x="5097" y="7708"/>
                  </a:cubicBezTo>
                  <a:cubicBezTo>
                    <a:pt x="6435" y="7708"/>
                    <a:pt x="8456" y="7440"/>
                    <a:pt x="8456" y="7440"/>
                  </a:cubicBezTo>
                  <a:cubicBezTo>
                    <a:pt x="8456" y="7440"/>
                    <a:pt x="7507" y="3722"/>
                    <a:pt x="7520" y="3541"/>
                  </a:cubicBezTo>
                  <a:cubicBezTo>
                    <a:pt x="7531" y="3358"/>
                    <a:pt x="7714" y="1716"/>
                    <a:pt x="7714" y="1716"/>
                  </a:cubicBezTo>
                  <a:cubicBezTo>
                    <a:pt x="7714" y="1716"/>
                    <a:pt x="9410" y="1835"/>
                    <a:pt x="10420" y="1835"/>
                  </a:cubicBezTo>
                  <a:cubicBezTo>
                    <a:pt x="10703" y="1835"/>
                    <a:pt x="10933" y="1826"/>
                    <a:pt x="11056" y="1802"/>
                  </a:cubicBezTo>
                  <a:cubicBezTo>
                    <a:pt x="11615" y="1694"/>
                    <a:pt x="11384" y="1440"/>
                    <a:pt x="11359" y="1329"/>
                  </a:cubicBezTo>
                  <a:cubicBezTo>
                    <a:pt x="11300" y="1058"/>
                    <a:pt x="10996" y="866"/>
                    <a:pt x="10886" y="745"/>
                  </a:cubicBezTo>
                  <a:cubicBezTo>
                    <a:pt x="10847" y="702"/>
                    <a:pt x="10736" y="689"/>
                    <a:pt x="10596" y="689"/>
                  </a:cubicBezTo>
                  <a:cubicBezTo>
                    <a:pt x="10396" y="689"/>
                    <a:pt x="10136" y="715"/>
                    <a:pt x="9946" y="715"/>
                  </a:cubicBezTo>
                  <a:cubicBezTo>
                    <a:pt x="9893" y="715"/>
                    <a:pt x="9845" y="713"/>
                    <a:pt x="9805" y="708"/>
                  </a:cubicBezTo>
                  <a:cubicBezTo>
                    <a:pt x="9525" y="673"/>
                    <a:pt x="8528" y="538"/>
                    <a:pt x="8225" y="453"/>
                  </a:cubicBezTo>
                  <a:cubicBezTo>
                    <a:pt x="7921" y="369"/>
                    <a:pt x="7679" y="223"/>
                    <a:pt x="7095" y="149"/>
                  </a:cubicBezTo>
                  <a:cubicBezTo>
                    <a:pt x="6512" y="76"/>
                    <a:pt x="6318" y="65"/>
                    <a:pt x="6318" y="65"/>
                  </a:cubicBezTo>
                  <a:lnTo>
                    <a:pt x="5200" y="3"/>
                  </a:lnTo>
                  <a:cubicBezTo>
                    <a:pt x="5200" y="3"/>
                    <a:pt x="5086" y="0"/>
                    <a:pt x="4925"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4017482" y="1480954"/>
              <a:ext cx="347855" cy="393949"/>
            </a:xfrm>
            <a:custGeom>
              <a:rect b="b" l="l" r="r" t="t"/>
              <a:pathLst>
                <a:path extrusionOk="0" h="7709" w="6807">
                  <a:moveTo>
                    <a:pt x="2890" y="0"/>
                  </a:moveTo>
                  <a:cubicBezTo>
                    <a:pt x="2611" y="0"/>
                    <a:pt x="2193" y="10"/>
                    <a:pt x="1985" y="63"/>
                  </a:cubicBezTo>
                  <a:cubicBezTo>
                    <a:pt x="1775" y="119"/>
                    <a:pt x="722" y="244"/>
                    <a:pt x="0" y="326"/>
                  </a:cubicBezTo>
                  <a:lnTo>
                    <a:pt x="453" y="1480"/>
                  </a:lnTo>
                  <a:cubicBezTo>
                    <a:pt x="1089" y="1470"/>
                    <a:pt x="1426" y="1450"/>
                    <a:pt x="1426" y="1450"/>
                  </a:cubicBezTo>
                  <a:cubicBezTo>
                    <a:pt x="1426" y="1450"/>
                    <a:pt x="1668" y="3539"/>
                    <a:pt x="1681" y="3733"/>
                  </a:cubicBezTo>
                  <a:cubicBezTo>
                    <a:pt x="1694" y="3928"/>
                    <a:pt x="1391" y="5445"/>
                    <a:pt x="1305" y="5956"/>
                  </a:cubicBezTo>
                  <a:cubicBezTo>
                    <a:pt x="1219" y="6467"/>
                    <a:pt x="906" y="7167"/>
                    <a:pt x="906" y="7167"/>
                  </a:cubicBezTo>
                  <a:cubicBezTo>
                    <a:pt x="906" y="7167"/>
                    <a:pt x="1646" y="7695"/>
                    <a:pt x="2982" y="7708"/>
                  </a:cubicBezTo>
                  <a:cubicBezTo>
                    <a:pt x="3008" y="7708"/>
                    <a:pt x="3035" y="7708"/>
                    <a:pt x="3062" y="7708"/>
                  </a:cubicBezTo>
                  <a:cubicBezTo>
                    <a:pt x="4400" y="7708"/>
                    <a:pt x="6421" y="7440"/>
                    <a:pt x="6421" y="7440"/>
                  </a:cubicBezTo>
                  <a:cubicBezTo>
                    <a:pt x="6421" y="7440"/>
                    <a:pt x="5472" y="3722"/>
                    <a:pt x="5485" y="3541"/>
                  </a:cubicBezTo>
                  <a:cubicBezTo>
                    <a:pt x="5496" y="3358"/>
                    <a:pt x="5679" y="1716"/>
                    <a:pt x="5679" y="1716"/>
                  </a:cubicBezTo>
                  <a:cubicBezTo>
                    <a:pt x="5679" y="1716"/>
                    <a:pt x="6052" y="1744"/>
                    <a:pt x="6553" y="1770"/>
                  </a:cubicBezTo>
                  <a:lnTo>
                    <a:pt x="6806" y="570"/>
                  </a:lnTo>
                  <a:cubicBezTo>
                    <a:pt x="6547" y="529"/>
                    <a:pt x="6313" y="486"/>
                    <a:pt x="6190" y="453"/>
                  </a:cubicBezTo>
                  <a:cubicBezTo>
                    <a:pt x="5886" y="367"/>
                    <a:pt x="5644" y="222"/>
                    <a:pt x="5060" y="149"/>
                  </a:cubicBezTo>
                  <a:cubicBezTo>
                    <a:pt x="4477" y="76"/>
                    <a:pt x="4283" y="63"/>
                    <a:pt x="4283" y="63"/>
                  </a:cubicBezTo>
                  <a:lnTo>
                    <a:pt x="3165" y="3"/>
                  </a:lnTo>
                  <a:cubicBezTo>
                    <a:pt x="3165" y="3"/>
                    <a:pt x="3051" y="0"/>
                    <a:pt x="2890"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4152443" y="1501395"/>
              <a:ext cx="28720" cy="65973"/>
            </a:xfrm>
            <a:custGeom>
              <a:rect b="b" l="l" r="r" t="t"/>
              <a:pathLst>
                <a:path extrusionOk="0" fill="none" h="1291" w="562">
                  <a:moveTo>
                    <a:pt x="56" y="0"/>
                  </a:moveTo>
                  <a:cubicBezTo>
                    <a:pt x="0" y="487"/>
                    <a:pt x="190" y="970"/>
                    <a:pt x="561" y="129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4232060" y="1507885"/>
              <a:ext cx="21463" cy="32246"/>
            </a:xfrm>
            <a:custGeom>
              <a:rect b="b" l="l" r="r" t="t"/>
              <a:pathLst>
                <a:path extrusionOk="0" fill="none" h="631" w="420">
                  <a:moveTo>
                    <a:pt x="420" y="0"/>
                  </a:moveTo>
                  <a:cubicBezTo>
                    <a:pt x="302" y="224"/>
                    <a:pt x="162" y="436"/>
                    <a:pt x="0" y="63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4141660" y="1500628"/>
              <a:ext cx="15126" cy="74610"/>
            </a:xfrm>
            <a:custGeom>
              <a:rect b="b" l="l" r="r" t="t"/>
              <a:pathLst>
                <a:path extrusionOk="0" fill="none" h="1460" w="296">
                  <a:moveTo>
                    <a:pt x="86" y="1"/>
                  </a:moveTo>
                  <a:cubicBezTo>
                    <a:pt x="86" y="1"/>
                    <a:pt x="1" y="828"/>
                    <a:pt x="295" y="146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4172781" y="1443189"/>
              <a:ext cx="76449" cy="74661"/>
            </a:xfrm>
            <a:custGeom>
              <a:rect b="b" l="l" r="r" t="t"/>
              <a:pathLst>
                <a:path extrusionOk="0" h="1461" w="1496">
                  <a:moveTo>
                    <a:pt x="219" y="1"/>
                  </a:moveTo>
                  <a:lnTo>
                    <a:pt x="1" y="985"/>
                  </a:lnTo>
                  <a:cubicBezTo>
                    <a:pt x="1" y="985"/>
                    <a:pt x="305" y="1460"/>
                    <a:pt x="668" y="1460"/>
                  </a:cubicBezTo>
                  <a:cubicBezTo>
                    <a:pt x="1033" y="1460"/>
                    <a:pt x="1471" y="1071"/>
                    <a:pt x="1483" y="949"/>
                  </a:cubicBezTo>
                  <a:cubicBezTo>
                    <a:pt x="1496" y="826"/>
                    <a:pt x="1361" y="159"/>
                    <a:pt x="1361" y="159"/>
                  </a:cubicBezTo>
                  <a:cubicBezTo>
                    <a:pt x="1361" y="159"/>
                    <a:pt x="465" y="159"/>
                    <a:pt x="219"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4179169" y="1443700"/>
              <a:ext cx="44919" cy="37458"/>
            </a:xfrm>
            <a:custGeom>
              <a:rect b="b" l="l" r="r" t="t"/>
              <a:pathLst>
                <a:path extrusionOk="0" h="733" w="879">
                  <a:moveTo>
                    <a:pt x="195" y="0"/>
                  </a:moveTo>
                  <a:lnTo>
                    <a:pt x="1" y="732"/>
                  </a:lnTo>
                  <a:lnTo>
                    <a:pt x="879" y="418"/>
                  </a:lnTo>
                  <a:lnTo>
                    <a:pt x="195"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4116722" y="1460309"/>
              <a:ext cx="22127" cy="14104"/>
            </a:xfrm>
            <a:custGeom>
              <a:rect b="b" l="l" r="r" t="t"/>
              <a:pathLst>
                <a:path extrusionOk="0" h="276" w="433">
                  <a:moveTo>
                    <a:pt x="66" y="0"/>
                  </a:moveTo>
                  <a:cubicBezTo>
                    <a:pt x="19" y="0"/>
                    <a:pt x="0" y="107"/>
                    <a:pt x="0" y="107"/>
                  </a:cubicBezTo>
                  <a:cubicBezTo>
                    <a:pt x="0" y="107"/>
                    <a:pt x="75" y="249"/>
                    <a:pt x="192" y="270"/>
                  </a:cubicBezTo>
                  <a:cubicBezTo>
                    <a:pt x="208" y="274"/>
                    <a:pt x="223" y="276"/>
                    <a:pt x="238" y="276"/>
                  </a:cubicBezTo>
                  <a:cubicBezTo>
                    <a:pt x="306" y="276"/>
                    <a:pt x="370" y="236"/>
                    <a:pt x="399" y="171"/>
                  </a:cubicBezTo>
                  <a:cubicBezTo>
                    <a:pt x="433" y="106"/>
                    <a:pt x="179" y="109"/>
                    <a:pt x="107" y="24"/>
                  </a:cubicBezTo>
                  <a:cubicBezTo>
                    <a:pt x="91" y="7"/>
                    <a:pt x="78" y="0"/>
                    <a:pt x="66"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3911547" y="1397351"/>
              <a:ext cx="225311" cy="161279"/>
            </a:xfrm>
            <a:custGeom>
              <a:rect b="b" l="l" r="r" t="t"/>
              <a:pathLst>
                <a:path extrusionOk="0" h="3156" w="4409">
                  <a:moveTo>
                    <a:pt x="3168" y="0"/>
                  </a:moveTo>
                  <a:cubicBezTo>
                    <a:pt x="3146" y="0"/>
                    <a:pt x="3123" y="3"/>
                    <a:pt x="3100" y="9"/>
                  </a:cubicBezTo>
                  <a:cubicBezTo>
                    <a:pt x="3007" y="14"/>
                    <a:pt x="2916" y="42"/>
                    <a:pt x="2834" y="91"/>
                  </a:cubicBezTo>
                  <a:cubicBezTo>
                    <a:pt x="2662" y="171"/>
                    <a:pt x="1770" y="989"/>
                    <a:pt x="1279" y="1310"/>
                  </a:cubicBezTo>
                  <a:cubicBezTo>
                    <a:pt x="791" y="1632"/>
                    <a:pt x="267" y="2417"/>
                    <a:pt x="223" y="2625"/>
                  </a:cubicBezTo>
                  <a:cubicBezTo>
                    <a:pt x="180" y="2836"/>
                    <a:pt x="1" y="3142"/>
                    <a:pt x="174" y="3155"/>
                  </a:cubicBezTo>
                  <a:cubicBezTo>
                    <a:pt x="183" y="3155"/>
                    <a:pt x="191" y="3156"/>
                    <a:pt x="200" y="3156"/>
                  </a:cubicBezTo>
                  <a:cubicBezTo>
                    <a:pt x="233" y="3156"/>
                    <a:pt x="267" y="3150"/>
                    <a:pt x="299" y="3142"/>
                  </a:cubicBezTo>
                  <a:lnTo>
                    <a:pt x="1099" y="2812"/>
                  </a:lnTo>
                  <a:cubicBezTo>
                    <a:pt x="1283" y="2724"/>
                    <a:pt x="1443" y="2588"/>
                    <a:pt x="1563" y="2422"/>
                  </a:cubicBezTo>
                  <a:cubicBezTo>
                    <a:pt x="1716" y="2191"/>
                    <a:pt x="1852" y="1953"/>
                    <a:pt x="1975" y="1707"/>
                  </a:cubicBezTo>
                  <a:cubicBezTo>
                    <a:pt x="2064" y="1550"/>
                    <a:pt x="2787" y="732"/>
                    <a:pt x="2951" y="547"/>
                  </a:cubicBezTo>
                  <a:cubicBezTo>
                    <a:pt x="2973" y="628"/>
                    <a:pt x="3009" y="760"/>
                    <a:pt x="3052" y="915"/>
                  </a:cubicBezTo>
                  <a:cubicBezTo>
                    <a:pt x="3128" y="1192"/>
                    <a:pt x="3195" y="1179"/>
                    <a:pt x="3264" y="1298"/>
                  </a:cubicBezTo>
                  <a:cubicBezTo>
                    <a:pt x="3343" y="1448"/>
                    <a:pt x="3436" y="1589"/>
                    <a:pt x="3544" y="1718"/>
                  </a:cubicBezTo>
                  <a:cubicBezTo>
                    <a:pt x="3632" y="1811"/>
                    <a:pt x="3683" y="1859"/>
                    <a:pt x="3738" y="1859"/>
                  </a:cubicBezTo>
                  <a:cubicBezTo>
                    <a:pt x="3750" y="1859"/>
                    <a:pt x="3762" y="1857"/>
                    <a:pt x="3775" y="1852"/>
                  </a:cubicBezTo>
                  <a:cubicBezTo>
                    <a:pt x="3801" y="1843"/>
                    <a:pt x="3782" y="1792"/>
                    <a:pt x="3749" y="1731"/>
                  </a:cubicBezTo>
                  <a:lnTo>
                    <a:pt x="3749" y="1731"/>
                  </a:lnTo>
                  <a:cubicBezTo>
                    <a:pt x="3797" y="1783"/>
                    <a:pt x="3862" y="1817"/>
                    <a:pt x="3933" y="1824"/>
                  </a:cubicBezTo>
                  <a:cubicBezTo>
                    <a:pt x="4019" y="1824"/>
                    <a:pt x="4013" y="1802"/>
                    <a:pt x="4013" y="1802"/>
                  </a:cubicBezTo>
                  <a:lnTo>
                    <a:pt x="4013" y="1802"/>
                  </a:lnTo>
                  <a:cubicBezTo>
                    <a:pt x="4034" y="1805"/>
                    <a:pt x="4055" y="1807"/>
                    <a:pt x="4076" y="1807"/>
                  </a:cubicBezTo>
                  <a:cubicBezTo>
                    <a:pt x="4097" y="1807"/>
                    <a:pt x="4118" y="1805"/>
                    <a:pt x="4138" y="1802"/>
                  </a:cubicBezTo>
                  <a:cubicBezTo>
                    <a:pt x="4170" y="1796"/>
                    <a:pt x="4194" y="1770"/>
                    <a:pt x="4192" y="1736"/>
                  </a:cubicBezTo>
                  <a:lnTo>
                    <a:pt x="4192" y="1736"/>
                  </a:lnTo>
                  <a:cubicBezTo>
                    <a:pt x="4217" y="1754"/>
                    <a:pt x="4245" y="1763"/>
                    <a:pt x="4274" y="1763"/>
                  </a:cubicBezTo>
                  <a:cubicBezTo>
                    <a:pt x="4296" y="1763"/>
                    <a:pt x="4318" y="1758"/>
                    <a:pt x="4338" y="1748"/>
                  </a:cubicBezTo>
                  <a:cubicBezTo>
                    <a:pt x="4409" y="1705"/>
                    <a:pt x="4226" y="1546"/>
                    <a:pt x="4142" y="1375"/>
                  </a:cubicBezTo>
                  <a:cubicBezTo>
                    <a:pt x="4058" y="1203"/>
                    <a:pt x="3993" y="909"/>
                    <a:pt x="3861" y="745"/>
                  </a:cubicBezTo>
                  <a:cubicBezTo>
                    <a:pt x="3726" y="579"/>
                    <a:pt x="3538" y="283"/>
                    <a:pt x="3393" y="119"/>
                  </a:cubicBezTo>
                  <a:cubicBezTo>
                    <a:pt x="3341" y="43"/>
                    <a:pt x="3257" y="0"/>
                    <a:pt x="31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3911547" y="1396329"/>
              <a:ext cx="225311" cy="162455"/>
            </a:xfrm>
            <a:custGeom>
              <a:rect b="b" l="l" r="r" t="t"/>
              <a:pathLst>
                <a:path extrusionOk="0" fill="none" h="3179" w="4409">
                  <a:moveTo>
                    <a:pt x="1099" y="2832"/>
                  </a:moveTo>
                  <a:cubicBezTo>
                    <a:pt x="1283" y="2744"/>
                    <a:pt x="1443" y="2608"/>
                    <a:pt x="1563" y="2442"/>
                  </a:cubicBezTo>
                  <a:cubicBezTo>
                    <a:pt x="1716" y="2211"/>
                    <a:pt x="1852" y="1973"/>
                    <a:pt x="1975" y="1727"/>
                  </a:cubicBezTo>
                  <a:cubicBezTo>
                    <a:pt x="2064" y="1570"/>
                    <a:pt x="2787" y="752"/>
                    <a:pt x="2951" y="567"/>
                  </a:cubicBezTo>
                  <a:cubicBezTo>
                    <a:pt x="2973" y="648"/>
                    <a:pt x="3009" y="780"/>
                    <a:pt x="3052" y="935"/>
                  </a:cubicBezTo>
                  <a:cubicBezTo>
                    <a:pt x="3128" y="1212"/>
                    <a:pt x="3195" y="1199"/>
                    <a:pt x="3264" y="1318"/>
                  </a:cubicBezTo>
                  <a:cubicBezTo>
                    <a:pt x="3343" y="1468"/>
                    <a:pt x="3436" y="1609"/>
                    <a:pt x="3544" y="1738"/>
                  </a:cubicBezTo>
                  <a:cubicBezTo>
                    <a:pt x="3652" y="1851"/>
                    <a:pt x="3704" y="1898"/>
                    <a:pt x="3775" y="1872"/>
                  </a:cubicBezTo>
                  <a:cubicBezTo>
                    <a:pt x="3801" y="1863"/>
                    <a:pt x="3782" y="1812"/>
                    <a:pt x="3749" y="1751"/>
                  </a:cubicBezTo>
                  <a:cubicBezTo>
                    <a:pt x="3797" y="1803"/>
                    <a:pt x="3862" y="1837"/>
                    <a:pt x="3933" y="1844"/>
                  </a:cubicBezTo>
                  <a:cubicBezTo>
                    <a:pt x="4019" y="1844"/>
                    <a:pt x="4013" y="1822"/>
                    <a:pt x="4013" y="1822"/>
                  </a:cubicBezTo>
                  <a:cubicBezTo>
                    <a:pt x="4054" y="1829"/>
                    <a:pt x="4097" y="1829"/>
                    <a:pt x="4138" y="1822"/>
                  </a:cubicBezTo>
                  <a:cubicBezTo>
                    <a:pt x="4170" y="1816"/>
                    <a:pt x="4194" y="1790"/>
                    <a:pt x="4192" y="1756"/>
                  </a:cubicBezTo>
                  <a:cubicBezTo>
                    <a:pt x="4235" y="1788"/>
                    <a:pt x="4291" y="1792"/>
                    <a:pt x="4338" y="1768"/>
                  </a:cubicBezTo>
                  <a:cubicBezTo>
                    <a:pt x="4409" y="1725"/>
                    <a:pt x="4226" y="1566"/>
                    <a:pt x="4142" y="1395"/>
                  </a:cubicBezTo>
                  <a:cubicBezTo>
                    <a:pt x="4058" y="1223"/>
                    <a:pt x="3993" y="929"/>
                    <a:pt x="3861" y="765"/>
                  </a:cubicBezTo>
                  <a:cubicBezTo>
                    <a:pt x="3726" y="599"/>
                    <a:pt x="3538" y="303"/>
                    <a:pt x="3393" y="139"/>
                  </a:cubicBezTo>
                  <a:cubicBezTo>
                    <a:pt x="3328" y="44"/>
                    <a:pt x="3212" y="1"/>
                    <a:pt x="3100" y="29"/>
                  </a:cubicBezTo>
                  <a:cubicBezTo>
                    <a:pt x="3007" y="34"/>
                    <a:pt x="2916" y="62"/>
                    <a:pt x="2834" y="111"/>
                  </a:cubicBezTo>
                  <a:cubicBezTo>
                    <a:pt x="2662" y="191"/>
                    <a:pt x="1770" y="1009"/>
                    <a:pt x="1279" y="1330"/>
                  </a:cubicBezTo>
                  <a:cubicBezTo>
                    <a:pt x="791" y="1652"/>
                    <a:pt x="267" y="2437"/>
                    <a:pt x="223" y="2645"/>
                  </a:cubicBezTo>
                  <a:cubicBezTo>
                    <a:pt x="180" y="2856"/>
                    <a:pt x="1" y="3162"/>
                    <a:pt x="174" y="3175"/>
                  </a:cubicBezTo>
                  <a:cubicBezTo>
                    <a:pt x="215" y="3178"/>
                    <a:pt x="258" y="3173"/>
                    <a:pt x="299" y="316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4097559" y="1454738"/>
              <a:ext cx="19010" cy="34699"/>
            </a:xfrm>
            <a:custGeom>
              <a:rect b="b" l="l" r="r" t="t"/>
              <a:pathLst>
                <a:path extrusionOk="0" fill="none" h="679" w="372">
                  <a:moveTo>
                    <a:pt x="372" y="679"/>
                  </a:moveTo>
                  <a:cubicBezTo>
                    <a:pt x="306" y="585"/>
                    <a:pt x="247" y="489"/>
                    <a:pt x="193" y="390"/>
                  </a:cubicBezTo>
                  <a:cubicBezTo>
                    <a:pt x="159" y="313"/>
                    <a:pt x="25" y="60"/>
                    <a:pt x="1"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4105582" y="1449015"/>
              <a:ext cx="20134" cy="37100"/>
            </a:xfrm>
            <a:custGeom>
              <a:rect b="b" l="l" r="r" t="t"/>
              <a:pathLst>
                <a:path extrusionOk="0" fill="none" h="726" w="394">
                  <a:moveTo>
                    <a:pt x="393" y="725"/>
                  </a:moveTo>
                  <a:cubicBezTo>
                    <a:pt x="393" y="725"/>
                    <a:pt x="252" y="483"/>
                    <a:pt x="194" y="349"/>
                  </a:cubicBezTo>
                  <a:cubicBezTo>
                    <a:pt x="138" y="230"/>
                    <a:pt x="73" y="112"/>
                    <a:pt x="0"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4087185" y="1458622"/>
              <a:ext cx="13747" cy="24427"/>
            </a:xfrm>
            <a:custGeom>
              <a:rect b="b" l="l" r="r" t="t"/>
              <a:pathLst>
                <a:path extrusionOk="0" fill="none" h="478" w="269">
                  <a:moveTo>
                    <a:pt x="269" y="478"/>
                  </a:moveTo>
                  <a:lnTo>
                    <a:pt x="1"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4275088" y="1463937"/>
              <a:ext cx="22127" cy="14053"/>
            </a:xfrm>
            <a:custGeom>
              <a:rect b="b" l="l" r="r" t="t"/>
              <a:pathLst>
                <a:path extrusionOk="0" h="275" w="433">
                  <a:moveTo>
                    <a:pt x="367" y="1"/>
                  </a:moveTo>
                  <a:cubicBezTo>
                    <a:pt x="356" y="1"/>
                    <a:pt x="343" y="7"/>
                    <a:pt x="329" y="23"/>
                  </a:cubicBezTo>
                  <a:cubicBezTo>
                    <a:pt x="256" y="107"/>
                    <a:pt x="1" y="104"/>
                    <a:pt x="36" y="169"/>
                  </a:cubicBezTo>
                  <a:cubicBezTo>
                    <a:pt x="63" y="234"/>
                    <a:pt x="126" y="274"/>
                    <a:pt x="194" y="274"/>
                  </a:cubicBezTo>
                  <a:cubicBezTo>
                    <a:pt x="209" y="274"/>
                    <a:pt x="225" y="272"/>
                    <a:pt x="241" y="268"/>
                  </a:cubicBezTo>
                  <a:cubicBezTo>
                    <a:pt x="358" y="249"/>
                    <a:pt x="433" y="107"/>
                    <a:pt x="433" y="107"/>
                  </a:cubicBezTo>
                  <a:cubicBezTo>
                    <a:pt x="433" y="107"/>
                    <a:pt x="413" y="1"/>
                    <a:pt x="367"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4277081" y="1400826"/>
              <a:ext cx="225311" cy="161279"/>
            </a:xfrm>
            <a:custGeom>
              <a:rect b="b" l="l" r="r" t="t"/>
              <a:pathLst>
                <a:path extrusionOk="0" h="3156" w="4409">
                  <a:moveTo>
                    <a:pt x="1245" y="1"/>
                  </a:moveTo>
                  <a:cubicBezTo>
                    <a:pt x="1188" y="1"/>
                    <a:pt x="1100" y="21"/>
                    <a:pt x="1015" y="120"/>
                  </a:cubicBezTo>
                  <a:cubicBezTo>
                    <a:pt x="873" y="286"/>
                    <a:pt x="681" y="580"/>
                    <a:pt x="549" y="746"/>
                  </a:cubicBezTo>
                  <a:cubicBezTo>
                    <a:pt x="416" y="910"/>
                    <a:pt x="351" y="1206"/>
                    <a:pt x="265" y="1376"/>
                  </a:cubicBezTo>
                  <a:cubicBezTo>
                    <a:pt x="181" y="1547"/>
                    <a:pt x="1" y="1706"/>
                    <a:pt x="72" y="1749"/>
                  </a:cubicBezTo>
                  <a:cubicBezTo>
                    <a:pt x="92" y="1759"/>
                    <a:pt x="114" y="1764"/>
                    <a:pt x="137" y="1764"/>
                  </a:cubicBezTo>
                  <a:cubicBezTo>
                    <a:pt x="165" y="1764"/>
                    <a:pt x="193" y="1756"/>
                    <a:pt x="217" y="1739"/>
                  </a:cubicBezTo>
                  <a:lnTo>
                    <a:pt x="217" y="1739"/>
                  </a:lnTo>
                  <a:cubicBezTo>
                    <a:pt x="215" y="1771"/>
                    <a:pt x="237" y="1799"/>
                    <a:pt x="269" y="1803"/>
                  </a:cubicBezTo>
                  <a:cubicBezTo>
                    <a:pt x="290" y="1806"/>
                    <a:pt x="311" y="1808"/>
                    <a:pt x="332" y="1808"/>
                  </a:cubicBezTo>
                  <a:cubicBezTo>
                    <a:pt x="353" y="1808"/>
                    <a:pt x="374" y="1806"/>
                    <a:pt x="396" y="1803"/>
                  </a:cubicBezTo>
                  <a:lnTo>
                    <a:pt x="396" y="1803"/>
                  </a:lnTo>
                  <a:cubicBezTo>
                    <a:pt x="396" y="1803"/>
                    <a:pt x="386" y="1823"/>
                    <a:pt x="476" y="1827"/>
                  </a:cubicBezTo>
                  <a:cubicBezTo>
                    <a:pt x="547" y="1817"/>
                    <a:pt x="612" y="1784"/>
                    <a:pt x="660" y="1732"/>
                  </a:cubicBezTo>
                  <a:lnTo>
                    <a:pt x="660" y="1732"/>
                  </a:lnTo>
                  <a:cubicBezTo>
                    <a:pt x="627" y="1793"/>
                    <a:pt x="608" y="1844"/>
                    <a:pt x="632" y="1853"/>
                  </a:cubicBezTo>
                  <a:cubicBezTo>
                    <a:pt x="645" y="1857"/>
                    <a:pt x="657" y="1859"/>
                    <a:pt x="669" y="1859"/>
                  </a:cubicBezTo>
                  <a:cubicBezTo>
                    <a:pt x="724" y="1859"/>
                    <a:pt x="777" y="1814"/>
                    <a:pt x="865" y="1719"/>
                  </a:cubicBezTo>
                  <a:cubicBezTo>
                    <a:pt x="972" y="1590"/>
                    <a:pt x="1067" y="1450"/>
                    <a:pt x="1143" y="1301"/>
                  </a:cubicBezTo>
                  <a:cubicBezTo>
                    <a:pt x="1212" y="1180"/>
                    <a:pt x="1281" y="1195"/>
                    <a:pt x="1357" y="917"/>
                  </a:cubicBezTo>
                  <a:cubicBezTo>
                    <a:pt x="1400" y="763"/>
                    <a:pt x="1438" y="632"/>
                    <a:pt x="1458" y="548"/>
                  </a:cubicBezTo>
                  <a:cubicBezTo>
                    <a:pt x="1618" y="733"/>
                    <a:pt x="2345" y="1553"/>
                    <a:pt x="2433" y="1708"/>
                  </a:cubicBezTo>
                  <a:cubicBezTo>
                    <a:pt x="2556" y="1955"/>
                    <a:pt x="2694" y="2194"/>
                    <a:pt x="2845" y="2423"/>
                  </a:cubicBezTo>
                  <a:cubicBezTo>
                    <a:pt x="2921" y="2535"/>
                    <a:pt x="3014" y="2632"/>
                    <a:pt x="3122" y="2710"/>
                  </a:cubicBezTo>
                  <a:lnTo>
                    <a:pt x="4235" y="3156"/>
                  </a:lnTo>
                  <a:cubicBezTo>
                    <a:pt x="4408" y="3143"/>
                    <a:pt x="4231" y="2833"/>
                    <a:pt x="4185" y="2626"/>
                  </a:cubicBezTo>
                  <a:cubicBezTo>
                    <a:pt x="4140" y="2419"/>
                    <a:pt x="3620" y="1633"/>
                    <a:pt x="3128" y="1311"/>
                  </a:cubicBezTo>
                  <a:cubicBezTo>
                    <a:pt x="2636" y="990"/>
                    <a:pt x="1747" y="174"/>
                    <a:pt x="1576" y="90"/>
                  </a:cubicBezTo>
                  <a:cubicBezTo>
                    <a:pt x="1494" y="43"/>
                    <a:pt x="1402" y="15"/>
                    <a:pt x="1307" y="10"/>
                  </a:cubicBezTo>
                  <a:cubicBezTo>
                    <a:pt x="1307" y="10"/>
                    <a:pt x="1283" y="1"/>
                    <a:pt x="12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4277081" y="1398424"/>
              <a:ext cx="225311" cy="163681"/>
            </a:xfrm>
            <a:custGeom>
              <a:rect b="b" l="l" r="r" t="t"/>
              <a:pathLst>
                <a:path extrusionOk="0" fill="none" h="3203" w="4409">
                  <a:moveTo>
                    <a:pt x="4235" y="3203"/>
                  </a:moveTo>
                  <a:cubicBezTo>
                    <a:pt x="4408" y="3190"/>
                    <a:pt x="4231" y="2880"/>
                    <a:pt x="4185" y="2673"/>
                  </a:cubicBezTo>
                  <a:cubicBezTo>
                    <a:pt x="4140" y="2466"/>
                    <a:pt x="3620" y="1680"/>
                    <a:pt x="3128" y="1358"/>
                  </a:cubicBezTo>
                  <a:cubicBezTo>
                    <a:pt x="2636" y="1037"/>
                    <a:pt x="1747" y="221"/>
                    <a:pt x="1576" y="137"/>
                  </a:cubicBezTo>
                  <a:cubicBezTo>
                    <a:pt x="1494" y="90"/>
                    <a:pt x="1402" y="62"/>
                    <a:pt x="1307" y="57"/>
                  </a:cubicBezTo>
                  <a:cubicBezTo>
                    <a:pt x="1307" y="57"/>
                    <a:pt x="1158" y="1"/>
                    <a:pt x="1015" y="167"/>
                  </a:cubicBezTo>
                  <a:cubicBezTo>
                    <a:pt x="873" y="333"/>
                    <a:pt x="681" y="627"/>
                    <a:pt x="549" y="793"/>
                  </a:cubicBezTo>
                  <a:cubicBezTo>
                    <a:pt x="416" y="957"/>
                    <a:pt x="351" y="1253"/>
                    <a:pt x="265" y="1423"/>
                  </a:cubicBezTo>
                  <a:cubicBezTo>
                    <a:pt x="181" y="1594"/>
                    <a:pt x="1" y="1753"/>
                    <a:pt x="72" y="1796"/>
                  </a:cubicBezTo>
                  <a:cubicBezTo>
                    <a:pt x="118" y="1820"/>
                    <a:pt x="174" y="1816"/>
                    <a:pt x="217" y="1786"/>
                  </a:cubicBezTo>
                  <a:cubicBezTo>
                    <a:pt x="215" y="1818"/>
                    <a:pt x="237" y="1846"/>
                    <a:pt x="269" y="1850"/>
                  </a:cubicBezTo>
                  <a:cubicBezTo>
                    <a:pt x="310" y="1857"/>
                    <a:pt x="353" y="1857"/>
                    <a:pt x="396" y="1850"/>
                  </a:cubicBezTo>
                  <a:cubicBezTo>
                    <a:pt x="396" y="1850"/>
                    <a:pt x="386" y="1870"/>
                    <a:pt x="476" y="1874"/>
                  </a:cubicBezTo>
                  <a:cubicBezTo>
                    <a:pt x="547" y="1864"/>
                    <a:pt x="612" y="1831"/>
                    <a:pt x="660" y="1779"/>
                  </a:cubicBezTo>
                  <a:cubicBezTo>
                    <a:pt x="627" y="1840"/>
                    <a:pt x="608" y="1891"/>
                    <a:pt x="632" y="1900"/>
                  </a:cubicBezTo>
                  <a:cubicBezTo>
                    <a:pt x="703" y="1924"/>
                    <a:pt x="757" y="1881"/>
                    <a:pt x="865" y="1766"/>
                  </a:cubicBezTo>
                  <a:cubicBezTo>
                    <a:pt x="972" y="1637"/>
                    <a:pt x="1067" y="1497"/>
                    <a:pt x="1143" y="1348"/>
                  </a:cubicBezTo>
                  <a:cubicBezTo>
                    <a:pt x="1212" y="1227"/>
                    <a:pt x="1281" y="1242"/>
                    <a:pt x="1357" y="964"/>
                  </a:cubicBezTo>
                  <a:cubicBezTo>
                    <a:pt x="1400" y="810"/>
                    <a:pt x="1438" y="679"/>
                    <a:pt x="1458" y="595"/>
                  </a:cubicBezTo>
                  <a:cubicBezTo>
                    <a:pt x="1618" y="780"/>
                    <a:pt x="2345" y="1600"/>
                    <a:pt x="2433" y="1755"/>
                  </a:cubicBezTo>
                  <a:cubicBezTo>
                    <a:pt x="2556" y="2002"/>
                    <a:pt x="2694" y="2241"/>
                    <a:pt x="2845" y="2470"/>
                  </a:cubicBezTo>
                  <a:cubicBezTo>
                    <a:pt x="2921" y="2582"/>
                    <a:pt x="3014" y="2679"/>
                    <a:pt x="3122" y="275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4297266" y="1458418"/>
              <a:ext cx="19010" cy="34750"/>
            </a:xfrm>
            <a:custGeom>
              <a:rect b="b" l="l" r="r" t="t"/>
              <a:pathLst>
                <a:path extrusionOk="0" fill="none" h="680" w="372">
                  <a:moveTo>
                    <a:pt x="1" y="679"/>
                  </a:moveTo>
                  <a:cubicBezTo>
                    <a:pt x="64" y="586"/>
                    <a:pt x="126" y="489"/>
                    <a:pt x="180" y="390"/>
                  </a:cubicBezTo>
                  <a:cubicBezTo>
                    <a:pt x="213" y="314"/>
                    <a:pt x="347" y="61"/>
                    <a:pt x="372"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4288119" y="1452745"/>
              <a:ext cx="20185" cy="37100"/>
            </a:xfrm>
            <a:custGeom>
              <a:rect b="b" l="l" r="r" t="t"/>
              <a:pathLst>
                <a:path extrusionOk="0" fill="none" h="726" w="395">
                  <a:moveTo>
                    <a:pt x="1" y="725"/>
                  </a:moveTo>
                  <a:cubicBezTo>
                    <a:pt x="1" y="725"/>
                    <a:pt x="141" y="485"/>
                    <a:pt x="200" y="349"/>
                  </a:cubicBezTo>
                  <a:cubicBezTo>
                    <a:pt x="258" y="229"/>
                    <a:pt x="323" y="112"/>
                    <a:pt x="394"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4313261" y="1462353"/>
              <a:ext cx="13389" cy="24989"/>
            </a:xfrm>
            <a:custGeom>
              <a:rect b="b" l="l" r="r" t="t"/>
              <a:pathLst>
                <a:path extrusionOk="0" fill="none" h="489" w="262">
                  <a:moveTo>
                    <a:pt x="1" y="489"/>
                  </a:moveTo>
                  <a:lnTo>
                    <a:pt x="262" y="0"/>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4276519" y="1369142"/>
              <a:ext cx="23201" cy="37458"/>
            </a:xfrm>
            <a:custGeom>
              <a:rect b="b" l="l" r="r" t="t"/>
              <a:pathLst>
                <a:path extrusionOk="0" h="733" w="454">
                  <a:moveTo>
                    <a:pt x="279" y="1"/>
                  </a:moveTo>
                  <a:cubicBezTo>
                    <a:pt x="209" y="1"/>
                    <a:pt x="137" y="65"/>
                    <a:pt x="137" y="65"/>
                  </a:cubicBezTo>
                  <a:lnTo>
                    <a:pt x="1" y="732"/>
                  </a:lnTo>
                  <a:cubicBezTo>
                    <a:pt x="1" y="732"/>
                    <a:pt x="453" y="455"/>
                    <a:pt x="405" y="162"/>
                  </a:cubicBezTo>
                  <a:cubicBezTo>
                    <a:pt x="384" y="37"/>
                    <a:pt x="332" y="1"/>
                    <a:pt x="279"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4149376" y="1263105"/>
              <a:ext cx="143496" cy="207885"/>
            </a:xfrm>
            <a:custGeom>
              <a:rect b="b" l="l" r="r" t="t"/>
              <a:pathLst>
                <a:path extrusionOk="0" h="4068" w="2808">
                  <a:moveTo>
                    <a:pt x="1410" y="1"/>
                  </a:moveTo>
                  <a:cubicBezTo>
                    <a:pt x="1218" y="1"/>
                    <a:pt x="1035" y="49"/>
                    <a:pt x="886" y="161"/>
                  </a:cubicBezTo>
                  <a:cubicBezTo>
                    <a:pt x="513" y="310"/>
                    <a:pt x="237" y="632"/>
                    <a:pt x="146" y="1024"/>
                  </a:cubicBezTo>
                  <a:cubicBezTo>
                    <a:pt x="1" y="1680"/>
                    <a:pt x="84" y="2615"/>
                    <a:pt x="232" y="2908"/>
                  </a:cubicBezTo>
                  <a:cubicBezTo>
                    <a:pt x="377" y="3199"/>
                    <a:pt x="766" y="3989"/>
                    <a:pt x="1216" y="4061"/>
                  </a:cubicBezTo>
                  <a:cubicBezTo>
                    <a:pt x="1240" y="4065"/>
                    <a:pt x="1264" y="4067"/>
                    <a:pt x="1289" y="4067"/>
                  </a:cubicBezTo>
                  <a:cubicBezTo>
                    <a:pt x="1731" y="4067"/>
                    <a:pt x="2305" y="3473"/>
                    <a:pt x="2455" y="2956"/>
                  </a:cubicBezTo>
                  <a:cubicBezTo>
                    <a:pt x="2612" y="2410"/>
                    <a:pt x="2807" y="1134"/>
                    <a:pt x="2600" y="660"/>
                  </a:cubicBezTo>
                  <a:cubicBezTo>
                    <a:pt x="2451" y="319"/>
                    <a:pt x="1904" y="1"/>
                    <a:pt x="1410"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4210239" y="1399753"/>
              <a:ext cx="17375" cy="5570"/>
            </a:xfrm>
            <a:custGeom>
              <a:rect b="b" l="l" r="r" t="t"/>
              <a:pathLst>
                <a:path extrusionOk="0" fill="none" h="109" w="340">
                  <a:moveTo>
                    <a:pt x="0" y="12"/>
                  </a:moveTo>
                  <a:cubicBezTo>
                    <a:pt x="0" y="12"/>
                    <a:pt x="218" y="109"/>
                    <a:pt x="340"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4193375" y="1414061"/>
              <a:ext cx="51000" cy="11191"/>
            </a:xfrm>
            <a:custGeom>
              <a:rect b="b" l="l" r="r" t="t"/>
              <a:pathLst>
                <a:path extrusionOk="0" fill="none" h="219" w="998">
                  <a:moveTo>
                    <a:pt x="1" y="0"/>
                  </a:moveTo>
                  <a:cubicBezTo>
                    <a:pt x="1" y="0"/>
                    <a:pt x="258" y="219"/>
                    <a:pt x="535" y="219"/>
                  </a:cubicBezTo>
                  <a:cubicBezTo>
                    <a:pt x="711" y="213"/>
                    <a:pt x="876" y="138"/>
                    <a:pt x="998" y="1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4172321" y="1347679"/>
              <a:ext cx="29844" cy="5570"/>
            </a:xfrm>
            <a:custGeom>
              <a:rect b="b" l="l" r="r" t="t"/>
              <a:pathLst>
                <a:path extrusionOk="0" fill="none" h="109" w="584">
                  <a:moveTo>
                    <a:pt x="1" y="109"/>
                  </a:moveTo>
                  <a:cubicBezTo>
                    <a:pt x="181" y="19"/>
                    <a:pt x="390" y="0"/>
                    <a:pt x="584" y="6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4237579" y="1348804"/>
              <a:ext cx="29180" cy="11191"/>
            </a:xfrm>
            <a:custGeom>
              <a:rect b="b" l="l" r="r" t="t"/>
              <a:pathLst>
                <a:path extrusionOk="0" fill="none" h="219" w="571">
                  <a:moveTo>
                    <a:pt x="0" y="87"/>
                  </a:moveTo>
                  <a:cubicBezTo>
                    <a:pt x="0" y="87"/>
                    <a:pt x="364" y="1"/>
                    <a:pt x="571" y="219"/>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4184330" y="1362448"/>
              <a:ext cx="8534" cy="14309"/>
            </a:xfrm>
            <a:custGeom>
              <a:rect b="b" l="l" r="r" t="t"/>
              <a:pathLst>
                <a:path extrusionOk="0" h="280" w="167">
                  <a:moveTo>
                    <a:pt x="86" y="0"/>
                  </a:moveTo>
                  <a:cubicBezTo>
                    <a:pt x="40" y="0"/>
                    <a:pt x="0" y="64"/>
                    <a:pt x="0" y="142"/>
                  </a:cubicBezTo>
                  <a:cubicBezTo>
                    <a:pt x="0" y="218"/>
                    <a:pt x="43" y="280"/>
                    <a:pt x="86" y="280"/>
                  </a:cubicBezTo>
                  <a:cubicBezTo>
                    <a:pt x="129" y="280"/>
                    <a:pt x="166" y="222"/>
                    <a:pt x="166" y="142"/>
                  </a:cubicBezTo>
                  <a:cubicBezTo>
                    <a:pt x="166" y="64"/>
                    <a:pt x="133" y="0"/>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4246215" y="1362550"/>
              <a:ext cx="8739" cy="14206"/>
            </a:xfrm>
            <a:custGeom>
              <a:rect b="b" l="l" r="r" t="t"/>
              <a:pathLst>
                <a:path extrusionOk="0" h="278" w="171">
                  <a:moveTo>
                    <a:pt x="85" y="0"/>
                  </a:moveTo>
                  <a:cubicBezTo>
                    <a:pt x="38" y="0"/>
                    <a:pt x="1" y="62"/>
                    <a:pt x="1" y="138"/>
                  </a:cubicBezTo>
                  <a:cubicBezTo>
                    <a:pt x="1" y="216"/>
                    <a:pt x="38" y="278"/>
                    <a:pt x="85" y="278"/>
                  </a:cubicBezTo>
                  <a:cubicBezTo>
                    <a:pt x="131" y="278"/>
                    <a:pt x="170" y="216"/>
                    <a:pt x="170" y="138"/>
                  </a:cubicBezTo>
                  <a:cubicBezTo>
                    <a:pt x="170" y="62"/>
                    <a:pt x="131"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4152903" y="1263105"/>
              <a:ext cx="135677" cy="103585"/>
            </a:xfrm>
            <a:custGeom>
              <a:rect b="b" l="l" r="r" t="t"/>
              <a:pathLst>
                <a:path extrusionOk="0" h="2027" w="2655">
                  <a:moveTo>
                    <a:pt x="1343" y="0"/>
                  </a:moveTo>
                  <a:cubicBezTo>
                    <a:pt x="1151" y="0"/>
                    <a:pt x="967" y="48"/>
                    <a:pt x="817" y="161"/>
                  </a:cubicBezTo>
                  <a:cubicBezTo>
                    <a:pt x="444" y="310"/>
                    <a:pt x="168" y="632"/>
                    <a:pt x="77" y="1024"/>
                  </a:cubicBezTo>
                  <a:cubicBezTo>
                    <a:pt x="27" y="1272"/>
                    <a:pt x="0" y="1525"/>
                    <a:pt x="2" y="1778"/>
                  </a:cubicBezTo>
                  <a:cubicBezTo>
                    <a:pt x="118" y="1633"/>
                    <a:pt x="198" y="1462"/>
                    <a:pt x="233" y="1279"/>
                  </a:cubicBezTo>
                  <a:cubicBezTo>
                    <a:pt x="284" y="962"/>
                    <a:pt x="588" y="392"/>
                    <a:pt x="1450" y="379"/>
                  </a:cubicBezTo>
                  <a:cubicBezTo>
                    <a:pt x="1471" y="378"/>
                    <a:pt x="1492" y="377"/>
                    <a:pt x="1512" y="377"/>
                  </a:cubicBezTo>
                  <a:cubicBezTo>
                    <a:pt x="2026" y="377"/>
                    <a:pt x="2460" y="778"/>
                    <a:pt x="2492" y="1298"/>
                  </a:cubicBezTo>
                  <a:cubicBezTo>
                    <a:pt x="2494" y="1313"/>
                    <a:pt x="2494" y="1326"/>
                    <a:pt x="2494" y="1341"/>
                  </a:cubicBezTo>
                  <a:cubicBezTo>
                    <a:pt x="2483" y="1559"/>
                    <a:pt x="2410" y="1631"/>
                    <a:pt x="2483" y="1823"/>
                  </a:cubicBezTo>
                  <a:cubicBezTo>
                    <a:pt x="2505" y="1883"/>
                    <a:pt x="2537" y="1956"/>
                    <a:pt x="2567" y="2026"/>
                  </a:cubicBezTo>
                  <a:cubicBezTo>
                    <a:pt x="2636" y="1499"/>
                    <a:pt x="2654" y="938"/>
                    <a:pt x="2531" y="655"/>
                  </a:cubicBezTo>
                  <a:cubicBezTo>
                    <a:pt x="2382" y="315"/>
                    <a:pt x="1837" y="0"/>
                    <a:pt x="1343"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4132053" y="1362346"/>
              <a:ext cx="26062" cy="41853"/>
            </a:xfrm>
            <a:custGeom>
              <a:rect b="b" l="l" r="r" t="t"/>
              <a:pathLst>
                <a:path extrusionOk="0" h="819" w="510">
                  <a:moveTo>
                    <a:pt x="279" y="1"/>
                  </a:moveTo>
                  <a:cubicBezTo>
                    <a:pt x="233" y="1"/>
                    <a:pt x="182" y="36"/>
                    <a:pt x="133" y="150"/>
                  </a:cubicBezTo>
                  <a:cubicBezTo>
                    <a:pt x="0" y="451"/>
                    <a:pt x="509" y="819"/>
                    <a:pt x="509" y="819"/>
                  </a:cubicBezTo>
                  <a:lnTo>
                    <a:pt x="412" y="101"/>
                  </a:lnTo>
                  <a:cubicBezTo>
                    <a:pt x="412" y="101"/>
                    <a:pt x="354" y="1"/>
                    <a:pt x="279"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34"/>
          <p:cNvGrpSpPr/>
          <p:nvPr/>
        </p:nvGrpSpPr>
        <p:grpSpPr>
          <a:xfrm>
            <a:off x="6594141" y="1670668"/>
            <a:ext cx="1788719" cy="3282434"/>
            <a:chOff x="2849618" y="932679"/>
            <a:chExt cx="820702" cy="1505980"/>
          </a:xfrm>
        </p:grpSpPr>
        <p:sp>
          <p:nvSpPr>
            <p:cNvPr id="623" name="Google Shape;623;p34"/>
            <p:cNvSpPr/>
            <p:nvPr/>
          </p:nvSpPr>
          <p:spPr>
            <a:xfrm>
              <a:off x="3007524" y="2326387"/>
              <a:ext cx="155709" cy="112272"/>
            </a:xfrm>
            <a:custGeom>
              <a:rect b="b" l="l" r="r" t="t"/>
              <a:pathLst>
                <a:path extrusionOk="0" h="2197" w="3047">
                  <a:moveTo>
                    <a:pt x="1694" y="0"/>
                  </a:moveTo>
                  <a:cubicBezTo>
                    <a:pt x="1514" y="0"/>
                    <a:pt x="1364" y="38"/>
                    <a:pt x="1287" y="126"/>
                  </a:cubicBezTo>
                  <a:cubicBezTo>
                    <a:pt x="1287" y="126"/>
                    <a:pt x="769" y="771"/>
                    <a:pt x="437" y="1142"/>
                  </a:cubicBezTo>
                  <a:cubicBezTo>
                    <a:pt x="105" y="1513"/>
                    <a:pt x="1" y="1724"/>
                    <a:pt x="146" y="1869"/>
                  </a:cubicBezTo>
                  <a:cubicBezTo>
                    <a:pt x="260" y="1982"/>
                    <a:pt x="436" y="2197"/>
                    <a:pt x="813" y="2197"/>
                  </a:cubicBezTo>
                  <a:cubicBezTo>
                    <a:pt x="919" y="2197"/>
                    <a:pt x="1041" y="2180"/>
                    <a:pt x="1182" y="2139"/>
                  </a:cubicBezTo>
                  <a:cubicBezTo>
                    <a:pt x="1825" y="1951"/>
                    <a:pt x="1952" y="1785"/>
                    <a:pt x="2282" y="1412"/>
                  </a:cubicBezTo>
                  <a:cubicBezTo>
                    <a:pt x="2614" y="1040"/>
                    <a:pt x="2863" y="1142"/>
                    <a:pt x="2968" y="685"/>
                  </a:cubicBezTo>
                  <a:cubicBezTo>
                    <a:pt x="3046" y="343"/>
                    <a:pt x="2235" y="0"/>
                    <a:pt x="1694"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3010845" y="2356639"/>
              <a:ext cx="148759" cy="82020"/>
            </a:xfrm>
            <a:custGeom>
              <a:rect b="b" l="l" r="r" t="t"/>
              <a:pathLst>
                <a:path extrusionOk="0" h="1605" w="2911">
                  <a:moveTo>
                    <a:pt x="2903" y="0"/>
                  </a:moveTo>
                  <a:cubicBezTo>
                    <a:pt x="2618" y="108"/>
                    <a:pt x="2377" y="310"/>
                    <a:pt x="2219" y="571"/>
                  </a:cubicBezTo>
                  <a:cubicBezTo>
                    <a:pt x="1948" y="1027"/>
                    <a:pt x="1637" y="1234"/>
                    <a:pt x="974" y="1359"/>
                  </a:cubicBezTo>
                  <a:cubicBezTo>
                    <a:pt x="894" y="1374"/>
                    <a:pt x="820" y="1380"/>
                    <a:pt x="751" y="1380"/>
                  </a:cubicBezTo>
                  <a:cubicBezTo>
                    <a:pt x="311" y="1380"/>
                    <a:pt x="84" y="1113"/>
                    <a:pt x="31" y="1044"/>
                  </a:cubicBezTo>
                  <a:lnTo>
                    <a:pt x="31" y="1044"/>
                  </a:lnTo>
                  <a:cubicBezTo>
                    <a:pt x="1" y="1124"/>
                    <a:pt x="20" y="1215"/>
                    <a:pt x="81" y="1277"/>
                  </a:cubicBezTo>
                  <a:cubicBezTo>
                    <a:pt x="196" y="1390"/>
                    <a:pt x="372" y="1604"/>
                    <a:pt x="748" y="1604"/>
                  </a:cubicBezTo>
                  <a:cubicBezTo>
                    <a:pt x="854" y="1604"/>
                    <a:pt x="977" y="1587"/>
                    <a:pt x="1119" y="1545"/>
                  </a:cubicBezTo>
                  <a:cubicBezTo>
                    <a:pt x="1762" y="1359"/>
                    <a:pt x="1887" y="1193"/>
                    <a:pt x="2219" y="820"/>
                  </a:cubicBezTo>
                  <a:cubicBezTo>
                    <a:pt x="2550" y="448"/>
                    <a:pt x="2798" y="550"/>
                    <a:pt x="2903" y="93"/>
                  </a:cubicBezTo>
                  <a:cubicBezTo>
                    <a:pt x="2910" y="64"/>
                    <a:pt x="2910" y="30"/>
                    <a:pt x="2903"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3340914" y="2326387"/>
              <a:ext cx="155607" cy="112272"/>
            </a:xfrm>
            <a:custGeom>
              <a:rect b="b" l="l" r="r" t="t"/>
              <a:pathLst>
                <a:path extrusionOk="0" h="2197" w="3045">
                  <a:moveTo>
                    <a:pt x="1352" y="0"/>
                  </a:moveTo>
                  <a:cubicBezTo>
                    <a:pt x="811" y="0"/>
                    <a:pt x="1" y="343"/>
                    <a:pt x="78" y="685"/>
                  </a:cubicBezTo>
                  <a:cubicBezTo>
                    <a:pt x="182" y="1142"/>
                    <a:pt x="430" y="1040"/>
                    <a:pt x="762" y="1412"/>
                  </a:cubicBezTo>
                  <a:cubicBezTo>
                    <a:pt x="1095" y="1785"/>
                    <a:pt x="1218" y="1951"/>
                    <a:pt x="1861" y="2139"/>
                  </a:cubicBezTo>
                  <a:cubicBezTo>
                    <a:pt x="2003" y="2180"/>
                    <a:pt x="2125" y="2197"/>
                    <a:pt x="2231" y="2197"/>
                  </a:cubicBezTo>
                  <a:cubicBezTo>
                    <a:pt x="2610" y="2197"/>
                    <a:pt x="2786" y="1982"/>
                    <a:pt x="2899" y="1869"/>
                  </a:cubicBezTo>
                  <a:cubicBezTo>
                    <a:pt x="3045" y="1724"/>
                    <a:pt x="2940" y="1513"/>
                    <a:pt x="2609" y="1142"/>
                  </a:cubicBezTo>
                  <a:cubicBezTo>
                    <a:pt x="2277" y="771"/>
                    <a:pt x="1759" y="126"/>
                    <a:pt x="1759" y="126"/>
                  </a:cubicBezTo>
                  <a:cubicBezTo>
                    <a:pt x="1681" y="38"/>
                    <a:pt x="1531" y="0"/>
                    <a:pt x="1352"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3344491" y="2356639"/>
              <a:ext cx="148810" cy="82020"/>
            </a:xfrm>
            <a:custGeom>
              <a:rect b="b" l="l" r="r" t="t"/>
              <a:pathLst>
                <a:path extrusionOk="0" h="1605" w="2912">
                  <a:moveTo>
                    <a:pt x="8" y="0"/>
                  </a:moveTo>
                  <a:cubicBezTo>
                    <a:pt x="0" y="30"/>
                    <a:pt x="0" y="64"/>
                    <a:pt x="8" y="93"/>
                  </a:cubicBezTo>
                  <a:cubicBezTo>
                    <a:pt x="110" y="550"/>
                    <a:pt x="358" y="448"/>
                    <a:pt x="692" y="820"/>
                  </a:cubicBezTo>
                  <a:cubicBezTo>
                    <a:pt x="1024" y="1193"/>
                    <a:pt x="1147" y="1359"/>
                    <a:pt x="1791" y="1545"/>
                  </a:cubicBezTo>
                  <a:cubicBezTo>
                    <a:pt x="1933" y="1587"/>
                    <a:pt x="2056" y="1604"/>
                    <a:pt x="2163" y="1604"/>
                  </a:cubicBezTo>
                  <a:cubicBezTo>
                    <a:pt x="2540" y="1604"/>
                    <a:pt x="2716" y="1390"/>
                    <a:pt x="2828" y="1277"/>
                  </a:cubicBezTo>
                  <a:cubicBezTo>
                    <a:pt x="2891" y="1217"/>
                    <a:pt x="2911" y="1124"/>
                    <a:pt x="2880" y="1044"/>
                  </a:cubicBezTo>
                  <a:lnTo>
                    <a:pt x="2880" y="1044"/>
                  </a:lnTo>
                  <a:cubicBezTo>
                    <a:pt x="2827" y="1113"/>
                    <a:pt x="2599" y="1380"/>
                    <a:pt x="2159" y="1380"/>
                  </a:cubicBezTo>
                  <a:cubicBezTo>
                    <a:pt x="2090" y="1380"/>
                    <a:pt x="2016" y="1374"/>
                    <a:pt x="1937" y="1359"/>
                  </a:cubicBezTo>
                  <a:cubicBezTo>
                    <a:pt x="1273" y="1234"/>
                    <a:pt x="962" y="1027"/>
                    <a:pt x="692" y="571"/>
                  </a:cubicBezTo>
                  <a:cubicBezTo>
                    <a:pt x="533" y="310"/>
                    <a:pt x="293" y="108"/>
                    <a:pt x="8"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3064758" y="1664155"/>
              <a:ext cx="378567" cy="704857"/>
            </a:xfrm>
            <a:custGeom>
              <a:rect b="b" l="l" r="r" t="t"/>
              <a:pathLst>
                <a:path extrusionOk="0" h="13793" w="7408">
                  <a:moveTo>
                    <a:pt x="1018" y="0"/>
                  </a:moveTo>
                  <a:cubicBezTo>
                    <a:pt x="1018" y="0"/>
                    <a:pt x="603" y="3008"/>
                    <a:pt x="623" y="4253"/>
                  </a:cubicBezTo>
                  <a:cubicBezTo>
                    <a:pt x="646" y="5498"/>
                    <a:pt x="375" y="6950"/>
                    <a:pt x="353" y="8113"/>
                  </a:cubicBezTo>
                  <a:cubicBezTo>
                    <a:pt x="333" y="9274"/>
                    <a:pt x="353" y="10540"/>
                    <a:pt x="353" y="11203"/>
                  </a:cubicBezTo>
                  <a:cubicBezTo>
                    <a:pt x="353" y="11868"/>
                    <a:pt x="312" y="12636"/>
                    <a:pt x="312" y="12636"/>
                  </a:cubicBezTo>
                  <a:cubicBezTo>
                    <a:pt x="312" y="12636"/>
                    <a:pt x="85" y="12698"/>
                    <a:pt x="62" y="12884"/>
                  </a:cubicBezTo>
                  <a:cubicBezTo>
                    <a:pt x="42" y="13070"/>
                    <a:pt x="1" y="13279"/>
                    <a:pt x="1" y="13279"/>
                  </a:cubicBezTo>
                  <a:cubicBezTo>
                    <a:pt x="333" y="13456"/>
                    <a:pt x="679" y="13602"/>
                    <a:pt x="1039" y="13715"/>
                  </a:cubicBezTo>
                  <a:cubicBezTo>
                    <a:pt x="1210" y="13767"/>
                    <a:pt x="1388" y="13792"/>
                    <a:pt x="1566" y="13792"/>
                  </a:cubicBezTo>
                  <a:cubicBezTo>
                    <a:pt x="1647" y="13792"/>
                    <a:pt x="1727" y="13787"/>
                    <a:pt x="1807" y="13777"/>
                  </a:cubicBezTo>
                  <a:cubicBezTo>
                    <a:pt x="1807" y="13777"/>
                    <a:pt x="1993" y="13736"/>
                    <a:pt x="2055" y="13175"/>
                  </a:cubicBezTo>
                  <a:cubicBezTo>
                    <a:pt x="2118" y="12614"/>
                    <a:pt x="2014" y="12530"/>
                    <a:pt x="2097" y="12241"/>
                  </a:cubicBezTo>
                  <a:cubicBezTo>
                    <a:pt x="2179" y="11952"/>
                    <a:pt x="2904" y="5996"/>
                    <a:pt x="2968" y="5416"/>
                  </a:cubicBezTo>
                  <a:cubicBezTo>
                    <a:pt x="3033" y="4835"/>
                    <a:pt x="3590" y="1706"/>
                    <a:pt x="3590" y="1706"/>
                  </a:cubicBezTo>
                  <a:lnTo>
                    <a:pt x="3704" y="1693"/>
                  </a:lnTo>
                  <a:lnTo>
                    <a:pt x="3818" y="1706"/>
                  </a:lnTo>
                  <a:cubicBezTo>
                    <a:pt x="3818" y="1706"/>
                    <a:pt x="4382" y="4837"/>
                    <a:pt x="4442" y="5416"/>
                  </a:cubicBezTo>
                  <a:cubicBezTo>
                    <a:pt x="4500" y="5994"/>
                    <a:pt x="5228" y="11950"/>
                    <a:pt x="5312" y="12241"/>
                  </a:cubicBezTo>
                  <a:cubicBezTo>
                    <a:pt x="5396" y="12532"/>
                    <a:pt x="5292" y="12616"/>
                    <a:pt x="5353" y="13175"/>
                  </a:cubicBezTo>
                  <a:cubicBezTo>
                    <a:pt x="5417" y="13734"/>
                    <a:pt x="5603" y="13777"/>
                    <a:pt x="5603" y="13777"/>
                  </a:cubicBezTo>
                  <a:cubicBezTo>
                    <a:pt x="5683" y="13787"/>
                    <a:pt x="5763" y="13792"/>
                    <a:pt x="5843" y="13792"/>
                  </a:cubicBezTo>
                  <a:cubicBezTo>
                    <a:pt x="6021" y="13792"/>
                    <a:pt x="6199" y="13767"/>
                    <a:pt x="6371" y="13715"/>
                  </a:cubicBezTo>
                  <a:cubicBezTo>
                    <a:pt x="6729" y="13602"/>
                    <a:pt x="7075" y="13456"/>
                    <a:pt x="7407" y="13279"/>
                  </a:cubicBezTo>
                  <a:cubicBezTo>
                    <a:pt x="7407" y="13279"/>
                    <a:pt x="7366" y="13074"/>
                    <a:pt x="7346" y="12884"/>
                  </a:cubicBezTo>
                  <a:cubicBezTo>
                    <a:pt x="7325" y="12698"/>
                    <a:pt x="7098" y="12636"/>
                    <a:pt x="7098" y="12636"/>
                  </a:cubicBezTo>
                  <a:cubicBezTo>
                    <a:pt x="7098" y="12636"/>
                    <a:pt x="7055" y="11868"/>
                    <a:pt x="7055" y="11203"/>
                  </a:cubicBezTo>
                  <a:cubicBezTo>
                    <a:pt x="7055" y="10540"/>
                    <a:pt x="7075" y="9274"/>
                    <a:pt x="7055" y="8113"/>
                  </a:cubicBezTo>
                  <a:cubicBezTo>
                    <a:pt x="7034" y="6950"/>
                    <a:pt x="6764" y="5498"/>
                    <a:pt x="6785" y="4253"/>
                  </a:cubicBezTo>
                  <a:cubicBezTo>
                    <a:pt x="6807" y="3008"/>
                    <a:pt x="6391" y="0"/>
                    <a:pt x="6391" y="0"/>
                  </a:cubicBezTo>
                  <a:lnTo>
                    <a:pt x="3704" y="507"/>
                  </a:lnTo>
                  <a:lnTo>
                    <a:pt x="1018" y="0"/>
                  </a:ln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3112845" y="1664359"/>
              <a:ext cx="282444" cy="58870"/>
            </a:xfrm>
            <a:custGeom>
              <a:rect b="b" l="l" r="r" t="t"/>
              <a:pathLst>
                <a:path extrusionOk="0" h="1152" w="5527">
                  <a:moveTo>
                    <a:pt x="77" y="0"/>
                  </a:moveTo>
                  <a:cubicBezTo>
                    <a:pt x="77" y="0"/>
                    <a:pt x="46" y="224"/>
                    <a:pt x="1" y="572"/>
                  </a:cubicBezTo>
                  <a:cubicBezTo>
                    <a:pt x="456" y="757"/>
                    <a:pt x="1579" y="1152"/>
                    <a:pt x="2811" y="1152"/>
                  </a:cubicBezTo>
                  <a:cubicBezTo>
                    <a:pt x="4017" y="1152"/>
                    <a:pt x="5074" y="772"/>
                    <a:pt x="5527" y="584"/>
                  </a:cubicBezTo>
                  <a:cubicBezTo>
                    <a:pt x="5482" y="229"/>
                    <a:pt x="5450" y="0"/>
                    <a:pt x="5450" y="0"/>
                  </a:cubicBezTo>
                  <a:lnTo>
                    <a:pt x="2763" y="505"/>
                  </a:lnTo>
                  <a:lnTo>
                    <a:pt x="77" y="0"/>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2855240" y="1287021"/>
              <a:ext cx="810997" cy="417967"/>
            </a:xfrm>
            <a:custGeom>
              <a:rect b="b" l="l" r="r" t="t"/>
              <a:pathLst>
                <a:path extrusionOk="0" h="8179" w="15870">
                  <a:moveTo>
                    <a:pt x="5001" y="1"/>
                  </a:moveTo>
                  <a:cubicBezTo>
                    <a:pt x="4840" y="1"/>
                    <a:pt x="4676" y="7"/>
                    <a:pt x="4578" y="30"/>
                  </a:cubicBezTo>
                  <a:cubicBezTo>
                    <a:pt x="4336" y="84"/>
                    <a:pt x="3676" y="466"/>
                    <a:pt x="3676" y="466"/>
                  </a:cubicBezTo>
                  <a:cubicBezTo>
                    <a:pt x="3676" y="466"/>
                    <a:pt x="1982" y="932"/>
                    <a:pt x="1518" y="1081"/>
                  </a:cubicBezTo>
                  <a:cubicBezTo>
                    <a:pt x="1054" y="1232"/>
                    <a:pt x="1" y="2449"/>
                    <a:pt x="137" y="2557"/>
                  </a:cubicBezTo>
                  <a:cubicBezTo>
                    <a:pt x="162" y="2577"/>
                    <a:pt x="212" y="2586"/>
                    <a:pt x="282" y="2586"/>
                  </a:cubicBezTo>
                  <a:cubicBezTo>
                    <a:pt x="600" y="2586"/>
                    <a:pt x="1330" y="2407"/>
                    <a:pt x="1982" y="2283"/>
                  </a:cubicBezTo>
                  <a:cubicBezTo>
                    <a:pt x="2779" y="2132"/>
                    <a:pt x="4783" y="1737"/>
                    <a:pt x="4783" y="1737"/>
                  </a:cubicBezTo>
                  <a:cubicBezTo>
                    <a:pt x="4783" y="1737"/>
                    <a:pt x="5629" y="4078"/>
                    <a:pt x="5685" y="4279"/>
                  </a:cubicBezTo>
                  <a:cubicBezTo>
                    <a:pt x="5739" y="4481"/>
                    <a:pt x="4906" y="7244"/>
                    <a:pt x="4906" y="7380"/>
                  </a:cubicBezTo>
                  <a:cubicBezTo>
                    <a:pt x="4906" y="7517"/>
                    <a:pt x="5193" y="7653"/>
                    <a:pt x="5303" y="7681"/>
                  </a:cubicBezTo>
                  <a:cubicBezTo>
                    <a:pt x="5981" y="7990"/>
                    <a:pt x="6716" y="8158"/>
                    <a:pt x="7461" y="8173"/>
                  </a:cubicBezTo>
                  <a:cubicBezTo>
                    <a:pt x="7596" y="8177"/>
                    <a:pt x="7729" y="8179"/>
                    <a:pt x="7860" y="8179"/>
                  </a:cubicBezTo>
                  <a:cubicBezTo>
                    <a:pt x="9002" y="8179"/>
                    <a:pt x="9974" y="8023"/>
                    <a:pt x="10353" y="7790"/>
                  </a:cubicBezTo>
                  <a:cubicBezTo>
                    <a:pt x="10776" y="7530"/>
                    <a:pt x="10858" y="7476"/>
                    <a:pt x="10831" y="7203"/>
                  </a:cubicBezTo>
                  <a:cubicBezTo>
                    <a:pt x="10804" y="6929"/>
                    <a:pt x="10217" y="4320"/>
                    <a:pt x="10176" y="4182"/>
                  </a:cubicBezTo>
                  <a:cubicBezTo>
                    <a:pt x="10135" y="4046"/>
                    <a:pt x="10831" y="2011"/>
                    <a:pt x="10831" y="2011"/>
                  </a:cubicBezTo>
                  <a:cubicBezTo>
                    <a:pt x="10831" y="2011"/>
                    <a:pt x="11917" y="2490"/>
                    <a:pt x="12819" y="2490"/>
                  </a:cubicBezTo>
                  <a:cubicBezTo>
                    <a:pt x="13527" y="2490"/>
                    <a:pt x="14799" y="2582"/>
                    <a:pt x="15394" y="2582"/>
                  </a:cubicBezTo>
                  <a:cubicBezTo>
                    <a:pt x="15558" y="2582"/>
                    <a:pt x="15670" y="2575"/>
                    <a:pt x="15706" y="2557"/>
                  </a:cubicBezTo>
                  <a:cubicBezTo>
                    <a:pt x="15870" y="2475"/>
                    <a:pt x="15389" y="1389"/>
                    <a:pt x="14869" y="1186"/>
                  </a:cubicBezTo>
                  <a:cubicBezTo>
                    <a:pt x="14351" y="982"/>
                    <a:pt x="12761" y="729"/>
                    <a:pt x="12297" y="621"/>
                  </a:cubicBezTo>
                  <a:cubicBezTo>
                    <a:pt x="11833" y="515"/>
                    <a:pt x="11641" y="362"/>
                    <a:pt x="11272" y="336"/>
                  </a:cubicBezTo>
                  <a:cubicBezTo>
                    <a:pt x="11131" y="327"/>
                    <a:pt x="10990" y="323"/>
                    <a:pt x="10849" y="323"/>
                  </a:cubicBezTo>
                  <a:cubicBezTo>
                    <a:pt x="10708" y="323"/>
                    <a:pt x="10567" y="327"/>
                    <a:pt x="10426" y="336"/>
                  </a:cubicBezTo>
                  <a:lnTo>
                    <a:pt x="5465" y="15"/>
                  </a:lnTo>
                  <a:cubicBezTo>
                    <a:pt x="5465" y="15"/>
                    <a:pt x="5237" y="1"/>
                    <a:pt x="5001"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3133899" y="1255389"/>
              <a:ext cx="257710" cy="153359"/>
            </a:xfrm>
            <a:custGeom>
              <a:rect b="b" l="l" r="r" t="t"/>
              <a:pathLst>
                <a:path extrusionOk="0" h="3001" w="5043">
                  <a:moveTo>
                    <a:pt x="1005" y="1"/>
                  </a:moveTo>
                  <a:cubicBezTo>
                    <a:pt x="948" y="1"/>
                    <a:pt x="902" y="7"/>
                    <a:pt x="875" y="21"/>
                  </a:cubicBezTo>
                  <a:cubicBezTo>
                    <a:pt x="713" y="103"/>
                    <a:pt x="1" y="526"/>
                    <a:pt x="14" y="634"/>
                  </a:cubicBezTo>
                  <a:cubicBezTo>
                    <a:pt x="27" y="743"/>
                    <a:pt x="2414" y="3000"/>
                    <a:pt x="2577" y="3000"/>
                  </a:cubicBezTo>
                  <a:cubicBezTo>
                    <a:pt x="2579" y="3000"/>
                    <a:pt x="2581" y="3000"/>
                    <a:pt x="2582" y="2999"/>
                  </a:cubicBezTo>
                  <a:cubicBezTo>
                    <a:pt x="2692" y="2941"/>
                    <a:pt x="4906" y="1044"/>
                    <a:pt x="4973" y="949"/>
                  </a:cubicBezTo>
                  <a:cubicBezTo>
                    <a:pt x="5042" y="854"/>
                    <a:pt x="4563" y="224"/>
                    <a:pt x="4371" y="129"/>
                  </a:cubicBezTo>
                  <a:cubicBezTo>
                    <a:pt x="4318" y="103"/>
                    <a:pt x="4180" y="93"/>
                    <a:pt x="4010" y="93"/>
                  </a:cubicBezTo>
                  <a:cubicBezTo>
                    <a:pt x="3567" y="93"/>
                    <a:pt x="2899" y="157"/>
                    <a:pt x="2869" y="157"/>
                  </a:cubicBezTo>
                  <a:lnTo>
                    <a:pt x="1842" y="142"/>
                  </a:lnTo>
                  <a:cubicBezTo>
                    <a:pt x="1842" y="142"/>
                    <a:pt x="1286" y="1"/>
                    <a:pt x="1005"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3209939" y="1215223"/>
              <a:ext cx="101285" cy="183713"/>
            </a:xfrm>
            <a:custGeom>
              <a:rect b="b" l="l" r="r" t="t"/>
              <a:pathLst>
                <a:path extrusionOk="0" h="3595" w="1982">
                  <a:moveTo>
                    <a:pt x="1830" y="0"/>
                  </a:moveTo>
                  <a:lnTo>
                    <a:pt x="382" y="13"/>
                  </a:lnTo>
                  <a:cubicBezTo>
                    <a:pt x="382" y="13"/>
                    <a:pt x="0" y="1366"/>
                    <a:pt x="82" y="1556"/>
                  </a:cubicBezTo>
                  <a:cubicBezTo>
                    <a:pt x="163" y="1745"/>
                    <a:pt x="916" y="3595"/>
                    <a:pt x="1059" y="3595"/>
                  </a:cubicBezTo>
                  <a:cubicBezTo>
                    <a:pt x="1062" y="3595"/>
                    <a:pt x="1064" y="3594"/>
                    <a:pt x="1066" y="3593"/>
                  </a:cubicBezTo>
                  <a:cubicBezTo>
                    <a:pt x="1187" y="3526"/>
                    <a:pt x="1981" y="1351"/>
                    <a:pt x="1981" y="1351"/>
                  </a:cubicBezTo>
                  <a:lnTo>
                    <a:pt x="1830"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3217554" y="1218085"/>
              <a:ext cx="65156" cy="45635"/>
            </a:xfrm>
            <a:custGeom>
              <a:rect b="b" l="l" r="r" t="t"/>
              <a:pathLst>
                <a:path extrusionOk="0" h="893" w="1275">
                  <a:moveTo>
                    <a:pt x="222" y="0"/>
                  </a:moveTo>
                  <a:cubicBezTo>
                    <a:pt x="186" y="127"/>
                    <a:pt x="77" y="531"/>
                    <a:pt x="0" y="893"/>
                  </a:cubicBezTo>
                  <a:lnTo>
                    <a:pt x="1275" y="552"/>
                  </a:lnTo>
                  <a:lnTo>
                    <a:pt x="22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3264414" y="1303221"/>
              <a:ext cx="98423" cy="95664"/>
            </a:xfrm>
            <a:custGeom>
              <a:rect b="b" l="l" r="r" t="t"/>
              <a:pathLst>
                <a:path extrusionOk="0" fill="none" h="1872" w="1926">
                  <a:moveTo>
                    <a:pt x="0" y="1871"/>
                  </a:moveTo>
                  <a:cubicBezTo>
                    <a:pt x="0" y="1871"/>
                    <a:pt x="1625" y="395"/>
                    <a:pt x="1925"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3164510" y="1294840"/>
              <a:ext cx="93671" cy="99854"/>
            </a:xfrm>
            <a:custGeom>
              <a:rect b="b" l="l" r="r" t="t"/>
              <a:pathLst>
                <a:path extrusionOk="0" fill="none" h="1954" w="1833">
                  <a:moveTo>
                    <a:pt x="1832" y="1953"/>
                  </a:moveTo>
                  <a:cubicBezTo>
                    <a:pt x="1832" y="1953"/>
                    <a:pt x="343" y="615"/>
                    <a:pt x="0"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3163334" y="1102492"/>
              <a:ext cx="25091" cy="56264"/>
            </a:xfrm>
            <a:custGeom>
              <a:rect b="b" l="l" r="r" t="t"/>
              <a:pathLst>
                <a:path extrusionOk="0" h="1101" w="491">
                  <a:moveTo>
                    <a:pt x="181" y="1"/>
                  </a:moveTo>
                  <a:cubicBezTo>
                    <a:pt x="108" y="1"/>
                    <a:pt x="41" y="81"/>
                    <a:pt x="29" y="355"/>
                  </a:cubicBezTo>
                  <a:cubicBezTo>
                    <a:pt x="1" y="1013"/>
                    <a:pt x="491" y="1101"/>
                    <a:pt x="491" y="1101"/>
                  </a:cubicBezTo>
                  <a:lnTo>
                    <a:pt x="401" y="158"/>
                  </a:lnTo>
                  <a:cubicBezTo>
                    <a:pt x="401" y="158"/>
                    <a:pt x="285" y="1"/>
                    <a:pt x="181"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3343929" y="1108419"/>
              <a:ext cx="25551" cy="47679"/>
            </a:xfrm>
            <a:custGeom>
              <a:rect b="b" l="l" r="r" t="t"/>
              <a:pathLst>
                <a:path extrusionOk="0" h="933" w="500">
                  <a:moveTo>
                    <a:pt x="333" y="1"/>
                  </a:moveTo>
                  <a:cubicBezTo>
                    <a:pt x="231" y="1"/>
                    <a:pt x="108" y="98"/>
                    <a:pt x="108" y="98"/>
                  </a:cubicBezTo>
                  <a:lnTo>
                    <a:pt x="0" y="933"/>
                  </a:lnTo>
                  <a:cubicBezTo>
                    <a:pt x="0" y="933"/>
                    <a:pt x="500" y="523"/>
                    <a:pt x="470" y="178"/>
                  </a:cubicBezTo>
                  <a:cubicBezTo>
                    <a:pt x="459" y="42"/>
                    <a:pt x="400" y="1"/>
                    <a:pt x="333"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3213874" y="932679"/>
              <a:ext cx="122390" cy="70828"/>
            </a:xfrm>
            <a:custGeom>
              <a:rect b="b" l="l" r="r" t="t"/>
              <a:pathLst>
                <a:path extrusionOk="0" h="1386" w="2395">
                  <a:moveTo>
                    <a:pt x="1099" y="0"/>
                  </a:moveTo>
                  <a:cubicBezTo>
                    <a:pt x="639" y="0"/>
                    <a:pt x="1" y="443"/>
                    <a:pt x="40" y="758"/>
                  </a:cubicBezTo>
                  <a:cubicBezTo>
                    <a:pt x="80" y="1082"/>
                    <a:pt x="354" y="1347"/>
                    <a:pt x="354" y="1347"/>
                  </a:cubicBezTo>
                  <a:lnTo>
                    <a:pt x="1433" y="1377"/>
                  </a:lnTo>
                  <a:cubicBezTo>
                    <a:pt x="1433" y="1377"/>
                    <a:pt x="1540" y="1386"/>
                    <a:pt x="1657" y="1386"/>
                  </a:cubicBezTo>
                  <a:cubicBezTo>
                    <a:pt x="1767" y="1386"/>
                    <a:pt x="1887" y="1378"/>
                    <a:pt x="1934" y="1347"/>
                  </a:cubicBezTo>
                  <a:cubicBezTo>
                    <a:pt x="2033" y="1286"/>
                    <a:pt x="2394" y="993"/>
                    <a:pt x="2249" y="641"/>
                  </a:cubicBezTo>
                  <a:cubicBezTo>
                    <a:pt x="2102" y="287"/>
                    <a:pt x="1600" y="31"/>
                    <a:pt x="1140" y="1"/>
                  </a:cubicBezTo>
                  <a:cubicBezTo>
                    <a:pt x="1127" y="1"/>
                    <a:pt x="1113" y="0"/>
                    <a:pt x="1099"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p:nvPr/>
          </p:nvSpPr>
          <p:spPr>
            <a:xfrm>
              <a:off x="3170795" y="992418"/>
              <a:ext cx="195825" cy="256432"/>
            </a:xfrm>
            <a:custGeom>
              <a:rect b="b" l="l" r="r" t="t"/>
              <a:pathLst>
                <a:path extrusionOk="0" h="5018" w="3832">
                  <a:moveTo>
                    <a:pt x="1798" y="1"/>
                  </a:moveTo>
                  <a:cubicBezTo>
                    <a:pt x="1409" y="1"/>
                    <a:pt x="1126" y="55"/>
                    <a:pt x="835" y="180"/>
                  </a:cubicBezTo>
                  <a:cubicBezTo>
                    <a:pt x="684" y="247"/>
                    <a:pt x="552" y="351"/>
                    <a:pt x="453" y="484"/>
                  </a:cubicBezTo>
                  <a:cubicBezTo>
                    <a:pt x="291" y="702"/>
                    <a:pt x="50" y="1061"/>
                    <a:pt x="30" y="1291"/>
                  </a:cubicBezTo>
                  <a:cubicBezTo>
                    <a:pt x="0" y="1634"/>
                    <a:pt x="192" y="2135"/>
                    <a:pt x="207" y="2204"/>
                  </a:cubicBezTo>
                  <a:cubicBezTo>
                    <a:pt x="222" y="2273"/>
                    <a:pt x="276" y="2919"/>
                    <a:pt x="412" y="3421"/>
                  </a:cubicBezTo>
                  <a:cubicBezTo>
                    <a:pt x="550" y="3920"/>
                    <a:pt x="1256" y="4785"/>
                    <a:pt x="1415" y="4914"/>
                  </a:cubicBezTo>
                  <a:cubicBezTo>
                    <a:pt x="1505" y="4987"/>
                    <a:pt x="1692" y="5018"/>
                    <a:pt x="1867" y="5018"/>
                  </a:cubicBezTo>
                  <a:cubicBezTo>
                    <a:pt x="1996" y="5018"/>
                    <a:pt x="2119" y="5001"/>
                    <a:pt x="2190" y="4971"/>
                  </a:cubicBezTo>
                  <a:cubicBezTo>
                    <a:pt x="2358" y="4902"/>
                    <a:pt x="3064" y="3868"/>
                    <a:pt x="3213" y="3624"/>
                  </a:cubicBezTo>
                  <a:cubicBezTo>
                    <a:pt x="3362" y="3378"/>
                    <a:pt x="3507" y="2524"/>
                    <a:pt x="3565" y="2113"/>
                  </a:cubicBezTo>
                  <a:cubicBezTo>
                    <a:pt x="3625" y="1701"/>
                    <a:pt x="3832" y="1257"/>
                    <a:pt x="3636" y="817"/>
                  </a:cubicBezTo>
                  <a:cubicBezTo>
                    <a:pt x="3440" y="376"/>
                    <a:pt x="2781" y="49"/>
                    <a:pt x="2102" y="10"/>
                  </a:cubicBezTo>
                  <a:cubicBezTo>
                    <a:pt x="1994" y="4"/>
                    <a:pt x="1893" y="1"/>
                    <a:pt x="1798"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3170795" y="992367"/>
              <a:ext cx="195723" cy="134400"/>
            </a:xfrm>
            <a:custGeom>
              <a:rect b="b" l="l" r="r" t="t"/>
              <a:pathLst>
                <a:path extrusionOk="0" h="2630" w="3830">
                  <a:moveTo>
                    <a:pt x="1787" y="1"/>
                  </a:moveTo>
                  <a:cubicBezTo>
                    <a:pt x="1402" y="1"/>
                    <a:pt x="1120" y="56"/>
                    <a:pt x="835" y="179"/>
                  </a:cubicBezTo>
                  <a:cubicBezTo>
                    <a:pt x="682" y="246"/>
                    <a:pt x="552" y="350"/>
                    <a:pt x="453" y="483"/>
                  </a:cubicBezTo>
                  <a:cubicBezTo>
                    <a:pt x="291" y="703"/>
                    <a:pt x="49" y="1061"/>
                    <a:pt x="30" y="1290"/>
                  </a:cubicBezTo>
                  <a:cubicBezTo>
                    <a:pt x="0" y="1635"/>
                    <a:pt x="190" y="2134"/>
                    <a:pt x="205" y="2203"/>
                  </a:cubicBezTo>
                  <a:cubicBezTo>
                    <a:pt x="214" y="2229"/>
                    <a:pt x="226" y="2341"/>
                    <a:pt x="244" y="2496"/>
                  </a:cubicBezTo>
                  <a:lnTo>
                    <a:pt x="373" y="2350"/>
                  </a:lnTo>
                  <a:cubicBezTo>
                    <a:pt x="373" y="2350"/>
                    <a:pt x="550" y="1929"/>
                    <a:pt x="541" y="1705"/>
                  </a:cubicBezTo>
                  <a:cubicBezTo>
                    <a:pt x="529" y="1482"/>
                    <a:pt x="373" y="979"/>
                    <a:pt x="1178" y="664"/>
                  </a:cubicBezTo>
                  <a:cubicBezTo>
                    <a:pt x="1400" y="577"/>
                    <a:pt x="1624" y="542"/>
                    <a:pt x="1837" y="542"/>
                  </a:cubicBezTo>
                  <a:cubicBezTo>
                    <a:pt x="2397" y="542"/>
                    <a:pt x="2883" y="788"/>
                    <a:pt x="3053" y="1008"/>
                  </a:cubicBezTo>
                  <a:cubicBezTo>
                    <a:pt x="3289" y="1312"/>
                    <a:pt x="3161" y="1862"/>
                    <a:pt x="3200" y="2058"/>
                  </a:cubicBezTo>
                  <a:cubicBezTo>
                    <a:pt x="3239" y="2251"/>
                    <a:pt x="3347" y="2311"/>
                    <a:pt x="3407" y="2469"/>
                  </a:cubicBezTo>
                  <a:cubicBezTo>
                    <a:pt x="3425" y="2525"/>
                    <a:pt x="3450" y="2579"/>
                    <a:pt x="3480" y="2630"/>
                  </a:cubicBezTo>
                  <a:cubicBezTo>
                    <a:pt x="3515" y="2436"/>
                    <a:pt x="3545" y="2251"/>
                    <a:pt x="3560" y="2114"/>
                  </a:cubicBezTo>
                  <a:cubicBezTo>
                    <a:pt x="3623" y="1702"/>
                    <a:pt x="3830" y="1258"/>
                    <a:pt x="3634" y="818"/>
                  </a:cubicBezTo>
                  <a:cubicBezTo>
                    <a:pt x="3437" y="375"/>
                    <a:pt x="2779" y="50"/>
                    <a:pt x="2100" y="11"/>
                  </a:cubicBezTo>
                  <a:cubicBezTo>
                    <a:pt x="1988" y="5"/>
                    <a:pt x="1884" y="1"/>
                    <a:pt x="1787"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3226496" y="1121399"/>
              <a:ext cx="10629" cy="17579"/>
            </a:xfrm>
            <a:custGeom>
              <a:rect b="b" l="l" r="r" t="t"/>
              <a:pathLst>
                <a:path extrusionOk="0" h="344" w="208">
                  <a:moveTo>
                    <a:pt x="103" y="0"/>
                  </a:moveTo>
                  <a:cubicBezTo>
                    <a:pt x="47" y="0"/>
                    <a:pt x="0" y="77"/>
                    <a:pt x="0" y="172"/>
                  </a:cubicBezTo>
                  <a:cubicBezTo>
                    <a:pt x="0" y="267"/>
                    <a:pt x="45" y="343"/>
                    <a:pt x="103" y="343"/>
                  </a:cubicBezTo>
                  <a:cubicBezTo>
                    <a:pt x="161" y="343"/>
                    <a:pt x="207" y="267"/>
                    <a:pt x="207" y="172"/>
                  </a:cubicBezTo>
                  <a:cubicBezTo>
                    <a:pt x="207" y="77"/>
                    <a:pt x="161"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3291703" y="1121399"/>
              <a:ext cx="10527" cy="17579"/>
            </a:xfrm>
            <a:custGeom>
              <a:rect b="b" l="l" r="r" t="t"/>
              <a:pathLst>
                <a:path extrusionOk="0" h="344" w="206">
                  <a:moveTo>
                    <a:pt x="103" y="0"/>
                  </a:moveTo>
                  <a:cubicBezTo>
                    <a:pt x="48" y="0"/>
                    <a:pt x="1" y="77"/>
                    <a:pt x="1" y="172"/>
                  </a:cubicBezTo>
                  <a:cubicBezTo>
                    <a:pt x="1" y="267"/>
                    <a:pt x="46" y="343"/>
                    <a:pt x="103" y="343"/>
                  </a:cubicBezTo>
                  <a:cubicBezTo>
                    <a:pt x="161" y="343"/>
                    <a:pt x="206" y="267"/>
                    <a:pt x="206" y="172"/>
                  </a:cubicBezTo>
                  <a:cubicBezTo>
                    <a:pt x="206" y="77"/>
                    <a:pt x="159"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3237994" y="1165603"/>
              <a:ext cx="49672" cy="16046"/>
            </a:xfrm>
            <a:custGeom>
              <a:rect b="b" l="l" r="r" t="t"/>
              <a:pathLst>
                <a:path extrusionOk="0" fill="none" h="314" w="972">
                  <a:moveTo>
                    <a:pt x="169" y="0"/>
                  </a:moveTo>
                  <a:cubicBezTo>
                    <a:pt x="169" y="0"/>
                    <a:pt x="1" y="97"/>
                    <a:pt x="120" y="205"/>
                  </a:cubicBezTo>
                  <a:cubicBezTo>
                    <a:pt x="237" y="313"/>
                    <a:pt x="640" y="293"/>
                    <a:pt x="806" y="254"/>
                  </a:cubicBezTo>
                  <a:cubicBezTo>
                    <a:pt x="972" y="214"/>
                    <a:pt x="886" y="58"/>
                    <a:pt x="845"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3233037" y="1188650"/>
              <a:ext cx="61221" cy="14871"/>
            </a:xfrm>
            <a:custGeom>
              <a:rect b="b" l="l" r="r" t="t"/>
              <a:pathLst>
                <a:path extrusionOk="0" fill="none" h="291" w="1198">
                  <a:moveTo>
                    <a:pt x="1" y="19"/>
                  </a:moveTo>
                  <a:cubicBezTo>
                    <a:pt x="170" y="187"/>
                    <a:pt x="400" y="282"/>
                    <a:pt x="638" y="285"/>
                  </a:cubicBezTo>
                  <a:cubicBezTo>
                    <a:pt x="862" y="291"/>
                    <a:pt x="1073" y="185"/>
                    <a:pt x="1197"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3209428" y="1099017"/>
              <a:ext cx="40729" cy="9403"/>
            </a:xfrm>
            <a:custGeom>
              <a:rect b="b" l="l" r="r" t="t"/>
              <a:pathLst>
                <a:path extrusionOk="0" fill="none" h="184" w="797">
                  <a:moveTo>
                    <a:pt x="1" y="183"/>
                  </a:moveTo>
                  <a:cubicBezTo>
                    <a:pt x="236" y="19"/>
                    <a:pt x="543" y="0"/>
                    <a:pt x="796" y="135"/>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3278672" y="1099017"/>
              <a:ext cx="40729" cy="9403"/>
            </a:xfrm>
            <a:custGeom>
              <a:rect b="b" l="l" r="r" t="t"/>
              <a:pathLst>
                <a:path extrusionOk="0" fill="none" h="184" w="797">
                  <a:moveTo>
                    <a:pt x="1" y="183"/>
                  </a:moveTo>
                  <a:cubicBezTo>
                    <a:pt x="235" y="19"/>
                    <a:pt x="543" y="0"/>
                    <a:pt x="796" y="135"/>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3214130" y="1294176"/>
              <a:ext cx="94233" cy="219843"/>
            </a:xfrm>
            <a:custGeom>
              <a:rect b="b" l="l" r="r" t="t"/>
              <a:pathLst>
                <a:path extrusionOk="0" h="4302" w="1844">
                  <a:moveTo>
                    <a:pt x="1843" y="0"/>
                  </a:moveTo>
                  <a:lnTo>
                    <a:pt x="1476" y="900"/>
                  </a:lnTo>
                  <a:lnTo>
                    <a:pt x="902" y="3550"/>
                  </a:lnTo>
                  <a:lnTo>
                    <a:pt x="382" y="872"/>
                  </a:lnTo>
                  <a:lnTo>
                    <a:pt x="0" y="13"/>
                  </a:lnTo>
                  <a:lnTo>
                    <a:pt x="902" y="4301"/>
                  </a:lnTo>
                  <a:lnTo>
                    <a:pt x="1843" y="0"/>
                  </a:ln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3246886" y="1545496"/>
              <a:ext cx="25858" cy="39758"/>
            </a:xfrm>
            <a:custGeom>
              <a:rect b="b" l="l" r="r" t="t"/>
              <a:pathLst>
                <a:path extrusionOk="0" h="778" w="506">
                  <a:moveTo>
                    <a:pt x="254" y="0"/>
                  </a:moveTo>
                  <a:cubicBezTo>
                    <a:pt x="114" y="0"/>
                    <a:pt x="0" y="114"/>
                    <a:pt x="2" y="254"/>
                  </a:cubicBezTo>
                  <a:cubicBezTo>
                    <a:pt x="2" y="392"/>
                    <a:pt x="114" y="505"/>
                    <a:pt x="254" y="505"/>
                  </a:cubicBezTo>
                  <a:lnTo>
                    <a:pt x="261" y="751"/>
                  </a:lnTo>
                  <a:lnTo>
                    <a:pt x="384" y="777"/>
                  </a:lnTo>
                  <a:lnTo>
                    <a:pt x="481" y="360"/>
                  </a:lnTo>
                  <a:cubicBezTo>
                    <a:pt x="498" y="326"/>
                    <a:pt x="505" y="289"/>
                    <a:pt x="505" y="252"/>
                  </a:cubicBezTo>
                  <a:cubicBezTo>
                    <a:pt x="505" y="112"/>
                    <a:pt x="391" y="0"/>
                    <a:pt x="254"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2849618" y="1175414"/>
              <a:ext cx="206556" cy="242328"/>
            </a:xfrm>
            <a:custGeom>
              <a:rect b="b" l="l" r="r" t="t"/>
              <a:pathLst>
                <a:path extrusionOk="0" h="4742" w="4042">
                  <a:moveTo>
                    <a:pt x="4041" y="0"/>
                  </a:moveTo>
                  <a:cubicBezTo>
                    <a:pt x="3909" y="15"/>
                    <a:pt x="3782" y="62"/>
                    <a:pt x="3672" y="136"/>
                  </a:cubicBezTo>
                  <a:cubicBezTo>
                    <a:pt x="3441" y="272"/>
                    <a:pt x="2265" y="1517"/>
                    <a:pt x="1609" y="2022"/>
                  </a:cubicBezTo>
                  <a:cubicBezTo>
                    <a:pt x="953" y="2527"/>
                    <a:pt x="301" y="3688"/>
                    <a:pt x="260" y="3990"/>
                  </a:cubicBezTo>
                  <a:cubicBezTo>
                    <a:pt x="219" y="4290"/>
                    <a:pt x="1" y="4741"/>
                    <a:pt x="247" y="4741"/>
                  </a:cubicBezTo>
                  <a:cubicBezTo>
                    <a:pt x="493" y="4741"/>
                    <a:pt x="711" y="4521"/>
                    <a:pt x="711" y="4521"/>
                  </a:cubicBezTo>
                  <a:lnTo>
                    <a:pt x="1518" y="4167"/>
                  </a:lnTo>
                  <a:cubicBezTo>
                    <a:pt x="1769" y="4022"/>
                    <a:pt x="1982" y="3815"/>
                    <a:pt x="2133" y="3567"/>
                  </a:cubicBezTo>
                  <a:cubicBezTo>
                    <a:pt x="2379" y="3157"/>
                    <a:pt x="2515" y="2773"/>
                    <a:pt x="2638" y="2518"/>
                  </a:cubicBezTo>
                  <a:cubicBezTo>
                    <a:pt x="2761" y="2263"/>
                    <a:pt x="3931" y="718"/>
                    <a:pt x="3931" y="718"/>
                  </a:cubicBezTo>
                  <a:lnTo>
                    <a:pt x="40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2849618" y="1175414"/>
              <a:ext cx="206556" cy="242328"/>
            </a:xfrm>
            <a:custGeom>
              <a:rect b="b" l="l" r="r" t="t"/>
              <a:pathLst>
                <a:path extrusionOk="0" fill="none" h="4742" w="4042">
                  <a:moveTo>
                    <a:pt x="1518" y="4167"/>
                  </a:moveTo>
                  <a:cubicBezTo>
                    <a:pt x="1769" y="4022"/>
                    <a:pt x="1982" y="3815"/>
                    <a:pt x="2133" y="3567"/>
                  </a:cubicBezTo>
                  <a:cubicBezTo>
                    <a:pt x="2379" y="3157"/>
                    <a:pt x="2515" y="2773"/>
                    <a:pt x="2638" y="2518"/>
                  </a:cubicBezTo>
                  <a:cubicBezTo>
                    <a:pt x="2761" y="2263"/>
                    <a:pt x="3931" y="718"/>
                    <a:pt x="3931" y="718"/>
                  </a:cubicBezTo>
                  <a:lnTo>
                    <a:pt x="4041" y="0"/>
                  </a:lnTo>
                  <a:cubicBezTo>
                    <a:pt x="3909" y="15"/>
                    <a:pt x="3782" y="62"/>
                    <a:pt x="3672" y="136"/>
                  </a:cubicBezTo>
                  <a:cubicBezTo>
                    <a:pt x="3441" y="272"/>
                    <a:pt x="2265" y="1517"/>
                    <a:pt x="1609" y="2022"/>
                  </a:cubicBezTo>
                  <a:cubicBezTo>
                    <a:pt x="953" y="2527"/>
                    <a:pt x="301" y="3688"/>
                    <a:pt x="260" y="3990"/>
                  </a:cubicBezTo>
                  <a:cubicBezTo>
                    <a:pt x="219" y="4290"/>
                    <a:pt x="1" y="4741"/>
                    <a:pt x="247" y="4741"/>
                  </a:cubicBezTo>
                  <a:cubicBezTo>
                    <a:pt x="493" y="4741"/>
                    <a:pt x="711" y="4521"/>
                    <a:pt x="711" y="452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3129351" y="1258353"/>
              <a:ext cx="31173" cy="19061"/>
            </a:xfrm>
            <a:custGeom>
              <a:rect b="b" l="l" r="r" t="t"/>
              <a:pathLst>
                <a:path extrusionOk="0" h="373" w="610">
                  <a:moveTo>
                    <a:pt x="84" y="0"/>
                  </a:moveTo>
                  <a:cubicBezTo>
                    <a:pt x="19" y="0"/>
                    <a:pt x="0" y="157"/>
                    <a:pt x="0" y="157"/>
                  </a:cubicBezTo>
                  <a:cubicBezTo>
                    <a:pt x="0" y="157"/>
                    <a:pt x="120" y="354"/>
                    <a:pt x="287" y="367"/>
                  </a:cubicBezTo>
                  <a:cubicBezTo>
                    <a:pt x="303" y="371"/>
                    <a:pt x="319" y="372"/>
                    <a:pt x="335" y="372"/>
                  </a:cubicBezTo>
                  <a:cubicBezTo>
                    <a:pt x="438" y="372"/>
                    <a:pt x="533" y="307"/>
                    <a:pt x="569" y="205"/>
                  </a:cubicBezTo>
                  <a:cubicBezTo>
                    <a:pt x="610" y="110"/>
                    <a:pt x="250" y="142"/>
                    <a:pt x="138" y="30"/>
                  </a:cubicBezTo>
                  <a:cubicBezTo>
                    <a:pt x="117" y="9"/>
                    <a:pt x="99" y="0"/>
                    <a:pt x="84"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3041609" y="1174341"/>
              <a:ext cx="118149" cy="131027"/>
            </a:xfrm>
            <a:custGeom>
              <a:rect b="b" l="l" r="r" t="t"/>
              <a:pathLst>
                <a:path extrusionOk="0" h="2564" w="2312">
                  <a:moveTo>
                    <a:pt x="402" y="0"/>
                  </a:moveTo>
                  <a:cubicBezTo>
                    <a:pt x="332" y="0"/>
                    <a:pt x="288" y="21"/>
                    <a:pt x="288" y="21"/>
                  </a:cubicBezTo>
                  <a:cubicBezTo>
                    <a:pt x="1" y="226"/>
                    <a:pt x="85" y="653"/>
                    <a:pt x="85" y="653"/>
                  </a:cubicBezTo>
                  <a:cubicBezTo>
                    <a:pt x="85" y="653"/>
                    <a:pt x="180" y="925"/>
                    <a:pt x="318" y="1309"/>
                  </a:cubicBezTo>
                  <a:cubicBezTo>
                    <a:pt x="454" y="1693"/>
                    <a:pt x="549" y="1667"/>
                    <a:pt x="659" y="1829"/>
                  </a:cubicBezTo>
                  <a:cubicBezTo>
                    <a:pt x="784" y="2030"/>
                    <a:pt x="931" y="2218"/>
                    <a:pt x="1097" y="2388"/>
                  </a:cubicBezTo>
                  <a:cubicBezTo>
                    <a:pt x="1226" y="2504"/>
                    <a:pt x="1303" y="2563"/>
                    <a:pt x="1377" y="2563"/>
                  </a:cubicBezTo>
                  <a:cubicBezTo>
                    <a:pt x="1397" y="2563"/>
                    <a:pt x="1417" y="2559"/>
                    <a:pt x="1438" y="2550"/>
                  </a:cubicBezTo>
                  <a:cubicBezTo>
                    <a:pt x="1471" y="2536"/>
                    <a:pt x="1441" y="2467"/>
                    <a:pt x="1387" y="2385"/>
                  </a:cubicBezTo>
                  <a:lnTo>
                    <a:pt x="1387" y="2385"/>
                  </a:lnTo>
                  <a:cubicBezTo>
                    <a:pt x="1462" y="2445"/>
                    <a:pt x="1560" y="2495"/>
                    <a:pt x="1637" y="2495"/>
                  </a:cubicBezTo>
                  <a:cubicBezTo>
                    <a:pt x="1643" y="2495"/>
                    <a:pt x="1650" y="2495"/>
                    <a:pt x="1656" y="2494"/>
                  </a:cubicBezTo>
                  <a:cubicBezTo>
                    <a:pt x="1779" y="2481"/>
                    <a:pt x="1766" y="2453"/>
                    <a:pt x="1766" y="2453"/>
                  </a:cubicBezTo>
                  <a:lnTo>
                    <a:pt x="1766" y="2453"/>
                  </a:lnTo>
                  <a:cubicBezTo>
                    <a:pt x="1785" y="2456"/>
                    <a:pt x="1805" y="2457"/>
                    <a:pt x="1824" y="2457"/>
                  </a:cubicBezTo>
                  <a:cubicBezTo>
                    <a:pt x="1864" y="2457"/>
                    <a:pt x="1904" y="2451"/>
                    <a:pt x="1943" y="2440"/>
                  </a:cubicBezTo>
                  <a:cubicBezTo>
                    <a:pt x="1988" y="2431"/>
                    <a:pt x="2017" y="2390"/>
                    <a:pt x="2012" y="2345"/>
                  </a:cubicBezTo>
                  <a:lnTo>
                    <a:pt x="2012" y="2345"/>
                  </a:lnTo>
                  <a:cubicBezTo>
                    <a:pt x="2043" y="2364"/>
                    <a:pt x="2078" y="2373"/>
                    <a:pt x="2114" y="2373"/>
                  </a:cubicBezTo>
                  <a:cubicBezTo>
                    <a:pt x="2149" y="2373"/>
                    <a:pt x="2185" y="2364"/>
                    <a:pt x="2217" y="2345"/>
                  </a:cubicBezTo>
                  <a:cubicBezTo>
                    <a:pt x="2312" y="2276"/>
                    <a:pt x="2040" y="2071"/>
                    <a:pt x="1902" y="1838"/>
                  </a:cubicBezTo>
                  <a:cubicBezTo>
                    <a:pt x="1766" y="1607"/>
                    <a:pt x="1645" y="1197"/>
                    <a:pt x="1438" y="977"/>
                  </a:cubicBezTo>
                  <a:cubicBezTo>
                    <a:pt x="1231" y="759"/>
                    <a:pt x="929" y="362"/>
                    <a:pt x="711" y="144"/>
                  </a:cubicBezTo>
                  <a:cubicBezTo>
                    <a:pt x="594" y="28"/>
                    <a:pt x="482" y="0"/>
                    <a:pt x="402"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3101347" y="1252936"/>
              <a:ext cx="30406" cy="46810"/>
            </a:xfrm>
            <a:custGeom>
              <a:rect b="b" l="l" r="r" t="t"/>
              <a:pathLst>
                <a:path extrusionOk="0" fill="none" h="916" w="595">
                  <a:moveTo>
                    <a:pt x="595" y="915"/>
                  </a:moveTo>
                  <a:cubicBezTo>
                    <a:pt x="494" y="790"/>
                    <a:pt x="399" y="662"/>
                    <a:pt x="312" y="528"/>
                  </a:cubicBezTo>
                  <a:cubicBezTo>
                    <a:pt x="256" y="423"/>
                    <a:pt x="40" y="80"/>
                    <a:pt x="0"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3111823" y="1243891"/>
              <a:ext cx="32501" cy="50336"/>
            </a:xfrm>
            <a:custGeom>
              <a:rect b="b" l="l" r="r" t="t"/>
              <a:pathLst>
                <a:path extrusionOk="0" fill="none" h="985" w="636">
                  <a:moveTo>
                    <a:pt x="636" y="984"/>
                  </a:moveTo>
                  <a:cubicBezTo>
                    <a:pt x="636" y="984"/>
                    <a:pt x="410" y="656"/>
                    <a:pt x="314" y="473"/>
                  </a:cubicBezTo>
                  <a:cubicBezTo>
                    <a:pt x="218" y="309"/>
                    <a:pt x="114" y="151"/>
                    <a:pt x="0"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3087039" y="1259477"/>
              <a:ext cx="11191" cy="18652"/>
            </a:xfrm>
            <a:custGeom>
              <a:rect b="b" l="l" r="r" t="t"/>
              <a:pathLst>
                <a:path extrusionOk="0" fill="none" h="365" w="219">
                  <a:moveTo>
                    <a:pt x="219" y="364"/>
                  </a:moveTo>
                  <a:lnTo>
                    <a:pt x="1"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3463610" y="1175568"/>
              <a:ext cx="206710" cy="242277"/>
            </a:xfrm>
            <a:custGeom>
              <a:rect b="b" l="l" r="r" t="t"/>
              <a:pathLst>
                <a:path extrusionOk="0" h="4741" w="4045">
                  <a:moveTo>
                    <a:pt x="1" y="1"/>
                  </a:moveTo>
                  <a:lnTo>
                    <a:pt x="111" y="718"/>
                  </a:lnTo>
                  <a:cubicBezTo>
                    <a:pt x="111" y="718"/>
                    <a:pt x="1285" y="2260"/>
                    <a:pt x="1408" y="2515"/>
                  </a:cubicBezTo>
                  <a:cubicBezTo>
                    <a:pt x="1533" y="2770"/>
                    <a:pt x="1669" y="3154"/>
                    <a:pt x="1915" y="3564"/>
                  </a:cubicBezTo>
                  <a:cubicBezTo>
                    <a:pt x="2066" y="3812"/>
                    <a:pt x="2276" y="4019"/>
                    <a:pt x="2530" y="4164"/>
                  </a:cubicBezTo>
                  <a:lnTo>
                    <a:pt x="3335" y="4522"/>
                  </a:lnTo>
                  <a:cubicBezTo>
                    <a:pt x="3335" y="4522"/>
                    <a:pt x="3553" y="4740"/>
                    <a:pt x="3799" y="4740"/>
                  </a:cubicBezTo>
                  <a:cubicBezTo>
                    <a:pt x="4045" y="4740"/>
                    <a:pt x="3827" y="4291"/>
                    <a:pt x="3786" y="3989"/>
                  </a:cubicBezTo>
                  <a:cubicBezTo>
                    <a:pt x="3745" y="3689"/>
                    <a:pt x="3089" y="2528"/>
                    <a:pt x="2433" y="2023"/>
                  </a:cubicBezTo>
                  <a:cubicBezTo>
                    <a:pt x="1777" y="1516"/>
                    <a:pt x="603" y="273"/>
                    <a:pt x="370" y="137"/>
                  </a:cubicBezTo>
                  <a:cubicBezTo>
                    <a:pt x="260" y="62"/>
                    <a:pt x="133" y="16"/>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3463610" y="1175568"/>
              <a:ext cx="206710" cy="242277"/>
            </a:xfrm>
            <a:custGeom>
              <a:rect b="b" l="l" r="r" t="t"/>
              <a:pathLst>
                <a:path extrusionOk="0" fill="none" h="4741" w="4045">
                  <a:moveTo>
                    <a:pt x="2530" y="4164"/>
                  </a:moveTo>
                  <a:cubicBezTo>
                    <a:pt x="2276" y="4019"/>
                    <a:pt x="2066" y="3812"/>
                    <a:pt x="1915" y="3564"/>
                  </a:cubicBezTo>
                  <a:cubicBezTo>
                    <a:pt x="1669" y="3154"/>
                    <a:pt x="1533" y="2770"/>
                    <a:pt x="1408" y="2515"/>
                  </a:cubicBezTo>
                  <a:cubicBezTo>
                    <a:pt x="1285" y="2260"/>
                    <a:pt x="111" y="718"/>
                    <a:pt x="111" y="718"/>
                  </a:cubicBezTo>
                  <a:lnTo>
                    <a:pt x="1" y="1"/>
                  </a:lnTo>
                  <a:cubicBezTo>
                    <a:pt x="133" y="16"/>
                    <a:pt x="260" y="62"/>
                    <a:pt x="370" y="137"/>
                  </a:cubicBezTo>
                  <a:cubicBezTo>
                    <a:pt x="603" y="273"/>
                    <a:pt x="1777" y="1516"/>
                    <a:pt x="2433" y="2023"/>
                  </a:cubicBezTo>
                  <a:cubicBezTo>
                    <a:pt x="3089" y="2528"/>
                    <a:pt x="3745" y="3689"/>
                    <a:pt x="3786" y="3989"/>
                  </a:cubicBezTo>
                  <a:cubicBezTo>
                    <a:pt x="3827" y="4291"/>
                    <a:pt x="4045" y="4740"/>
                    <a:pt x="3799" y="4740"/>
                  </a:cubicBezTo>
                  <a:cubicBezTo>
                    <a:pt x="3553" y="4740"/>
                    <a:pt x="3335" y="4522"/>
                    <a:pt x="3335" y="452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3359413" y="1258353"/>
              <a:ext cx="31326" cy="19061"/>
            </a:xfrm>
            <a:custGeom>
              <a:rect b="b" l="l" r="r" t="t"/>
              <a:pathLst>
                <a:path extrusionOk="0" h="373" w="613">
                  <a:moveTo>
                    <a:pt x="528" y="0"/>
                  </a:moveTo>
                  <a:cubicBezTo>
                    <a:pt x="512" y="0"/>
                    <a:pt x="494" y="9"/>
                    <a:pt x="472" y="30"/>
                  </a:cubicBezTo>
                  <a:cubicBezTo>
                    <a:pt x="361" y="142"/>
                    <a:pt x="1" y="110"/>
                    <a:pt x="44" y="205"/>
                  </a:cubicBezTo>
                  <a:cubicBezTo>
                    <a:pt x="79" y="307"/>
                    <a:pt x="173" y="372"/>
                    <a:pt x="277" y="372"/>
                  </a:cubicBezTo>
                  <a:cubicBezTo>
                    <a:pt x="293" y="372"/>
                    <a:pt x="309" y="371"/>
                    <a:pt x="325" y="367"/>
                  </a:cubicBezTo>
                  <a:cubicBezTo>
                    <a:pt x="493" y="354"/>
                    <a:pt x="612" y="157"/>
                    <a:pt x="612" y="157"/>
                  </a:cubicBezTo>
                  <a:cubicBezTo>
                    <a:pt x="612" y="157"/>
                    <a:pt x="594" y="0"/>
                    <a:pt x="528"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3360180" y="1174341"/>
              <a:ext cx="118251" cy="131027"/>
            </a:xfrm>
            <a:custGeom>
              <a:rect b="b" l="l" r="r" t="t"/>
              <a:pathLst>
                <a:path extrusionOk="0" h="2564" w="2314">
                  <a:moveTo>
                    <a:pt x="1912" y="0"/>
                  </a:moveTo>
                  <a:cubicBezTo>
                    <a:pt x="1833" y="0"/>
                    <a:pt x="1719" y="28"/>
                    <a:pt x="1602" y="144"/>
                  </a:cubicBezTo>
                  <a:cubicBezTo>
                    <a:pt x="1384" y="362"/>
                    <a:pt x="1084" y="759"/>
                    <a:pt x="877" y="977"/>
                  </a:cubicBezTo>
                  <a:cubicBezTo>
                    <a:pt x="670" y="1197"/>
                    <a:pt x="549" y="1607"/>
                    <a:pt x="413" y="1838"/>
                  </a:cubicBezTo>
                  <a:cubicBezTo>
                    <a:pt x="277" y="2071"/>
                    <a:pt x="1" y="2276"/>
                    <a:pt x="98" y="2345"/>
                  </a:cubicBezTo>
                  <a:cubicBezTo>
                    <a:pt x="129" y="2364"/>
                    <a:pt x="165" y="2373"/>
                    <a:pt x="200" y="2373"/>
                  </a:cubicBezTo>
                  <a:cubicBezTo>
                    <a:pt x="236" y="2373"/>
                    <a:pt x="271" y="2364"/>
                    <a:pt x="303" y="2345"/>
                  </a:cubicBezTo>
                  <a:lnTo>
                    <a:pt x="303" y="2345"/>
                  </a:lnTo>
                  <a:cubicBezTo>
                    <a:pt x="297" y="2390"/>
                    <a:pt x="327" y="2431"/>
                    <a:pt x="372" y="2440"/>
                  </a:cubicBezTo>
                  <a:cubicBezTo>
                    <a:pt x="411" y="2451"/>
                    <a:pt x="451" y="2457"/>
                    <a:pt x="491" y="2457"/>
                  </a:cubicBezTo>
                  <a:cubicBezTo>
                    <a:pt x="510" y="2457"/>
                    <a:pt x="529" y="2456"/>
                    <a:pt x="549" y="2453"/>
                  </a:cubicBezTo>
                  <a:lnTo>
                    <a:pt x="549" y="2453"/>
                  </a:lnTo>
                  <a:cubicBezTo>
                    <a:pt x="549" y="2453"/>
                    <a:pt x="534" y="2481"/>
                    <a:pt x="657" y="2494"/>
                  </a:cubicBezTo>
                  <a:cubicBezTo>
                    <a:pt x="663" y="2495"/>
                    <a:pt x="669" y="2495"/>
                    <a:pt x="676" y="2495"/>
                  </a:cubicBezTo>
                  <a:cubicBezTo>
                    <a:pt x="754" y="2495"/>
                    <a:pt x="853" y="2444"/>
                    <a:pt x="928" y="2383"/>
                  </a:cubicBezTo>
                  <a:lnTo>
                    <a:pt x="928" y="2383"/>
                  </a:lnTo>
                  <a:cubicBezTo>
                    <a:pt x="874" y="2466"/>
                    <a:pt x="843" y="2536"/>
                    <a:pt x="877" y="2550"/>
                  </a:cubicBezTo>
                  <a:cubicBezTo>
                    <a:pt x="897" y="2559"/>
                    <a:pt x="917" y="2563"/>
                    <a:pt x="937" y="2563"/>
                  </a:cubicBezTo>
                  <a:cubicBezTo>
                    <a:pt x="1010" y="2563"/>
                    <a:pt x="1089" y="2504"/>
                    <a:pt x="1218" y="2388"/>
                  </a:cubicBezTo>
                  <a:cubicBezTo>
                    <a:pt x="1384" y="2218"/>
                    <a:pt x="1529" y="2030"/>
                    <a:pt x="1656" y="1829"/>
                  </a:cubicBezTo>
                  <a:cubicBezTo>
                    <a:pt x="1764" y="1667"/>
                    <a:pt x="1861" y="1693"/>
                    <a:pt x="1997" y="1309"/>
                  </a:cubicBezTo>
                  <a:cubicBezTo>
                    <a:pt x="2133" y="925"/>
                    <a:pt x="2228" y="653"/>
                    <a:pt x="2228" y="653"/>
                  </a:cubicBezTo>
                  <a:cubicBezTo>
                    <a:pt x="2228" y="653"/>
                    <a:pt x="2314" y="226"/>
                    <a:pt x="2027" y="21"/>
                  </a:cubicBezTo>
                  <a:cubicBezTo>
                    <a:pt x="2027" y="21"/>
                    <a:pt x="1982" y="0"/>
                    <a:pt x="1912"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3388286" y="1252936"/>
              <a:ext cx="30457" cy="46810"/>
            </a:xfrm>
            <a:custGeom>
              <a:rect b="b" l="l" r="r" t="t"/>
              <a:pathLst>
                <a:path extrusionOk="0" fill="none" h="916" w="596">
                  <a:moveTo>
                    <a:pt x="1" y="915"/>
                  </a:moveTo>
                  <a:cubicBezTo>
                    <a:pt x="101" y="790"/>
                    <a:pt x="194" y="662"/>
                    <a:pt x="282" y="528"/>
                  </a:cubicBezTo>
                  <a:cubicBezTo>
                    <a:pt x="340" y="423"/>
                    <a:pt x="554" y="80"/>
                    <a:pt x="595"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3375715" y="1243891"/>
              <a:ext cx="32450" cy="50336"/>
            </a:xfrm>
            <a:custGeom>
              <a:rect b="b" l="l" r="r" t="t"/>
              <a:pathLst>
                <a:path extrusionOk="0" fill="none" h="985" w="635">
                  <a:moveTo>
                    <a:pt x="1" y="984"/>
                  </a:moveTo>
                  <a:cubicBezTo>
                    <a:pt x="1" y="984"/>
                    <a:pt x="226" y="656"/>
                    <a:pt x="323" y="473"/>
                  </a:cubicBezTo>
                  <a:cubicBezTo>
                    <a:pt x="416" y="309"/>
                    <a:pt x="521" y="151"/>
                    <a:pt x="634"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3421809" y="1259477"/>
              <a:ext cx="11191" cy="18652"/>
            </a:xfrm>
            <a:custGeom>
              <a:rect b="b" l="l" r="r" t="t"/>
              <a:pathLst>
                <a:path extrusionOk="0" fill="none" h="365" w="219">
                  <a:moveTo>
                    <a:pt x="1" y="364"/>
                  </a:moveTo>
                  <a:lnTo>
                    <a:pt x="219"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34"/>
          <p:cNvGrpSpPr/>
          <p:nvPr/>
        </p:nvGrpSpPr>
        <p:grpSpPr>
          <a:xfrm>
            <a:off x="523914" y="2426980"/>
            <a:ext cx="1340212" cy="2526098"/>
            <a:chOff x="282175" y="1212106"/>
            <a:chExt cx="653188" cy="1231102"/>
          </a:xfrm>
        </p:grpSpPr>
        <p:sp>
          <p:nvSpPr>
            <p:cNvPr id="663" name="Google Shape;663;p34"/>
            <p:cNvSpPr/>
            <p:nvPr/>
          </p:nvSpPr>
          <p:spPr>
            <a:xfrm>
              <a:off x="437270" y="2334819"/>
              <a:ext cx="148657" cy="108388"/>
            </a:xfrm>
            <a:custGeom>
              <a:rect b="b" l="l" r="r" t="t"/>
              <a:pathLst>
                <a:path extrusionOk="0" h="2121" w="2909">
                  <a:moveTo>
                    <a:pt x="1483" y="0"/>
                  </a:moveTo>
                  <a:cubicBezTo>
                    <a:pt x="1404" y="0"/>
                    <a:pt x="1348" y="8"/>
                    <a:pt x="1328" y="25"/>
                  </a:cubicBezTo>
                  <a:cubicBezTo>
                    <a:pt x="1328" y="25"/>
                    <a:pt x="923" y="677"/>
                    <a:pt x="676" y="912"/>
                  </a:cubicBezTo>
                  <a:cubicBezTo>
                    <a:pt x="426" y="1147"/>
                    <a:pt x="1" y="1586"/>
                    <a:pt x="212" y="1859"/>
                  </a:cubicBezTo>
                  <a:cubicBezTo>
                    <a:pt x="344" y="2031"/>
                    <a:pt x="670" y="2120"/>
                    <a:pt x="988" y="2120"/>
                  </a:cubicBezTo>
                  <a:cubicBezTo>
                    <a:pt x="1173" y="2120"/>
                    <a:pt x="1356" y="2090"/>
                    <a:pt x="1496" y="2028"/>
                  </a:cubicBezTo>
                  <a:cubicBezTo>
                    <a:pt x="1874" y="1859"/>
                    <a:pt x="2148" y="1417"/>
                    <a:pt x="2383" y="1206"/>
                  </a:cubicBezTo>
                  <a:cubicBezTo>
                    <a:pt x="2618" y="996"/>
                    <a:pt x="2908" y="785"/>
                    <a:pt x="2908" y="470"/>
                  </a:cubicBezTo>
                  <a:cubicBezTo>
                    <a:pt x="2908" y="206"/>
                    <a:pt x="1888" y="0"/>
                    <a:pt x="1483"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443300" y="2356537"/>
              <a:ext cx="142525" cy="86312"/>
            </a:xfrm>
            <a:custGeom>
              <a:rect b="b" l="l" r="r" t="t"/>
              <a:pathLst>
                <a:path extrusionOk="0" h="1689" w="2789">
                  <a:moveTo>
                    <a:pt x="2779" y="0"/>
                  </a:moveTo>
                  <a:cubicBezTo>
                    <a:pt x="2496" y="218"/>
                    <a:pt x="2244" y="472"/>
                    <a:pt x="2030" y="757"/>
                  </a:cubicBezTo>
                  <a:cubicBezTo>
                    <a:pt x="1799" y="1094"/>
                    <a:pt x="1609" y="1262"/>
                    <a:pt x="1143" y="1409"/>
                  </a:cubicBezTo>
                  <a:cubicBezTo>
                    <a:pt x="1042" y="1442"/>
                    <a:pt x="974" y="1455"/>
                    <a:pt x="928" y="1455"/>
                  </a:cubicBezTo>
                  <a:cubicBezTo>
                    <a:pt x="761" y="1455"/>
                    <a:pt x="884" y="1278"/>
                    <a:pt x="785" y="1178"/>
                  </a:cubicBezTo>
                  <a:cubicBezTo>
                    <a:pt x="741" y="1135"/>
                    <a:pt x="697" y="1117"/>
                    <a:pt x="649" y="1117"/>
                  </a:cubicBezTo>
                  <a:cubicBezTo>
                    <a:pt x="558" y="1117"/>
                    <a:pt x="451" y="1180"/>
                    <a:pt x="300" y="1258"/>
                  </a:cubicBezTo>
                  <a:cubicBezTo>
                    <a:pt x="268" y="1276"/>
                    <a:pt x="241" y="1283"/>
                    <a:pt x="219" y="1283"/>
                  </a:cubicBezTo>
                  <a:cubicBezTo>
                    <a:pt x="82" y="1283"/>
                    <a:pt x="112" y="1007"/>
                    <a:pt x="112" y="1007"/>
                  </a:cubicBezTo>
                  <a:lnTo>
                    <a:pt x="108" y="1007"/>
                  </a:lnTo>
                  <a:cubicBezTo>
                    <a:pt x="28" y="1158"/>
                    <a:pt x="0" y="1309"/>
                    <a:pt x="90" y="1426"/>
                  </a:cubicBezTo>
                  <a:cubicBezTo>
                    <a:pt x="223" y="1599"/>
                    <a:pt x="549" y="1688"/>
                    <a:pt x="867" y="1688"/>
                  </a:cubicBezTo>
                  <a:cubicBezTo>
                    <a:pt x="1053" y="1688"/>
                    <a:pt x="1236" y="1658"/>
                    <a:pt x="1376" y="1596"/>
                  </a:cubicBezTo>
                  <a:cubicBezTo>
                    <a:pt x="1754" y="1426"/>
                    <a:pt x="2028" y="984"/>
                    <a:pt x="2263" y="774"/>
                  </a:cubicBezTo>
                  <a:cubicBezTo>
                    <a:pt x="2498" y="563"/>
                    <a:pt x="2788" y="358"/>
                    <a:pt x="2788" y="41"/>
                  </a:cubicBezTo>
                  <a:cubicBezTo>
                    <a:pt x="2788" y="28"/>
                    <a:pt x="2785" y="13"/>
                    <a:pt x="2779"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638612" y="2334819"/>
              <a:ext cx="148708" cy="108388"/>
            </a:xfrm>
            <a:custGeom>
              <a:rect b="b" l="l" r="r" t="t"/>
              <a:pathLst>
                <a:path extrusionOk="0" h="2121" w="2910">
                  <a:moveTo>
                    <a:pt x="1427" y="0"/>
                  </a:moveTo>
                  <a:cubicBezTo>
                    <a:pt x="1021" y="0"/>
                    <a:pt x="1" y="206"/>
                    <a:pt x="1" y="470"/>
                  </a:cubicBezTo>
                  <a:cubicBezTo>
                    <a:pt x="1" y="785"/>
                    <a:pt x="291" y="996"/>
                    <a:pt x="526" y="1206"/>
                  </a:cubicBezTo>
                  <a:cubicBezTo>
                    <a:pt x="763" y="1417"/>
                    <a:pt x="1035" y="1859"/>
                    <a:pt x="1415" y="2028"/>
                  </a:cubicBezTo>
                  <a:cubicBezTo>
                    <a:pt x="1555" y="2090"/>
                    <a:pt x="1738" y="2120"/>
                    <a:pt x="1923" y="2120"/>
                  </a:cubicBezTo>
                  <a:cubicBezTo>
                    <a:pt x="2241" y="2120"/>
                    <a:pt x="2566" y="2031"/>
                    <a:pt x="2699" y="1859"/>
                  </a:cubicBezTo>
                  <a:cubicBezTo>
                    <a:pt x="2910" y="1586"/>
                    <a:pt x="2485" y="1147"/>
                    <a:pt x="2235" y="912"/>
                  </a:cubicBezTo>
                  <a:cubicBezTo>
                    <a:pt x="1986" y="677"/>
                    <a:pt x="1583" y="25"/>
                    <a:pt x="1583" y="25"/>
                  </a:cubicBezTo>
                  <a:cubicBezTo>
                    <a:pt x="1562" y="8"/>
                    <a:pt x="1507" y="0"/>
                    <a:pt x="1427"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638816" y="2356537"/>
              <a:ext cx="142423" cy="86312"/>
            </a:xfrm>
            <a:custGeom>
              <a:rect b="b" l="l" r="r" t="t"/>
              <a:pathLst>
                <a:path extrusionOk="0" h="1689" w="2787">
                  <a:moveTo>
                    <a:pt x="10" y="0"/>
                  </a:moveTo>
                  <a:cubicBezTo>
                    <a:pt x="4" y="13"/>
                    <a:pt x="0" y="28"/>
                    <a:pt x="0" y="41"/>
                  </a:cubicBezTo>
                  <a:cubicBezTo>
                    <a:pt x="0" y="358"/>
                    <a:pt x="289" y="563"/>
                    <a:pt x="524" y="774"/>
                  </a:cubicBezTo>
                  <a:cubicBezTo>
                    <a:pt x="759" y="984"/>
                    <a:pt x="1031" y="1426"/>
                    <a:pt x="1411" y="1596"/>
                  </a:cubicBezTo>
                  <a:cubicBezTo>
                    <a:pt x="1551" y="1658"/>
                    <a:pt x="1734" y="1688"/>
                    <a:pt x="1919" y="1688"/>
                  </a:cubicBezTo>
                  <a:cubicBezTo>
                    <a:pt x="2237" y="1688"/>
                    <a:pt x="2562" y="1599"/>
                    <a:pt x="2695" y="1426"/>
                  </a:cubicBezTo>
                  <a:cubicBezTo>
                    <a:pt x="2787" y="1309"/>
                    <a:pt x="2759" y="1158"/>
                    <a:pt x="2677" y="1007"/>
                  </a:cubicBezTo>
                  <a:lnTo>
                    <a:pt x="2677" y="1007"/>
                  </a:lnTo>
                  <a:cubicBezTo>
                    <a:pt x="2677" y="1007"/>
                    <a:pt x="2708" y="1283"/>
                    <a:pt x="2571" y="1283"/>
                  </a:cubicBezTo>
                  <a:cubicBezTo>
                    <a:pt x="2548" y="1283"/>
                    <a:pt x="2521" y="1276"/>
                    <a:pt x="2488" y="1258"/>
                  </a:cubicBezTo>
                  <a:cubicBezTo>
                    <a:pt x="2337" y="1180"/>
                    <a:pt x="2231" y="1117"/>
                    <a:pt x="2141" y="1117"/>
                  </a:cubicBezTo>
                  <a:cubicBezTo>
                    <a:pt x="2092" y="1117"/>
                    <a:pt x="2048" y="1135"/>
                    <a:pt x="2004" y="1178"/>
                  </a:cubicBezTo>
                  <a:cubicBezTo>
                    <a:pt x="1905" y="1278"/>
                    <a:pt x="2027" y="1455"/>
                    <a:pt x="1860" y="1455"/>
                  </a:cubicBezTo>
                  <a:cubicBezTo>
                    <a:pt x="1815" y="1455"/>
                    <a:pt x="1747" y="1442"/>
                    <a:pt x="1646" y="1409"/>
                  </a:cubicBezTo>
                  <a:cubicBezTo>
                    <a:pt x="1180" y="1262"/>
                    <a:pt x="990" y="1094"/>
                    <a:pt x="759" y="757"/>
                  </a:cubicBezTo>
                  <a:cubicBezTo>
                    <a:pt x="543" y="472"/>
                    <a:pt x="291" y="218"/>
                    <a:pt x="10"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488934" y="1827119"/>
              <a:ext cx="244423" cy="544702"/>
            </a:xfrm>
            <a:custGeom>
              <a:rect b="b" l="l" r="r" t="t"/>
              <a:pathLst>
                <a:path extrusionOk="0" h="10659" w="4783">
                  <a:moveTo>
                    <a:pt x="127" y="0"/>
                  </a:moveTo>
                  <a:cubicBezTo>
                    <a:pt x="127" y="0"/>
                    <a:pt x="63" y="5412"/>
                    <a:pt x="127" y="6590"/>
                  </a:cubicBezTo>
                  <a:cubicBezTo>
                    <a:pt x="190" y="7770"/>
                    <a:pt x="231" y="9348"/>
                    <a:pt x="231" y="9348"/>
                  </a:cubicBezTo>
                  <a:cubicBezTo>
                    <a:pt x="231" y="9348"/>
                    <a:pt x="0" y="9348"/>
                    <a:pt x="21" y="9559"/>
                  </a:cubicBezTo>
                  <a:cubicBezTo>
                    <a:pt x="41" y="9770"/>
                    <a:pt x="144" y="10213"/>
                    <a:pt x="144" y="10213"/>
                  </a:cubicBezTo>
                  <a:cubicBezTo>
                    <a:pt x="144" y="10213"/>
                    <a:pt x="649" y="10381"/>
                    <a:pt x="1008" y="10465"/>
                  </a:cubicBezTo>
                  <a:cubicBezTo>
                    <a:pt x="1269" y="10527"/>
                    <a:pt x="1608" y="10655"/>
                    <a:pt x="1813" y="10655"/>
                  </a:cubicBezTo>
                  <a:cubicBezTo>
                    <a:pt x="1889" y="10655"/>
                    <a:pt x="1947" y="10637"/>
                    <a:pt x="1976" y="10592"/>
                  </a:cubicBezTo>
                  <a:cubicBezTo>
                    <a:pt x="2080" y="10422"/>
                    <a:pt x="2207" y="10187"/>
                    <a:pt x="2229" y="10003"/>
                  </a:cubicBezTo>
                  <a:cubicBezTo>
                    <a:pt x="2249" y="9816"/>
                    <a:pt x="2082" y="9581"/>
                    <a:pt x="2082" y="9306"/>
                  </a:cubicBezTo>
                  <a:cubicBezTo>
                    <a:pt x="2082" y="9032"/>
                    <a:pt x="2354" y="2444"/>
                    <a:pt x="2354" y="2444"/>
                  </a:cubicBezTo>
                  <a:cubicBezTo>
                    <a:pt x="2354" y="2444"/>
                    <a:pt x="2838" y="8991"/>
                    <a:pt x="2859" y="9117"/>
                  </a:cubicBezTo>
                  <a:cubicBezTo>
                    <a:pt x="2881" y="9244"/>
                    <a:pt x="2779" y="9622"/>
                    <a:pt x="2779" y="9853"/>
                  </a:cubicBezTo>
                  <a:cubicBezTo>
                    <a:pt x="2779" y="10086"/>
                    <a:pt x="2842" y="10549"/>
                    <a:pt x="2842" y="10549"/>
                  </a:cubicBezTo>
                  <a:cubicBezTo>
                    <a:pt x="3004" y="10621"/>
                    <a:pt x="3178" y="10659"/>
                    <a:pt x="3354" y="10659"/>
                  </a:cubicBezTo>
                  <a:cubicBezTo>
                    <a:pt x="3386" y="10659"/>
                    <a:pt x="3419" y="10657"/>
                    <a:pt x="3452" y="10655"/>
                  </a:cubicBezTo>
                  <a:cubicBezTo>
                    <a:pt x="3748" y="10612"/>
                    <a:pt x="4253" y="10444"/>
                    <a:pt x="4378" y="10359"/>
                  </a:cubicBezTo>
                  <a:cubicBezTo>
                    <a:pt x="4506" y="10293"/>
                    <a:pt x="4641" y="10243"/>
                    <a:pt x="4782" y="10213"/>
                  </a:cubicBezTo>
                  <a:cubicBezTo>
                    <a:pt x="4782" y="10213"/>
                    <a:pt x="4760" y="9792"/>
                    <a:pt x="4760" y="9581"/>
                  </a:cubicBezTo>
                  <a:cubicBezTo>
                    <a:pt x="4760" y="9371"/>
                    <a:pt x="4698" y="9496"/>
                    <a:pt x="4698" y="9097"/>
                  </a:cubicBezTo>
                  <a:lnTo>
                    <a:pt x="4698" y="5643"/>
                  </a:lnTo>
                  <a:cubicBezTo>
                    <a:pt x="4698" y="4885"/>
                    <a:pt x="4549" y="233"/>
                    <a:pt x="4549" y="233"/>
                  </a:cubicBezTo>
                  <a:cubicBezTo>
                    <a:pt x="4549" y="233"/>
                    <a:pt x="3677" y="332"/>
                    <a:pt x="2647" y="332"/>
                  </a:cubicBezTo>
                  <a:cubicBezTo>
                    <a:pt x="1776" y="332"/>
                    <a:pt x="792" y="261"/>
                    <a:pt x="127"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567376" y="1436648"/>
              <a:ext cx="94131" cy="89787"/>
            </a:xfrm>
            <a:custGeom>
              <a:rect b="b" l="l" r="r" t="t"/>
              <a:pathLst>
                <a:path extrusionOk="0" h="1757" w="1842">
                  <a:moveTo>
                    <a:pt x="232" y="0"/>
                  </a:moveTo>
                  <a:lnTo>
                    <a:pt x="129" y="762"/>
                  </a:lnTo>
                  <a:lnTo>
                    <a:pt x="1" y="1223"/>
                  </a:lnTo>
                  <a:cubicBezTo>
                    <a:pt x="1" y="1223"/>
                    <a:pt x="288" y="1726"/>
                    <a:pt x="849" y="1756"/>
                  </a:cubicBezTo>
                  <a:cubicBezTo>
                    <a:pt x="861" y="1756"/>
                    <a:pt x="873" y="1757"/>
                    <a:pt x="886" y="1757"/>
                  </a:cubicBezTo>
                  <a:cubicBezTo>
                    <a:pt x="1429" y="1757"/>
                    <a:pt x="1842" y="1165"/>
                    <a:pt x="1842" y="1165"/>
                  </a:cubicBezTo>
                  <a:cubicBezTo>
                    <a:pt x="1842" y="1165"/>
                    <a:pt x="1626" y="647"/>
                    <a:pt x="1611" y="503"/>
                  </a:cubicBezTo>
                  <a:cubicBezTo>
                    <a:pt x="1590" y="358"/>
                    <a:pt x="1561" y="214"/>
                    <a:pt x="1525" y="71"/>
                  </a:cubicBezTo>
                  <a:cubicBezTo>
                    <a:pt x="1525" y="72"/>
                    <a:pt x="1281" y="119"/>
                    <a:pt x="970" y="119"/>
                  </a:cubicBezTo>
                  <a:cubicBezTo>
                    <a:pt x="737" y="119"/>
                    <a:pt x="466" y="93"/>
                    <a:pt x="232"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573968" y="1436648"/>
              <a:ext cx="54884" cy="38991"/>
            </a:xfrm>
            <a:custGeom>
              <a:rect b="b" l="l" r="r" t="t"/>
              <a:pathLst>
                <a:path extrusionOk="0" h="763" w="1074">
                  <a:moveTo>
                    <a:pt x="103" y="0"/>
                  </a:moveTo>
                  <a:lnTo>
                    <a:pt x="0" y="762"/>
                  </a:lnTo>
                  <a:cubicBezTo>
                    <a:pt x="162" y="693"/>
                    <a:pt x="1074" y="269"/>
                    <a:pt x="1074" y="269"/>
                  </a:cubicBezTo>
                  <a:lnTo>
                    <a:pt x="608" y="108"/>
                  </a:lnTo>
                  <a:cubicBezTo>
                    <a:pt x="435" y="97"/>
                    <a:pt x="265" y="62"/>
                    <a:pt x="10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03127" y="1476917"/>
              <a:ext cx="629532" cy="400286"/>
            </a:xfrm>
            <a:custGeom>
              <a:rect b="b" l="l" r="r" t="t"/>
              <a:pathLst>
                <a:path extrusionOk="0" h="7833" w="12319">
                  <a:moveTo>
                    <a:pt x="4802" y="1"/>
                  </a:moveTo>
                  <a:cubicBezTo>
                    <a:pt x="4773" y="1"/>
                    <a:pt x="4747" y="13"/>
                    <a:pt x="4723" y="32"/>
                  </a:cubicBezTo>
                  <a:cubicBezTo>
                    <a:pt x="4650" y="86"/>
                    <a:pt x="3558" y="131"/>
                    <a:pt x="3226" y="289"/>
                  </a:cubicBezTo>
                  <a:cubicBezTo>
                    <a:pt x="2896" y="448"/>
                    <a:pt x="1774" y="532"/>
                    <a:pt x="1774" y="532"/>
                  </a:cubicBezTo>
                  <a:cubicBezTo>
                    <a:pt x="1774" y="532"/>
                    <a:pt x="1155" y="904"/>
                    <a:pt x="826" y="1223"/>
                  </a:cubicBezTo>
                  <a:cubicBezTo>
                    <a:pt x="502" y="1532"/>
                    <a:pt x="0" y="1826"/>
                    <a:pt x="84" y="1826"/>
                  </a:cubicBezTo>
                  <a:cubicBezTo>
                    <a:pt x="86" y="1826"/>
                    <a:pt x="89" y="1825"/>
                    <a:pt x="91" y="1825"/>
                  </a:cubicBezTo>
                  <a:cubicBezTo>
                    <a:pt x="98" y="1824"/>
                    <a:pt x="106" y="1824"/>
                    <a:pt x="114" y="1824"/>
                  </a:cubicBezTo>
                  <a:cubicBezTo>
                    <a:pt x="237" y="1824"/>
                    <a:pt x="493" y="1913"/>
                    <a:pt x="1573" y="1913"/>
                  </a:cubicBezTo>
                  <a:cubicBezTo>
                    <a:pt x="2723" y="1913"/>
                    <a:pt x="3759" y="1855"/>
                    <a:pt x="3759" y="1855"/>
                  </a:cubicBezTo>
                  <a:lnTo>
                    <a:pt x="3759" y="1855"/>
                  </a:lnTo>
                  <a:cubicBezTo>
                    <a:pt x="3759" y="1855"/>
                    <a:pt x="3688" y="6257"/>
                    <a:pt x="3673" y="6486"/>
                  </a:cubicBezTo>
                  <a:cubicBezTo>
                    <a:pt x="3658" y="6717"/>
                    <a:pt x="3573" y="7032"/>
                    <a:pt x="3630" y="7105"/>
                  </a:cubicBezTo>
                  <a:cubicBezTo>
                    <a:pt x="3686" y="7178"/>
                    <a:pt x="4003" y="7509"/>
                    <a:pt x="4997" y="7638"/>
                  </a:cubicBezTo>
                  <a:cubicBezTo>
                    <a:pt x="5692" y="7728"/>
                    <a:pt x="5964" y="7833"/>
                    <a:pt x="6391" y="7833"/>
                  </a:cubicBezTo>
                  <a:cubicBezTo>
                    <a:pt x="6573" y="7833"/>
                    <a:pt x="6784" y="7814"/>
                    <a:pt x="7067" y="7766"/>
                  </a:cubicBezTo>
                  <a:cubicBezTo>
                    <a:pt x="8018" y="7610"/>
                    <a:pt x="8593" y="7202"/>
                    <a:pt x="8651" y="7105"/>
                  </a:cubicBezTo>
                  <a:cubicBezTo>
                    <a:pt x="8709" y="7008"/>
                    <a:pt x="8347" y="4343"/>
                    <a:pt x="8347" y="3637"/>
                  </a:cubicBezTo>
                  <a:cubicBezTo>
                    <a:pt x="8347" y="2930"/>
                    <a:pt x="8420" y="2023"/>
                    <a:pt x="8420" y="2023"/>
                  </a:cubicBezTo>
                  <a:cubicBezTo>
                    <a:pt x="8420" y="2023"/>
                    <a:pt x="9758" y="1967"/>
                    <a:pt x="10533" y="1952"/>
                  </a:cubicBezTo>
                  <a:cubicBezTo>
                    <a:pt x="11311" y="1937"/>
                    <a:pt x="11955" y="1974"/>
                    <a:pt x="12138" y="1754"/>
                  </a:cubicBezTo>
                  <a:cubicBezTo>
                    <a:pt x="12319" y="1534"/>
                    <a:pt x="11700" y="1074"/>
                    <a:pt x="11527" y="973"/>
                  </a:cubicBezTo>
                  <a:cubicBezTo>
                    <a:pt x="11355" y="873"/>
                    <a:pt x="10852" y="787"/>
                    <a:pt x="10720" y="744"/>
                  </a:cubicBezTo>
                  <a:cubicBezTo>
                    <a:pt x="10589" y="699"/>
                    <a:pt x="9057" y="420"/>
                    <a:pt x="8677" y="327"/>
                  </a:cubicBezTo>
                  <a:cubicBezTo>
                    <a:pt x="8297" y="232"/>
                    <a:pt x="7512" y="110"/>
                    <a:pt x="7512" y="110"/>
                  </a:cubicBezTo>
                  <a:cubicBezTo>
                    <a:pt x="7488" y="75"/>
                    <a:pt x="7449" y="55"/>
                    <a:pt x="7408" y="55"/>
                  </a:cubicBezTo>
                  <a:cubicBezTo>
                    <a:pt x="7389" y="55"/>
                    <a:pt x="7370" y="59"/>
                    <a:pt x="7352" y="68"/>
                  </a:cubicBezTo>
                  <a:cubicBezTo>
                    <a:pt x="7252" y="110"/>
                    <a:pt x="7007" y="369"/>
                    <a:pt x="7007" y="369"/>
                  </a:cubicBezTo>
                  <a:cubicBezTo>
                    <a:pt x="7007" y="369"/>
                    <a:pt x="6611" y="898"/>
                    <a:pt x="6051" y="898"/>
                  </a:cubicBezTo>
                  <a:cubicBezTo>
                    <a:pt x="5786" y="898"/>
                    <a:pt x="5485" y="780"/>
                    <a:pt x="5172" y="435"/>
                  </a:cubicBezTo>
                  <a:cubicBezTo>
                    <a:pt x="5112" y="358"/>
                    <a:pt x="5058" y="278"/>
                    <a:pt x="5010" y="192"/>
                  </a:cubicBezTo>
                  <a:cubicBezTo>
                    <a:pt x="4924" y="49"/>
                    <a:pt x="4858" y="1"/>
                    <a:pt x="4802"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641576" y="1493985"/>
              <a:ext cx="42722" cy="57388"/>
            </a:xfrm>
            <a:custGeom>
              <a:rect b="b" l="l" r="r" t="t"/>
              <a:pathLst>
                <a:path extrusionOk="0" fill="none" h="1123" w="836">
                  <a:moveTo>
                    <a:pt x="835" y="0"/>
                  </a:moveTo>
                  <a:cubicBezTo>
                    <a:pt x="835" y="0"/>
                    <a:pt x="491" y="733"/>
                    <a:pt x="0" y="112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545300" y="1495467"/>
              <a:ext cx="77267" cy="111046"/>
            </a:xfrm>
            <a:custGeom>
              <a:rect b="b" l="l" r="r" t="t"/>
              <a:pathLst>
                <a:path extrusionOk="0" fill="none" h="2173" w="1512">
                  <a:moveTo>
                    <a:pt x="0" y="1"/>
                  </a:moveTo>
                  <a:cubicBezTo>
                    <a:pt x="0" y="1"/>
                    <a:pt x="850" y="1855"/>
                    <a:pt x="1512" y="217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660739" y="1597007"/>
              <a:ext cx="65462" cy="141196"/>
            </a:xfrm>
            <a:custGeom>
              <a:rect b="b" l="l" r="r" t="t"/>
              <a:pathLst>
                <a:path extrusionOk="0" fill="none" h="2763" w="1281">
                  <a:moveTo>
                    <a:pt x="1280" y="1"/>
                  </a:moveTo>
                  <a:cubicBezTo>
                    <a:pt x="1280" y="1"/>
                    <a:pt x="762" y="1885"/>
                    <a:pt x="0" y="276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604323" y="1726244"/>
              <a:ext cx="81662" cy="76552"/>
            </a:xfrm>
            <a:custGeom>
              <a:rect b="b" l="l" r="r" t="t"/>
              <a:pathLst>
                <a:path extrusionOk="0" fill="none" h="1498" w="1598">
                  <a:moveTo>
                    <a:pt x="1598" y="1"/>
                  </a:moveTo>
                  <a:cubicBezTo>
                    <a:pt x="1598" y="1"/>
                    <a:pt x="748" y="1095"/>
                    <a:pt x="1" y="149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733458" y="1544627"/>
              <a:ext cx="12571" cy="36129"/>
            </a:xfrm>
            <a:custGeom>
              <a:rect b="b" l="l" r="r" t="t"/>
              <a:pathLst>
                <a:path extrusionOk="0" fill="none" h="707" w="246">
                  <a:moveTo>
                    <a:pt x="1" y="707"/>
                  </a:moveTo>
                  <a:lnTo>
                    <a:pt x="245"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484335" y="1527763"/>
              <a:ext cx="11089" cy="44153"/>
            </a:xfrm>
            <a:custGeom>
              <a:rect b="b" l="l" r="r" t="t"/>
              <a:pathLst>
                <a:path extrusionOk="0" fill="none" h="864" w="217">
                  <a:moveTo>
                    <a:pt x="217" y="864"/>
                  </a:moveTo>
                  <a:lnTo>
                    <a:pt x="1"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538707" y="1263668"/>
              <a:ext cx="147380" cy="197664"/>
            </a:xfrm>
            <a:custGeom>
              <a:rect b="b" l="l" r="r" t="t"/>
              <a:pathLst>
                <a:path extrusionOk="0" h="3868" w="2884">
                  <a:moveTo>
                    <a:pt x="1663" y="1"/>
                  </a:moveTo>
                  <a:cubicBezTo>
                    <a:pt x="1657" y="1"/>
                    <a:pt x="1650" y="1"/>
                    <a:pt x="1643" y="1"/>
                  </a:cubicBezTo>
                  <a:cubicBezTo>
                    <a:pt x="845" y="12"/>
                    <a:pt x="422" y="455"/>
                    <a:pt x="422" y="455"/>
                  </a:cubicBezTo>
                  <a:cubicBezTo>
                    <a:pt x="422" y="455"/>
                    <a:pt x="1" y="910"/>
                    <a:pt x="59" y="1453"/>
                  </a:cubicBezTo>
                  <a:cubicBezTo>
                    <a:pt x="114" y="1995"/>
                    <a:pt x="236" y="3003"/>
                    <a:pt x="491" y="3368"/>
                  </a:cubicBezTo>
                  <a:cubicBezTo>
                    <a:pt x="699" y="3665"/>
                    <a:pt x="1183" y="3868"/>
                    <a:pt x="1554" y="3868"/>
                  </a:cubicBezTo>
                  <a:cubicBezTo>
                    <a:pt x="1639" y="3868"/>
                    <a:pt x="1718" y="3857"/>
                    <a:pt x="1786" y="3834"/>
                  </a:cubicBezTo>
                  <a:cubicBezTo>
                    <a:pt x="2151" y="3711"/>
                    <a:pt x="2528" y="3380"/>
                    <a:pt x="2606" y="3169"/>
                  </a:cubicBezTo>
                  <a:cubicBezTo>
                    <a:pt x="2683" y="2958"/>
                    <a:pt x="2884" y="1462"/>
                    <a:pt x="2806" y="1043"/>
                  </a:cubicBezTo>
                  <a:cubicBezTo>
                    <a:pt x="2730" y="625"/>
                    <a:pt x="2445" y="1"/>
                    <a:pt x="1663"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515558" y="1354732"/>
              <a:ext cx="35210" cy="45992"/>
            </a:xfrm>
            <a:custGeom>
              <a:rect b="b" l="l" r="r" t="t"/>
              <a:pathLst>
                <a:path extrusionOk="0" h="900" w="689">
                  <a:moveTo>
                    <a:pt x="294" y="1"/>
                  </a:moveTo>
                  <a:cubicBezTo>
                    <a:pt x="251" y="1"/>
                    <a:pt x="207" y="25"/>
                    <a:pt x="167" y="90"/>
                  </a:cubicBezTo>
                  <a:cubicBezTo>
                    <a:pt x="1" y="356"/>
                    <a:pt x="211" y="710"/>
                    <a:pt x="344" y="811"/>
                  </a:cubicBezTo>
                  <a:cubicBezTo>
                    <a:pt x="438" y="869"/>
                    <a:pt x="548" y="899"/>
                    <a:pt x="660" y="899"/>
                  </a:cubicBezTo>
                  <a:cubicBezTo>
                    <a:pt x="669" y="899"/>
                    <a:pt x="679" y="899"/>
                    <a:pt x="689" y="899"/>
                  </a:cubicBezTo>
                  <a:lnTo>
                    <a:pt x="554" y="235"/>
                  </a:lnTo>
                  <a:cubicBezTo>
                    <a:pt x="554" y="235"/>
                    <a:pt x="428" y="1"/>
                    <a:pt x="294"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677654" y="1358155"/>
              <a:ext cx="34341" cy="45941"/>
            </a:xfrm>
            <a:custGeom>
              <a:rect b="b" l="l" r="r" t="t"/>
              <a:pathLst>
                <a:path extrusionOk="0" h="899" w="672">
                  <a:moveTo>
                    <a:pt x="288" y="1"/>
                  </a:moveTo>
                  <a:cubicBezTo>
                    <a:pt x="158" y="1"/>
                    <a:pt x="96" y="112"/>
                    <a:pt x="96" y="112"/>
                  </a:cubicBezTo>
                  <a:lnTo>
                    <a:pt x="1" y="899"/>
                  </a:lnTo>
                  <a:cubicBezTo>
                    <a:pt x="128" y="845"/>
                    <a:pt x="249" y="774"/>
                    <a:pt x="359" y="692"/>
                  </a:cubicBezTo>
                  <a:cubicBezTo>
                    <a:pt x="472" y="589"/>
                    <a:pt x="672" y="179"/>
                    <a:pt x="441" y="47"/>
                  </a:cubicBezTo>
                  <a:cubicBezTo>
                    <a:pt x="382" y="13"/>
                    <a:pt x="331" y="1"/>
                    <a:pt x="288"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508659" y="1212106"/>
              <a:ext cx="200015" cy="154789"/>
            </a:xfrm>
            <a:custGeom>
              <a:rect b="b" l="l" r="r" t="t"/>
              <a:pathLst>
                <a:path extrusionOk="0" h="3029" w="3914">
                  <a:moveTo>
                    <a:pt x="1895" y="1"/>
                  </a:moveTo>
                  <a:cubicBezTo>
                    <a:pt x="1690" y="1"/>
                    <a:pt x="1465" y="43"/>
                    <a:pt x="1232" y="151"/>
                  </a:cubicBezTo>
                  <a:cubicBezTo>
                    <a:pt x="468" y="505"/>
                    <a:pt x="80" y="1302"/>
                    <a:pt x="35" y="1746"/>
                  </a:cubicBezTo>
                  <a:cubicBezTo>
                    <a:pt x="1" y="2101"/>
                    <a:pt x="186" y="2136"/>
                    <a:pt x="261" y="2136"/>
                  </a:cubicBezTo>
                  <a:cubicBezTo>
                    <a:pt x="279" y="2136"/>
                    <a:pt x="291" y="2134"/>
                    <a:pt x="291" y="2134"/>
                  </a:cubicBezTo>
                  <a:lnTo>
                    <a:pt x="291" y="2134"/>
                  </a:lnTo>
                  <a:cubicBezTo>
                    <a:pt x="279" y="2262"/>
                    <a:pt x="276" y="2391"/>
                    <a:pt x="279" y="2521"/>
                  </a:cubicBezTo>
                  <a:cubicBezTo>
                    <a:pt x="291" y="2676"/>
                    <a:pt x="335" y="2676"/>
                    <a:pt x="434" y="2788"/>
                  </a:cubicBezTo>
                  <a:cubicBezTo>
                    <a:pt x="516" y="2872"/>
                    <a:pt x="600" y="2952"/>
                    <a:pt x="689" y="3028"/>
                  </a:cubicBezTo>
                  <a:cubicBezTo>
                    <a:pt x="747" y="3026"/>
                    <a:pt x="799" y="2996"/>
                    <a:pt x="833" y="2948"/>
                  </a:cubicBezTo>
                  <a:cubicBezTo>
                    <a:pt x="893" y="2872"/>
                    <a:pt x="812" y="2339"/>
                    <a:pt x="812" y="2339"/>
                  </a:cubicBezTo>
                  <a:cubicBezTo>
                    <a:pt x="1004" y="2253"/>
                    <a:pt x="1193" y="2158"/>
                    <a:pt x="1377" y="2052"/>
                  </a:cubicBezTo>
                  <a:cubicBezTo>
                    <a:pt x="1776" y="1830"/>
                    <a:pt x="2307" y="1299"/>
                    <a:pt x="2307" y="1299"/>
                  </a:cubicBezTo>
                  <a:lnTo>
                    <a:pt x="3172" y="2212"/>
                  </a:lnTo>
                  <a:cubicBezTo>
                    <a:pt x="3172" y="2212"/>
                    <a:pt x="3217" y="2667"/>
                    <a:pt x="3228" y="2842"/>
                  </a:cubicBezTo>
                  <a:cubicBezTo>
                    <a:pt x="3234" y="2960"/>
                    <a:pt x="3280" y="3009"/>
                    <a:pt x="3329" y="3009"/>
                  </a:cubicBezTo>
                  <a:cubicBezTo>
                    <a:pt x="3354" y="3009"/>
                    <a:pt x="3380" y="2996"/>
                    <a:pt x="3403" y="2974"/>
                  </a:cubicBezTo>
                  <a:cubicBezTo>
                    <a:pt x="3470" y="2909"/>
                    <a:pt x="3569" y="2409"/>
                    <a:pt x="3569" y="2409"/>
                  </a:cubicBezTo>
                  <a:cubicBezTo>
                    <a:pt x="3709" y="2314"/>
                    <a:pt x="3809" y="2173"/>
                    <a:pt x="3858" y="2012"/>
                  </a:cubicBezTo>
                  <a:cubicBezTo>
                    <a:pt x="3914" y="1768"/>
                    <a:pt x="3627" y="1092"/>
                    <a:pt x="3394" y="836"/>
                  </a:cubicBezTo>
                  <a:cubicBezTo>
                    <a:pt x="3299" y="734"/>
                    <a:pt x="3209" y="704"/>
                    <a:pt x="3134" y="704"/>
                  </a:cubicBezTo>
                  <a:cubicBezTo>
                    <a:pt x="3023" y="704"/>
                    <a:pt x="2948" y="771"/>
                    <a:pt x="2948" y="771"/>
                  </a:cubicBezTo>
                  <a:cubicBezTo>
                    <a:pt x="2907" y="637"/>
                    <a:pt x="2855" y="508"/>
                    <a:pt x="2793" y="384"/>
                  </a:cubicBezTo>
                  <a:cubicBezTo>
                    <a:pt x="2718" y="221"/>
                    <a:pt x="2362" y="1"/>
                    <a:pt x="1895"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582451" y="1349775"/>
              <a:ext cx="11294" cy="18141"/>
            </a:xfrm>
            <a:custGeom>
              <a:rect b="b" l="l" r="r" t="t"/>
              <a:pathLst>
                <a:path extrusionOk="0" h="355" w="221">
                  <a:moveTo>
                    <a:pt x="110" y="0"/>
                  </a:moveTo>
                  <a:cubicBezTo>
                    <a:pt x="49" y="0"/>
                    <a:pt x="0" y="81"/>
                    <a:pt x="0" y="178"/>
                  </a:cubicBezTo>
                  <a:cubicBezTo>
                    <a:pt x="0" y="273"/>
                    <a:pt x="49" y="355"/>
                    <a:pt x="110" y="355"/>
                  </a:cubicBezTo>
                  <a:cubicBezTo>
                    <a:pt x="172" y="355"/>
                    <a:pt x="220" y="274"/>
                    <a:pt x="220" y="178"/>
                  </a:cubicBezTo>
                  <a:cubicBezTo>
                    <a:pt x="220" y="79"/>
                    <a:pt x="172"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634984" y="1349775"/>
              <a:ext cx="11396" cy="18141"/>
            </a:xfrm>
            <a:custGeom>
              <a:rect b="b" l="l" r="r" t="t"/>
              <a:pathLst>
                <a:path extrusionOk="0" h="355" w="223">
                  <a:moveTo>
                    <a:pt x="113" y="0"/>
                  </a:moveTo>
                  <a:cubicBezTo>
                    <a:pt x="51" y="0"/>
                    <a:pt x="1" y="81"/>
                    <a:pt x="1" y="178"/>
                  </a:cubicBezTo>
                  <a:cubicBezTo>
                    <a:pt x="1" y="273"/>
                    <a:pt x="51" y="355"/>
                    <a:pt x="113" y="355"/>
                  </a:cubicBezTo>
                  <a:cubicBezTo>
                    <a:pt x="172" y="355"/>
                    <a:pt x="223" y="274"/>
                    <a:pt x="223" y="178"/>
                  </a:cubicBezTo>
                  <a:cubicBezTo>
                    <a:pt x="223" y="79"/>
                    <a:pt x="172"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602125" y="1387130"/>
              <a:ext cx="27902" cy="6388"/>
            </a:xfrm>
            <a:custGeom>
              <a:rect b="b" l="l" r="r" t="t"/>
              <a:pathLst>
                <a:path extrusionOk="0" fill="none" h="125" w="546">
                  <a:moveTo>
                    <a:pt x="1" y="0"/>
                  </a:moveTo>
                  <a:cubicBezTo>
                    <a:pt x="61" y="54"/>
                    <a:pt x="133" y="93"/>
                    <a:pt x="212" y="110"/>
                  </a:cubicBezTo>
                  <a:cubicBezTo>
                    <a:pt x="335" y="125"/>
                    <a:pt x="456" y="84"/>
                    <a:pt x="545"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589656" y="1399037"/>
              <a:ext cx="55600" cy="14104"/>
            </a:xfrm>
            <a:custGeom>
              <a:rect b="b" l="l" r="r" t="t"/>
              <a:pathLst>
                <a:path extrusionOk="0" fill="none" h="276" w="1088">
                  <a:moveTo>
                    <a:pt x="1" y="88"/>
                  </a:moveTo>
                  <a:cubicBezTo>
                    <a:pt x="1" y="88"/>
                    <a:pt x="267" y="276"/>
                    <a:pt x="478" y="276"/>
                  </a:cubicBezTo>
                  <a:cubicBezTo>
                    <a:pt x="688" y="276"/>
                    <a:pt x="977" y="155"/>
                    <a:pt x="1087"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565945" y="1333320"/>
              <a:ext cx="29486" cy="7359"/>
            </a:xfrm>
            <a:custGeom>
              <a:rect b="b" l="l" r="r" t="t"/>
              <a:pathLst>
                <a:path extrusionOk="0" fill="none" h="144" w="577">
                  <a:moveTo>
                    <a:pt x="1" y="144"/>
                  </a:moveTo>
                  <a:cubicBezTo>
                    <a:pt x="170" y="34"/>
                    <a:pt x="381" y="0"/>
                    <a:pt x="577" y="56"/>
                  </a:cubicBezTo>
                </a:path>
              </a:pathLst>
            </a:custGeom>
            <a:noFill/>
            <a:ln cap="rnd" cmpd="sng" w="4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627114" y="1328261"/>
              <a:ext cx="31173" cy="12980"/>
            </a:xfrm>
            <a:custGeom>
              <a:rect b="b" l="l" r="r" t="t"/>
              <a:pathLst>
                <a:path extrusionOk="0" fill="none" h="254" w="610">
                  <a:moveTo>
                    <a:pt x="0" y="189"/>
                  </a:moveTo>
                  <a:cubicBezTo>
                    <a:pt x="0" y="189"/>
                    <a:pt x="365" y="0"/>
                    <a:pt x="610" y="254"/>
                  </a:cubicBezTo>
                </a:path>
              </a:pathLst>
            </a:custGeom>
            <a:noFill/>
            <a:ln cap="rnd" cmpd="sng" w="4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504725" y="1461739"/>
              <a:ext cx="23865" cy="15126"/>
            </a:xfrm>
            <a:custGeom>
              <a:rect b="b" l="l" r="r" t="t"/>
              <a:pathLst>
                <a:path extrusionOk="0" h="296" w="467">
                  <a:moveTo>
                    <a:pt x="72" y="0"/>
                  </a:moveTo>
                  <a:cubicBezTo>
                    <a:pt x="23" y="0"/>
                    <a:pt x="0" y="113"/>
                    <a:pt x="0" y="113"/>
                  </a:cubicBezTo>
                  <a:cubicBezTo>
                    <a:pt x="0" y="113"/>
                    <a:pt x="81" y="270"/>
                    <a:pt x="205" y="288"/>
                  </a:cubicBezTo>
                  <a:cubicBezTo>
                    <a:pt x="223" y="293"/>
                    <a:pt x="240" y="295"/>
                    <a:pt x="257" y="295"/>
                  </a:cubicBezTo>
                  <a:cubicBezTo>
                    <a:pt x="330" y="295"/>
                    <a:pt x="399" y="252"/>
                    <a:pt x="429" y="182"/>
                  </a:cubicBezTo>
                  <a:cubicBezTo>
                    <a:pt x="466" y="111"/>
                    <a:pt x="194" y="117"/>
                    <a:pt x="114" y="25"/>
                  </a:cubicBezTo>
                  <a:cubicBezTo>
                    <a:pt x="98" y="7"/>
                    <a:pt x="84" y="0"/>
                    <a:pt x="72"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284423" y="1393927"/>
              <a:ext cx="241868" cy="172931"/>
            </a:xfrm>
            <a:custGeom>
              <a:rect b="b" l="l" r="r" t="t"/>
              <a:pathLst>
                <a:path extrusionOk="0" h="3384" w="4733">
                  <a:moveTo>
                    <a:pt x="3398" y="0"/>
                  </a:moveTo>
                  <a:cubicBezTo>
                    <a:pt x="3356" y="0"/>
                    <a:pt x="3329" y="11"/>
                    <a:pt x="3329" y="11"/>
                  </a:cubicBezTo>
                  <a:cubicBezTo>
                    <a:pt x="3229" y="14"/>
                    <a:pt x="3130" y="42"/>
                    <a:pt x="3042" y="91"/>
                  </a:cubicBezTo>
                  <a:cubicBezTo>
                    <a:pt x="2858" y="182"/>
                    <a:pt x="1900" y="1060"/>
                    <a:pt x="1374" y="1401"/>
                  </a:cubicBezTo>
                  <a:cubicBezTo>
                    <a:pt x="849" y="1744"/>
                    <a:pt x="290" y="2594"/>
                    <a:pt x="243" y="2817"/>
                  </a:cubicBezTo>
                  <a:cubicBezTo>
                    <a:pt x="195" y="3043"/>
                    <a:pt x="1" y="3373"/>
                    <a:pt x="189" y="3382"/>
                  </a:cubicBezTo>
                  <a:cubicBezTo>
                    <a:pt x="198" y="3383"/>
                    <a:pt x="207" y="3383"/>
                    <a:pt x="217" y="3383"/>
                  </a:cubicBezTo>
                  <a:cubicBezTo>
                    <a:pt x="253" y="3383"/>
                    <a:pt x="289" y="3377"/>
                    <a:pt x="323" y="3367"/>
                  </a:cubicBezTo>
                  <a:lnTo>
                    <a:pt x="1182" y="3024"/>
                  </a:lnTo>
                  <a:cubicBezTo>
                    <a:pt x="1382" y="2927"/>
                    <a:pt x="1553" y="2784"/>
                    <a:pt x="1682" y="2603"/>
                  </a:cubicBezTo>
                  <a:cubicBezTo>
                    <a:pt x="1844" y="2355"/>
                    <a:pt x="1991" y="2100"/>
                    <a:pt x="2125" y="1835"/>
                  </a:cubicBezTo>
                  <a:cubicBezTo>
                    <a:pt x="2220" y="1667"/>
                    <a:pt x="2996" y="788"/>
                    <a:pt x="3173" y="590"/>
                  </a:cubicBezTo>
                  <a:cubicBezTo>
                    <a:pt x="3197" y="680"/>
                    <a:pt x="3236" y="819"/>
                    <a:pt x="3281" y="985"/>
                  </a:cubicBezTo>
                  <a:cubicBezTo>
                    <a:pt x="3363" y="1283"/>
                    <a:pt x="3437" y="1269"/>
                    <a:pt x="3510" y="1399"/>
                  </a:cubicBezTo>
                  <a:cubicBezTo>
                    <a:pt x="3594" y="1559"/>
                    <a:pt x="3695" y="1708"/>
                    <a:pt x="3810" y="1846"/>
                  </a:cubicBezTo>
                  <a:cubicBezTo>
                    <a:pt x="3905" y="1947"/>
                    <a:pt x="3961" y="1997"/>
                    <a:pt x="4020" y="1997"/>
                  </a:cubicBezTo>
                  <a:cubicBezTo>
                    <a:pt x="4033" y="1997"/>
                    <a:pt x="4046" y="1994"/>
                    <a:pt x="4060" y="1990"/>
                  </a:cubicBezTo>
                  <a:cubicBezTo>
                    <a:pt x="4084" y="1980"/>
                    <a:pt x="4065" y="1926"/>
                    <a:pt x="4030" y="1861"/>
                  </a:cubicBezTo>
                  <a:lnTo>
                    <a:pt x="4030" y="1861"/>
                  </a:lnTo>
                  <a:cubicBezTo>
                    <a:pt x="4082" y="1917"/>
                    <a:pt x="4151" y="1952"/>
                    <a:pt x="4228" y="1962"/>
                  </a:cubicBezTo>
                  <a:cubicBezTo>
                    <a:pt x="4321" y="1958"/>
                    <a:pt x="4308" y="1938"/>
                    <a:pt x="4308" y="1938"/>
                  </a:cubicBezTo>
                  <a:lnTo>
                    <a:pt x="4308" y="1938"/>
                  </a:lnTo>
                  <a:cubicBezTo>
                    <a:pt x="4330" y="1942"/>
                    <a:pt x="4353" y="1945"/>
                    <a:pt x="4376" y="1945"/>
                  </a:cubicBezTo>
                  <a:cubicBezTo>
                    <a:pt x="4399" y="1945"/>
                    <a:pt x="4421" y="1942"/>
                    <a:pt x="4444" y="1938"/>
                  </a:cubicBezTo>
                  <a:cubicBezTo>
                    <a:pt x="4477" y="1934"/>
                    <a:pt x="4501" y="1904"/>
                    <a:pt x="4500" y="1869"/>
                  </a:cubicBezTo>
                  <a:lnTo>
                    <a:pt x="4500" y="1869"/>
                  </a:lnTo>
                  <a:cubicBezTo>
                    <a:pt x="4526" y="1888"/>
                    <a:pt x="4556" y="1897"/>
                    <a:pt x="4587" y="1897"/>
                  </a:cubicBezTo>
                  <a:cubicBezTo>
                    <a:pt x="4610" y="1897"/>
                    <a:pt x="4634" y="1891"/>
                    <a:pt x="4656" y="1880"/>
                  </a:cubicBezTo>
                  <a:cubicBezTo>
                    <a:pt x="4733" y="1835"/>
                    <a:pt x="4537" y="1664"/>
                    <a:pt x="4446" y="1477"/>
                  </a:cubicBezTo>
                  <a:cubicBezTo>
                    <a:pt x="4356" y="1291"/>
                    <a:pt x="4285" y="976"/>
                    <a:pt x="4144" y="799"/>
                  </a:cubicBezTo>
                  <a:cubicBezTo>
                    <a:pt x="4002" y="624"/>
                    <a:pt x="3795" y="305"/>
                    <a:pt x="3642" y="128"/>
                  </a:cubicBezTo>
                  <a:cubicBezTo>
                    <a:pt x="3552" y="22"/>
                    <a:pt x="3459" y="0"/>
                    <a:pt x="3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284423" y="1391321"/>
              <a:ext cx="241868" cy="175639"/>
            </a:xfrm>
            <a:custGeom>
              <a:rect b="b" l="l" r="r" t="t"/>
              <a:pathLst>
                <a:path extrusionOk="0" fill="none" h="3437" w="4733">
                  <a:moveTo>
                    <a:pt x="1182" y="3075"/>
                  </a:moveTo>
                  <a:cubicBezTo>
                    <a:pt x="1382" y="2978"/>
                    <a:pt x="1553" y="2835"/>
                    <a:pt x="1682" y="2654"/>
                  </a:cubicBezTo>
                  <a:cubicBezTo>
                    <a:pt x="1844" y="2406"/>
                    <a:pt x="1991" y="2151"/>
                    <a:pt x="2125" y="1886"/>
                  </a:cubicBezTo>
                  <a:cubicBezTo>
                    <a:pt x="2220" y="1718"/>
                    <a:pt x="2996" y="839"/>
                    <a:pt x="3173" y="641"/>
                  </a:cubicBezTo>
                  <a:cubicBezTo>
                    <a:pt x="3197" y="731"/>
                    <a:pt x="3236" y="870"/>
                    <a:pt x="3281" y="1036"/>
                  </a:cubicBezTo>
                  <a:cubicBezTo>
                    <a:pt x="3363" y="1334"/>
                    <a:pt x="3437" y="1320"/>
                    <a:pt x="3510" y="1450"/>
                  </a:cubicBezTo>
                  <a:cubicBezTo>
                    <a:pt x="3594" y="1610"/>
                    <a:pt x="3695" y="1759"/>
                    <a:pt x="3810" y="1897"/>
                  </a:cubicBezTo>
                  <a:cubicBezTo>
                    <a:pt x="3926" y="2020"/>
                    <a:pt x="3983" y="2067"/>
                    <a:pt x="4060" y="2041"/>
                  </a:cubicBezTo>
                  <a:cubicBezTo>
                    <a:pt x="4084" y="2031"/>
                    <a:pt x="4065" y="1977"/>
                    <a:pt x="4030" y="1912"/>
                  </a:cubicBezTo>
                  <a:cubicBezTo>
                    <a:pt x="4082" y="1968"/>
                    <a:pt x="4151" y="2003"/>
                    <a:pt x="4228" y="2013"/>
                  </a:cubicBezTo>
                  <a:cubicBezTo>
                    <a:pt x="4321" y="2009"/>
                    <a:pt x="4308" y="1989"/>
                    <a:pt x="4308" y="1989"/>
                  </a:cubicBezTo>
                  <a:cubicBezTo>
                    <a:pt x="4352" y="1998"/>
                    <a:pt x="4399" y="1998"/>
                    <a:pt x="4444" y="1989"/>
                  </a:cubicBezTo>
                  <a:cubicBezTo>
                    <a:pt x="4477" y="1985"/>
                    <a:pt x="4501" y="1955"/>
                    <a:pt x="4500" y="1920"/>
                  </a:cubicBezTo>
                  <a:cubicBezTo>
                    <a:pt x="4546" y="1953"/>
                    <a:pt x="4606" y="1957"/>
                    <a:pt x="4656" y="1931"/>
                  </a:cubicBezTo>
                  <a:cubicBezTo>
                    <a:pt x="4733" y="1886"/>
                    <a:pt x="4537" y="1715"/>
                    <a:pt x="4446" y="1528"/>
                  </a:cubicBezTo>
                  <a:cubicBezTo>
                    <a:pt x="4356" y="1342"/>
                    <a:pt x="4285" y="1027"/>
                    <a:pt x="4144" y="850"/>
                  </a:cubicBezTo>
                  <a:cubicBezTo>
                    <a:pt x="4002" y="675"/>
                    <a:pt x="3795" y="356"/>
                    <a:pt x="3642" y="179"/>
                  </a:cubicBezTo>
                  <a:cubicBezTo>
                    <a:pt x="3490" y="0"/>
                    <a:pt x="3329" y="62"/>
                    <a:pt x="3329" y="62"/>
                  </a:cubicBezTo>
                  <a:cubicBezTo>
                    <a:pt x="3229" y="65"/>
                    <a:pt x="3130" y="93"/>
                    <a:pt x="3042" y="142"/>
                  </a:cubicBezTo>
                  <a:cubicBezTo>
                    <a:pt x="2858" y="233"/>
                    <a:pt x="1900" y="1111"/>
                    <a:pt x="1374" y="1452"/>
                  </a:cubicBezTo>
                  <a:cubicBezTo>
                    <a:pt x="849" y="1795"/>
                    <a:pt x="290" y="2645"/>
                    <a:pt x="243" y="2868"/>
                  </a:cubicBezTo>
                  <a:cubicBezTo>
                    <a:pt x="195" y="3094"/>
                    <a:pt x="1" y="3424"/>
                    <a:pt x="189" y="3433"/>
                  </a:cubicBezTo>
                  <a:cubicBezTo>
                    <a:pt x="234" y="3437"/>
                    <a:pt x="280" y="3431"/>
                    <a:pt x="323" y="341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484130" y="1455760"/>
              <a:ext cx="20441" cy="37203"/>
            </a:xfrm>
            <a:custGeom>
              <a:rect b="b" l="l" r="r" t="t"/>
              <a:pathLst>
                <a:path extrusionOk="0" fill="none" h="728" w="400">
                  <a:moveTo>
                    <a:pt x="400" y="728"/>
                  </a:moveTo>
                  <a:cubicBezTo>
                    <a:pt x="331" y="627"/>
                    <a:pt x="267" y="524"/>
                    <a:pt x="208" y="416"/>
                  </a:cubicBezTo>
                  <a:cubicBezTo>
                    <a:pt x="172" y="336"/>
                    <a:pt x="27" y="64"/>
                    <a:pt x="1"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492920" y="1449679"/>
              <a:ext cx="21667" cy="39758"/>
            </a:xfrm>
            <a:custGeom>
              <a:rect b="b" l="l" r="r" t="t"/>
              <a:pathLst>
                <a:path extrusionOk="0" fill="none" h="778" w="424">
                  <a:moveTo>
                    <a:pt x="423" y="778"/>
                  </a:moveTo>
                  <a:cubicBezTo>
                    <a:pt x="423" y="778"/>
                    <a:pt x="271" y="517"/>
                    <a:pt x="209" y="375"/>
                  </a:cubicBezTo>
                  <a:cubicBezTo>
                    <a:pt x="148" y="245"/>
                    <a:pt x="77" y="120"/>
                    <a:pt x="0"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473092" y="1459849"/>
              <a:ext cx="14820" cy="26164"/>
            </a:xfrm>
            <a:custGeom>
              <a:rect b="b" l="l" r="r" t="t"/>
              <a:pathLst>
                <a:path extrusionOk="0" fill="none" h="512" w="290">
                  <a:moveTo>
                    <a:pt x="290" y="512"/>
                  </a:moveTo>
                  <a:lnTo>
                    <a:pt x="1"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282328" y="1438641"/>
              <a:ext cx="141196" cy="132611"/>
            </a:xfrm>
            <a:custGeom>
              <a:rect b="b" l="l" r="r" t="t"/>
              <a:pathLst>
                <a:path extrusionOk="0" h="2595" w="2763">
                  <a:moveTo>
                    <a:pt x="2071" y="0"/>
                  </a:moveTo>
                  <a:cubicBezTo>
                    <a:pt x="2071" y="0"/>
                    <a:pt x="1264" y="436"/>
                    <a:pt x="832" y="953"/>
                  </a:cubicBezTo>
                  <a:cubicBezTo>
                    <a:pt x="400" y="1471"/>
                    <a:pt x="113" y="1931"/>
                    <a:pt x="55" y="2220"/>
                  </a:cubicBezTo>
                  <a:cubicBezTo>
                    <a:pt x="1" y="2490"/>
                    <a:pt x="74" y="2594"/>
                    <a:pt x="331" y="2594"/>
                  </a:cubicBezTo>
                  <a:cubicBezTo>
                    <a:pt x="349" y="2594"/>
                    <a:pt x="367" y="2594"/>
                    <a:pt x="387" y="2593"/>
                  </a:cubicBezTo>
                  <a:cubicBezTo>
                    <a:pt x="577" y="2583"/>
                    <a:pt x="765" y="2555"/>
                    <a:pt x="951" y="2507"/>
                  </a:cubicBezTo>
                  <a:lnTo>
                    <a:pt x="1123" y="2349"/>
                  </a:lnTo>
                  <a:cubicBezTo>
                    <a:pt x="1264" y="2268"/>
                    <a:pt x="1398" y="2177"/>
                    <a:pt x="1525" y="2076"/>
                  </a:cubicBezTo>
                  <a:cubicBezTo>
                    <a:pt x="1760" y="1883"/>
                    <a:pt x="1965" y="1655"/>
                    <a:pt x="2129" y="1400"/>
                  </a:cubicBezTo>
                  <a:cubicBezTo>
                    <a:pt x="2259" y="1184"/>
                    <a:pt x="2763" y="565"/>
                    <a:pt x="2763" y="565"/>
                  </a:cubicBezTo>
                  <a:lnTo>
                    <a:pt x="20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282175" y="1438641"/>
              <a:ext cx="141350" cy="133275"/>
            </a:xfrm>
            <a:custGeom>
              <a:rect b="b" l="l" r="r" t="t"/>
              <a:pathLst>
                <a:path extrusionOk="0" fill="none" h="2608" w="2766">
                  <a:moveTo>
                    <a:pt x="1126" y="2349"/>
                  </a:moveTo>
                  <a:cubicBezTo>
                    <a:pt x="1267" y="2268"/>
                    <a:pt x="1401" y="2177"/>
                    <a:pt x="1528" y="2076"/>
                  </a:cubicBezTo>
                  <a:cubicBezTo>
                    <a:pt x="1763" y="1883"/>
                    <a:pt x="1968" y="1655"/>
                    <a:pt x="2132" y="1400"/>
                  </a:cubicBezTo>
                  <a:cubicBezTo>
                    <a:pt x="2262" y="1184"/>
                    <a:pt x="2766" y="565"/>
                    <a:pt x="2766" y="565"/>
                  </a:cubicBezTo>
                  <a:lnTo>
                    <a:pt x="2074" y="0"/>
                  </a:lnTo>
                  <a:cubicBezTo>
                    <a:pt x="2074" y="0"/>
                    <a:pt x="1267" y="436"/>
                    <a:pt x="835" y="953"/>
                  </a:cubicBezTo>
                  <a:cubicBezTo>
                    <a:pt x="403" y="1471"/>
                    <a:pt x="116" y="1931"/>
                    <a:pt x="58" y="2220"/>
                  </a:cubicBezTo>
                  <a:cubicBezTo>
                    <a:pt x="0" y="2509"/>
                    <a:pt x="88" y="2608"/>
                    <a:pt x="390" y="2593"/>
                  </a:cubicBezTo>
                  <a:cubicBezTo>
                    <a:pt x="580" y="2583"/>
                    <a:pt x="768" y="2555"/>
                    <a:pt x="954" y="250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688999" y="1461739"/>
              <a:ext cx="23763" cy="15126"/>
            </a:xfrm>
            <a:custGeom>
              <a:rect b="b" l="l" r="r" t="t"/>
              <a:pathLst>
                <a:path extrusionOk="0" h="296" w="465">
                  <a:moveTo>
                    <a:pt x="395" y="0"/>
                  </a:moveTo>
                  <a:cubicBezTo>
                    <a:pt x="383" y="0"/>
                    <a:pt x="369" y="7"/>
                    <a:pt x="353" y="25"/>
                  </a:cubicBezTo>
                  <a:cubicBezTo>
                    <a:pt x="273" y="117"/>
                    <a:pt x="1" y="111"/>
                    <a:pt x="38" y="182"/>
                  </a:cubicBezTo>
                  <a:cubicBezTo>
                    <a:pt x="68" y="252"/>
                    <a:pt x="137" y="295"/>
                    <a:pt x="209" y="295"/>
                  </a:cubicBezTo>
                  <a:cubicBezTo>
                    <a:pt x="226" y="295"/>
                    <a:pt x="243" y="293"/>
                    <a:pt x="260" y="288"/>
                  </a:cubicBezTo>
                  <a:cubicBezTo>
                    <a:pt x="386" y="270"/>
                    <a:pt x="465" y="113"/>
                    <a:pt x="465" y="113"/>
                  </a:cubicBezTo>
                  <a:cubicBezTo>
                    <a:pt x="465" y="113"/>
                    <a:pt x="443" y="0"/>
                    <a:pt x="395"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691298" y="1393927"/>
              <a:ext cx="241970" cy="172726"/>
            </a:xfrm>
            <a:custGeom>
              <a:rect b="b" l="l" r="r" t="t"/>
              <a:pathLst>
                <a:path extrusionOk="0" h="3380" w="4735">
                  <a:moveTo>
                    <a:pt x="1335" y="0"/>
                  </a:moveTo>
                  <a:cubicBezTo>
                    <a:pt x="1274" y="0"/>
                    <a:pt x="1181" y="22"/>
                    <a:pt x="1091" y="128"/>
                  </a:cubicBezTo>
                  <a:cubicBezTo>
                    <a:pt x="936" y="307"/>
                    <a:pt x="731" y="624"/>
                    <a:pt x="589" y="799"/>
                  </a:cubicBezTo>
                  <a:cubicBezTo>
                    <a:pt x="448" y="976"/>
                    <a:pt x="377" y="1291"/>
                    <a:pt x="287" y="1477"/>
                  </a:cubicBezTo>
                  <a:cubicBezTo>
                    <a:pt x="196" y="1664"/>
                    <a:pt x="0" y="1835"/>
                    <a:pt x="77" y="1880"/>
                  </a:cubicBezTo>
                  <a:cubicBezTo>
                    <a:pt x="99" y="1891"/>
                    <a:pt x="123" y="1897"/>
                    <a:pt x="146" y="1897"/>
                  </a:cubicBezTo>
                  <a:cubicBezTo>
                    <a:pt x="177" y="1897"/>
                    <a:pt x="207" y="1888"/>
                    <a:pt x="233" y="1869"/>
                  </a:cubicBezTo>
                  <a:lnTo>
                    <a:pt x="233" y="1869"/>
                  </a:lnTo>
                  <a:cubicBezTo>
                    <a:pt x="230" y="1904"/>
                    <a:pt x="256" y="1934"/>
                    <a:pt x="289" y="1938"/>
                  </a:cubicBezTo>
                  <a:cubicBezTo>
                    <a:pt x="312" y="1942"/>
                    <a:pt x="334" y="1945"/>
                    <a:pt x="357" y="1945"/>
                  </a:cubicBezTo>
                  <a:cubicBezTo>
                    <a:pt x="380" y="1945"/>
                    <a:pt x="403" y="1942"/>
                    <a:pt x="425" y="1938"/>
                  </a:cubicBezTo>
                  <a:lnTo>
                    <a:pt x="425" y="1938"/>
                  </a:lnTo>
                  <a:cubicBezTo>
                    <a:pt x="425" y="1938"/>
                    <a:pt x="412" y="1958"/>
                    <a:pt x="505" y="1962"/>
                  </a:cubicBezTo>
                  <a:cubicBezTo>
                    <a:pt x="582" y="1952"/>
                    <a:pt x="651" y="1917"/>
                    <a:pt x="703" y="1861"/>
                  </a:cubicBezTo>
                  <a:lnTo>
                    <a:pt x="703" y="1861"/>
                  </a:lnTo>
                  <a:cubicBezTo>
                    <a:pt x="668" y="1928"/>
                    <a:pt x="647" y="1982"/>
                    <a:pt x="673" y="1992"/>
                  </a:cubicBezTo>
                  <a:cubicBezTo>
                    <a:pt x="686" y="1996"/>
                    <a:pt x="699" y="1998"/>
                    <a:pt x="712" y="1998"/>
                  </a:cubicBezTo>
                  <a:cubicBezTo>
                    <a:pt x="771" y="1998"/>
                    <a:pt x="827" y="1950"/>
                    <a:pt x="923" y="1848"/>
                  </a:cubicBezTo>
                  <a:cubicBezTo>
                    <a:pt x="1038" y="1710"/>
                    <a:pt x="1139" y="1559"/>
                    <a:pt x="1223" y="1399"/>
                  </a:cubicBezTo>
                  <a:cubicBezTo>
                    <a:pt x="1296" y="1269"/>
                    <a:pt x="1370" y="1283"/>
                    <a:pt x="1452" y="987"/>
                  </a:cubicBezTo>
                  <a:cubicBezTo>
                    <a:pt x="1497" y="821"/>
                    <a:pt x="1536" y="681"/>
                    <a:pt x="1560" y="590"/>
                  </a:cubicBezTo>
                  <a:cubicBezTo>
                    <a:pt x="1737" y="788"/>
                    <a:pt x="2513" y="1669"/>
                    <a:pt x="2608" y="1837"/>
                  </a:cubicBezTo>
                  <a:cubicBezTo>
                    <a:pt x="2740" y="2102"/>
                    <a:pt x="2889" y="2357"/>
                    <a:pt x="3051" y="2603"/>
                  </a:cubicBezTo>
                  <a:cubicBezTo>
                    <a:pt x="3180" y="2784"/>
                    <a:pt x="3351" y="2927"/>
                    <a:pt x="3551" y="3024"/>
                  </a:cubicBezTo>
                  <a:lnTo>
                    <a:pt x="4412" y="3363"/>
                  </a:lnTo>
                  <a:cubicBezTo>
                    <a:pt x="4446" y="3374"/>
                    <a:pt x="4482" y="3379"/>
                    <a:pt x="4518" y="3379"/>
                  </a:cubicBezTo>
                  <a:cubicBezTo>
                    <a:pt x="4527" y="3379"/>
                    <a:pt x="4537" y="3379"/>
                    <a:pt x="4546" y="3378"/>
                  </a:cubicBezTo>
                  <a:cubicBezTo>
                    <a:pt x="4734" y="3369"/>
                    <a:pt x="4540" y="3039"/>
                    <a:pt x="4492" y="2814"/>
                  </a:cubicBezTo>
                  <a:cubicBezTo>
                    <a:pt x="4445" y="2588"/>
                    <a:pt x="3884" y="1744"/>
                    <a:pt x="3359" y="1401"/>
                  </a:cubicBezTo>
                  <a:cubicBezTo>
                    <a:pt x="2833" y="1060"/>
                    <a:pt x="1873" y="182"/>
                    <a:pt x="1691" y="91"/>
                  </a:cubicBezTo>
                  <a:cubicBezTo>
                    <a:pt x="1603" y="42"/>
                    <a:pt x="1504" y="14"/>
                    <a:pt x="1404" y="11"/>
                  </a:cubicBezTo>
                  <a:cubicBezTo>
                    <a:pt x="1404" y="11"/>
                    <a:pt x="1377" y="0"/>
                    <a:pt x="1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691298" y="1391321"/>
              <a:ext cx="241970" cy="175435"/>
            </a:xfrm>
            <a:custGeom>
              <a:rect b="b" l="l" r="r" t="t"/>
              <a:pathLst>
                <a:path extrusionOk="0" fill="none" h="3433" w="4735">
                  <a:moveTo>
                    <a:pt x="3551" y="3075"/>
                  </a:moveTo>
                  <a:cubicBezTo>
                    <a:pt x="3351" y="2978"/>
                    <a:pt x="3180" y="2835"/>
                    <a:pt x="3051" y="2654"/>
                  </a:cubicBezTo>
                  <a:cubicBezTo>
                    <a:pt x="2889" y="2408"/>
                    <a:pt x="2740" y="2153"/>
                    <a:pt x="2608" y="1888"/>
                  </a:cubicBezTo>
                  <a:cubicBezTo>
                    <a:pt x="2513" y="1720"/>
                    <a:pt x="1737" y="839"/>
                    <a:pt x="1560" y="641"/>
                  </a:cubicBezTo>
                  <a:cubicBezTo>
                    <a:pt x="1536" y="732"/>
                    <a:pt x="1497" y="872"/>
                    <a:pt x="1452" y="1038"/>
                  </a:cubicBezTo>
                  <a:cubicBezTo>
                    <a:pt x="1370" y="1334"/>
                    <a:pt x="1296" y="1320"/>
                    <a:pt x="1223" y="1450"/>
                  </a:cubicBezTo>
                  <a:cubicBezTo>
                    <a:pt x="1139" y="1610"/>
                    <a:pt x="1038" y="1761"/>
                    <a:pt x="923" y="1899"/>
                  </a:cubicBezTo>
                  <a:cubicBezTo>
                    <a:pt x="807" y="2022"/>
                    <a:pt x="750" y="2067"/>
                    <a:pt x="673" y="2043"/>
                  </a:cubicBezTo>
                  <a:cubicBezTo>
                    <a:pt x="647" y="2033"/>
                    <a:pt x="668" y="1979"/>
                    <a:pt x="703" y="1912"/>
                  </a:cubicBezTo>
                  <a:cubicBezTo>
                    <a:pt x="651" y="1968"/>
                    <a:pt x="582" y="2003"/>
                    <a:pt x="505" y="2013"/>
                  </a:cubicBezTo>
                  <a:cubicBezTo>
                    <a:pt x="412" y="2009"/>
                    <a:pt x="425" y="1989"/>
                    <a:pt x="425" y="1989"/>
                  </a:cubicBezTo>
                  <a:cubicBezTo>
                    <a:pt x="381" y="1998"/>
                    <a:pt x="334" y="1998"/>
                    <a:pt x="289" y="1989"/>
                  </a:cubicBezTo>
                  <a:cubicBezTo>
                    <a:pt x="256" y="1985"/>
                    <a:pt x="230" y="1955"/>
                    <a:pt x="233" y="1920"/>
                  </a:cubicBezTo>
                  <a:cubicBezTo>
                    <a:pt x="187" y="1953"/>
                    <a:pt x="127" y="1957"/>
                    <a:pt x="77" y="1931"/>
                  </a:cubicBezTo>
                  <a:cubicBezTo>
                    <a:pt x="0" y="1886"/>
                    <a:pt x="196" y="1715"/>
                    <a:pt x="287" y="1528"/>
                  </a:cubicBezTo>
                  <a:cubicBezTo>
                    <a:pt x="377" y="1342"/>
                    <a:pt x="448" y="1027"/>
                    <a:pt x="589" y="850"/>
                  </a:cubicBezTo>
                  <a:cubicBezTo>
                    <a:pt x="731" y="675"/>
                    <a:pt x="936" y="358"/>
                    <a:pt x="1091" y="179"/>
                  </a:cubicBezTo>
                  <a:cubicBezTo>
                    <a:pt x="1243" y="0"/>
                    <a:pt x="1404" y="62"/>
                    <a:pt x="1404" y="62"/>
                  </a:cubicBezTo>
                  <a:cubicBezTo>
                    <a:pt x="1504" y="65"/>
                    <a:pt x="1603" y="93"/>
                    <a:pt x="1691" y="142"/>
                  </a:cubicBezTo>
                  <a:cubicBezTo>
                    <a:pt x="1873" y="233"/>
                    <a:pt x="2833" y="1111"/>
                    <a:pt x="3359" y="1452"/>
                  </a:cubicBezTo>
                  <a:cubicBezTo>
                    <a:pt x="3884" y="1795"/>
                    <a:pt x="4445" y="2639"/>
                    <a:pt x="4492" y="2865"/>
                  </a:cubicBezTo>
                  <a:cubicBezTo>
                    <a:pt x="4540" y="3090"/>
                    <a:pt x="4734" y="3420"/>
                    <a:pt x="4546" y="3429"/>
                  </a:cubicBezTo>
                  <a:cubicBezTo>
                    <a:pt x="4501" y="3433"/>
                    <a:pt x="4455" y="3427"/>
                    <a:pt x="4412" y="341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712812" y="1455760"/>
              <a:ext cx="20441" cy="37203"/>
            </a:xfrm>
            <a:custGeom>
              <a:rect b="b" l="l" r="r" t="t"/>
              <a:pathLst>
                <a:path extrusionOk="0" fill="none" h="728" w="400">
                  <a:moveTo>
                    <a:pt x="1" y="728"/>
                  </a:moveTo>
                  <a:cubicBezTo>
                    <a:pt x="71" y="627"/>
                    <a:pt x="135" y="524"/>
                    <a:pt x="192" y="416"/>
                  </a:cubicBezTo>
                  <a:cubicBezTo>
                    <a:pt x="230" y="336"/>
                    <a:pt x="373" y="64"/>
                    <a:pt x="399"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703001" y="1449679"/>
              <a:ext cx="21667" cy="39758"/>
            </a:xfrm>
            <a:custGeom>
              <a:rect b="b" l="l" r="r" t="t"/>
              <a:pathLst>
                <a:path extrusionOk="0" fill="none" h="778" w="424">
                  <a:moveTo>
                    <a:pt x="1" y="778"/>
                  </a:moveTo>
                  <a:cubicBezTo>
                    <a:pt x="1" y="778"/>
                    <a:pt x="153" y="517"/>
                    <a:pt x="215" y="375"/>
                  </a:cubicBezTo>
                  <a:cubicBezTo>
                    <a:pt x="276" y="245"/>
                    <a:pt x="347" y="120"/>
                    <a:pt x="424"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794167" y="1438641"/>
              <a:ext cx="140992" cy="132407"/>
            </a:xfrm>
            <a:custGeom>
              <a:rect b="b" l="l" r="r" t="t"/>
              <a:pathLst>
                <a:path extrusionOk="0" h="2591" w="2759">
                  <a:moveTo>
                    <a:pt x="692" y="0"/>
                  </a:moveTo>
                  <a:lnTo>
                    <a:pt x="0" y="565"/>
                  </a:lnTo>
                  <a:cubicBezTo>
                    <a:pt x="0" y="565"/>
                    <a:pt x="505" y="1184"/>
                    <a:pt x="634" y="1400"/>
                  </a:cubicBezTo>
                  <a:cubicBezTo>
                    <a:pt x="800" y="1655"/>
                    <a:pt x="1003" y="1883"/>
                    <a:pt x="1238" y="2076"/>
                  </a:cubicBezTo>
                  <a:cubicBezTo>
                    <a:pt x="1364" y="2177"/>
                    <a:pt x="1498" y="2268"/>
                    <a:pt x="1640" y="2349"/>
                  </a:cubicBezTo>
                  <a:lnTo>
                    <a:pt x="1810" y="2503"/>
                  </a:lnTo>
                  <a:cubicBezTo>
                    <a:pt x="1994" y="2550"/>
                    <a:pt x="2184" y="2580"/>
                    <a:pt x="2374" y="2589"/>
                  </a:cubicBezTo>
                  <a:cubicBezTo>
                    <a:pt x="2394" y="2590"/>
                    <a:pt x="2412" y="2590"/>
                    <a:pt x="2429" y="2590"/>
                  </a:cubicBezTo>
                  <a:cubicBezTo>
                    <a:pt x="2687" y="2590"/>
                    <a:pt x="2758" y="2485"/>
                    <a:pt x="2704" y="2216"/>
                  </a:cubicBezTo>
                  <a:cubicBezTo>
                    <a:pt x="2648" y="1927"/>
                    <a:pt x="2358" y="1467"/>
                    <a:pt x="1929" y="949"/>
                  </a:cubicBezTo>
                  <a:cubicBezTo>
                    <a:pt x="1498" y="433"/>
                    <a:pt x="692" y="0"/>
                    <a:pt x="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794167" y="1438641"/>
              <a:ext cx="141196" cy="133071"/>
            </a:xfrm>
            <a:custGeom>
              <a:rect b="b" l="l" r="r" t="t"/>
              <a:pathLst>
                <a:path extrusionOk="0" fill="none" h="2604" w="2763">
                  <a:moveTo>
                    <a:pt x="1640" y="2349"/>
                  </a:moveTo>
                  <a:cubicBezTo>
                    <a:pt x="1498" y="2268"/>
                    <a:pt x="1364" y="2177"/>
                    <a:pt x="1238" y="2076"/>
                  </a:cubicBezTo>
                  <a:cubicBezTo>
                    <a:pt x="1003" y="1883"/>
                    <a:pt x="800" y="1655"/>
                    <a:pt x="634" y="1400"/>
                  </a:cubicBezTo>
                  <a:cubicBezTo>
                    <a:pt x="505" y="1184"/>
                    <a:pt x="0" y="565"/>
                    <a:pt x="0" y="565"/>
                  </a:cubicBezTo>
                  <a:lnTo>
                    <a:pt x="692" y="0"/>
                  </a:lnTo>
                  <a:cubicBezTo>
                    <a:pt x="692" y="0"/>
                    <a:pt x="1498" y="433"/>
                    <a:pt x="1929" y="949"/>
                  </a:cubicBezTo>
                  <a:cubicBezTo>
                    <a:pt x="2358" y="1467"/>
                    <a:pt x="2648" y="1927"/>
                    <a:pt x="2704" y="2216"/>
                  </a:cubicBezTo>
                  <a:cubicBezTo>
                    <a:pt x="2762" y="2503"/>
                    <a:pt x="2676" y="2604"/>
                    <a:pt x="2374" y="2589"/>
                  </a:cubicBezTo>
                  <a:cubicBezTo>
                    <a:pt x="2184" y="2580"/>
                    <a:pt x="1994" y="2550"/>
                    <a:pt x="1810" y="250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34"/>
          <p:cNvGrpSpPr/>
          <p:nvPr/>
        </p:nvGrpSpPr>
        <p:grpSpPr>
          <a:xfrm>
            <a:off x="228609" y="228588"/>
            <a:ext cx="1092254" cy="1033847"/>
            <a:chOff x="1175661" y="368580"/>
            <a:chExt cx="391854" cy="370900"/>
          </a:xfrm>
        </p:grpSpPr>
        <p:sp>
          <p:nvSpPr>
            <p:cNvPr id="703" name="Google Shape;703;p34"/>
            <p:cNvSpPr/>
            <p:nvPr/>
          </p:nvSpPr>
          <p:spPr>
            <a:xfrm>
              <a:off x="1175661" y="368580"/>
              <a:ext cx="391854" cy="351943"/>
            </a:xfrm>
            <a:custGeom>
              <a:rect b="b" l="l" r="r" t="t"/>
              <a:pathLst>
                <a:path extrusionOk="0" fill="none" h="6887" w="7668">
                  <a:moveTo>
                    <a:pt x="1" y="1"/>
                  </a:moveTo>
                  <a:lnTo>
                    <a:pt x="7668" y="1"/>
                  </a:lnTo>
                  <a:lnTo>
                    <a:pt x="7668" y="6887"/>
                  </a:lnTo>
                  <a:lnTo>
                    <a:pt x="1" y="6887"/>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1289669" y="470989"/>
              <a:ext cx="163886" cy="147175"/>
            </a:xfrm>
            <a:custGeom>
              <a:rect b="b" l="l" r="r" t="t"/>
              <a:pathLst>
                <a:path extrusionOk="0" fill="none" h="2880" w="3207">
                  <a:moveTo>
                    <a:pt x="1" y="0"/>
                  </a:moveTo>
                  <a:lnTo>
                    <a:pt x="3206" y="0"/>
                  </a:lnTo>
                  <a:lnTo>
                    <a:pt x="3206" y="2879"/>
                  </a:lnTo>
                  <a:lnTo>
                    <a:pt x="1" y="2879"/>
                  </a:lnTo>
                  <a:close/>
                </a:path>
              </a:pathLst>
            </a:custGeom>
            <a:noFill/>
            <a:ln cap="rnd" cmpd="sng" w="6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1289669" y="616681"/>
              <a:ext cx="24223" cy="122135"/>
            </a:xfrm>
            <a:custGeom>
              <a:rect b="b" l="l" r="r" t="t"/>
              <a:pathLst>
                <a:path extrusionOk="0" fill="none" h="2390" w="474">
                  <a:moveTo>
                    <a:pt x="1" y="0"/>
                  </a:moveTo>
                  <a:cubicBezTo>
                    <a:pt x="1" y="0"/>
                    <a:pt x="198" y="772"/>
                    <a:pt x="336" y="1404"/>
                  </a:cubicBezTo>
                  <a:cubicBezTo>
                    <a:pt x="474" y="2036"/>
                    <a:pt x="416" y="2390"/>
                    <a:pt x="416" y="239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1308322" y="613257"/>
              <a:ext cx="23712" cy="126223"/>
            </a:xfrm>
            <a:custGeom>
              <a:rect b="b" l="l" r="r" t="t"/>
              <a:pathLst>
                <a:path extrusionOk="0" fill="none" h="2470" w="464">
                  <a:moveTo>
                    <a:pt x="1" y="0"/>
                  </a:moveTo>
                  <a:cubicBezTo>
                    <a:pt x="148" y="463"/>
                    <a:pt x="265" y="934"/>
                    <a:pt x="355" y="1411"/>
                  </a:cubicBezTo>
                  <a:cubicBezTo>
                    <a:pt x="416" y="1762"/>
                    <a:pt x="454" y="2114"/>
                    <a:pt x="463" y="247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1337399" y="611418"/>
              <a:ext cx="18141" cy="126172"/>
            </a:xfrm>
            <a:custGeom>
              <a:rect b="b" l="l" r="r" t="t"/>
              <a:pathLst>
                <a:path extrusionOk="0" fill="none" h="2469" w="355">
                  <a:moveTo>
                    <a:pt x="0" y="1"/>
                  </a:moveTo>
                  <a:cubicBezTo>
                    <a:pt x="0" y="1"/>
                    <a:pt x="263" y="1240"/>
                    <a:pt x="308" y="1630"/>
                  </a:cubicBezTo>
                  <a:cubicBezTo>
                    <a:pt x="338" y="1908"/>
                    <a:pt x="352" y="2187"/>
                    <a:pt x="354" y="246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1428361" y="616681"/>
              <a:ext cx="24580" cy="121931"/>
            </a:xfrm>
            <a:custGeom>
              <a:rect b="b" l="l" r="r" t="t"/>
              <a:pathLst>
                <a:path extrusionOk="0" fill="none" h="2386" w="481">
                  <a:moveTo>
                    <a:pt x="481" y="0"/>
                  </a:moveTo>
                  <a:cubicBezTo>
                    <a:pt x="481" y="0"/>
                    <a:pt x="283" y="772"/>
                    <a:pt x="142" y="1402"/>
                  </a:cubicBezTo>
                  <a:cubicBezTo>
                    <a:pt x="0" y="2032"/>
                    <a:pt x="62" y="2386"/>
                    <a:pt x="62" y="2386"/>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1410832" y="613257"/>
              <a:ext cx="23354" cy="126223"/>
            </a:xfrm>
            <a:custGeom>
              <a:rect b="b" l="l" r="r" t="t"/>
              <a:pathLst>
                <a:path extrusionOk="0" fill="none" h="2470" w="457">
                  <a:moveTo>
                    <a:pt x="457" y="0"/>
                  </a:moveTo>
                  <a:cubicBezTo>
                    <a:pt x="311" y="463"/>
                    <a:pt x="192" y="934"/>
                    <a:pt x="104" y="1411"/>
                  </a:cubicBezTo>
                  <a:cubicBezTo>
                    <a:pt x="43" y="1762"/>
                    <a:pt x="8" y="2114"/>
                    <a:pt x="0" y="247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1387019" y="611418"/>
              <a:ext cx="18141" cy="126172"/>
            </a:xfrm>
            <a:custGeom>
              <a:rect b="b" l="l" r="r" t="t"/>
              <a:pathLst>
                <a:path extrusionOk="0" fill="none" h="2469" w="355">
                  <a:moveTo>
                    <a:pt x="354" y="1"/>
                  </a:moveTo>
                  <a:cubicBezTo>
                    <a:pt x="354" y="1"/>
                    <a:pt x="93" y="1240"/>
                    <a:pt x="47" y="1630"/>
                  </a:cubicBezTo>
                  <a:cubicBezTo>
                    <a:pt x="17" y="1908"/>
                    <a:pt x="2" y="2187"/>
                    <a:pt x="0" y="246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1367293" y="615812"/>
              <a:ext cx="7870" cy="121777"/>
            </a:xfrm>
            <a:custGeom>
              <a:rect b="b" l="l" r="r" t="t"/>
              <a:pathLst>
                <a:path extrusionOk="0" fill="none" h="2383" w="154">
                  <a:moveTo>
                    <a:pt x="0" y="1"/>
                  </a:moveTo>
                  <a:cubicBezTo>
                    <a:pt x="69" y="448"/>
                    <a:pt x="116" y="897"/>
                    <a:pt x="138" y="1350"/>
                  </a:cubicBezTo>
                  <a:cubicBezTo>
                    <a:pt x="153" y="1909"/>
                    <a:pt x="123" y="2382"/>
                    <a:pt x="123" y="238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1291867" y="626953"/>
              <a:ext cx="80129" cy="100059"/>
            </a:xfrm>
            <a:custGeom>
              <a:rect b="b" l="l" r="r" t="t"/>
              <a:pathLst>
                <a:path extrusionOk="0" fill="none" h="1958" w="1568">
                  <a:moveTo>
                    <a:pt x="0" y="1"/>
                  </a:moveTo>
                  <a:cubicBezTo>
                    <a:pt x="0" y="1"/>
                    <a:pt x="1184" y="1192"/>
                    <a:pt x="1568" y="195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1303671" y="674222"/>
              <a:ext cx="52738" cy="57746"/>
            </a:xfrm>
            <a:custGeom>
              <a:rect b="b" l="l" r="r" t="t"/>
              <a:pathLst>
                <a:path extrusionOk="0" fill="none" h="1130" w="1032">
                  <a:moveTo>
                    <a:pt x="1" y="0"/>
                  </a:moveTo>
                  <a:cubicBezTo>
                    <a:pt x="366" y="354"/>
                    <a:pt x="711" y="733"/>
                    <a:pt x="1031" y="113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1310723" y="620769"/>
              <a:ext cx="100519" cy="109973"/>
            </a:xfrm>
            <a:custGeom>
              <a:rect b="b" l="l" r="r" t="t"/>
              <a:pathLst>
                <a:path extrusionOk="0" fill="none" h="2152" w="1967">
                  <a:moveTo>
                    <a:pt x="0" y="1"/>
                  </a:moveTo>
                  <a:cubicBezTo>
                    <a:pt x="0" y="1"/>
                    <a:pt x="1383" y="1484"/>
                    <a:pt x="1967" y="215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1345268" y="617652"/>
              <a:ext cx="85699" cy="108695"/>
            </a:xfrm>
            <a:custGeom>
              <a:rect b="b" l="l" r="r" t="t"/>
              <a:pathLst>
                <a:path extrusionOk="0" fill="none" h="2127" w="1677">
                  <a:moveTo>
                    <a:pt x="1" y="0"/>
                  </a:moveTo>
                  <a:cubicBezTo>
                    <a:pt x="1" y="0"/>
                    <a:pt x="1138" y="1180"/>
                    <a:pt x="1676" y="212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1378229" y="617039"/>
              <a:ext cx="57388" cy="65973"/>
            </a:xfrm>
            <a:custGeom>
              <a:rect b="b" l="l" r="r" t="t"/>
              <a:pathLst>
                <a:path extrusionOk="0" fill="none" h="1291" w="1123">
                  <a:moveTo>
                    <a:pt x="1" y="1"/>
                  </a:moveTo>
                  <a:cubicBezTo>
                    <a:pt x="1" y="1"/>
                    <a:pt x="785" y="595"/>
                    <a:pt x="1123" y="129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1414359" y="620105"/>
              <a:ext cx="28311" cy="34903"/>
            </a:xfrm>
            <a:custGeom>
              <a:rect b="b" l="l" r="r" t="t"/>
              <a:pathLst>
                <a:path extrusionOk="0" fill="none" h="683" w="554">
                  <a:moveTo>
                    <a:pt x="0" y="1"/>
                  </a:moveTo>
                  <a:cubicBezTo>
                    <a:pt x="0" y="1"/>
                    <a:pt x="447" y="452"/>
                    <a:pt x="554" y="68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1281953" y="603139"/>
              <a:ext cx="183765" cy="17784"/>
            </a:xfrm>
            <a:custGeom>
              <a:rect b="b" l="l" r="r" t="t"/>
              <a:pathLst>
                <a:path extrusionOk="0" h="348" w="3596">
                  <a:moveTo>
                    <a:pt x="1" y="1"/>
                  </a:moveTo>
                  <a:lnTo>
                    <a:pt x="1" y="347"/>
                  </a:lnTo>
                  <a:lnTo>
                    <a:pt x="3596" y="347"/>
                  </a:lnTo>
                  <a:lnTo>
                    <a:pt x="3596" y="1"/>
                  </a:ln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51" name="Shape 1251"/>
        <p:cNvGrpSpPr/>
        <p:nvPr/>
      </p:nvGrpSpPr>
      <p:grpSpPr>
        <a:xfrm>
          <a:off x="0" y="0"/>
          <a:ext cx="0" cy="0"/>
          <a:chOff x="0" y="0"/>
          <a:chExt cx="0" cy="0"/>
        </a:xfrm>
      </p:grpSpPr>
      <p:sp>
        <p:nvSpPr>
          <p:cNvPr id="1252" name="Google Shape;1252;p52"/>
          <p:cNvSpPr txBox="1"/>
          <p:nvPr/>
        </p:nvSpPr>
        <p:spPr>
          <a:xfrm>
            <a:off x="576600" y="4187125"/>
            <a:ext cx="7990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Work Sans SemiBold"/>
                <a:ea typeface="Work Sans SemiBold"/>
                <a:cs typeface="Work Sans SemiBold"/>
                <a:sym typeface="Work Sans SemiBold"/>
              </a:rPr>
              <a:t>Usefulness and collecting opinions</a:t>
            </a:r>
            <a:endParaRPr/>
          </a:p>
        </p:txBody>
      </p:sp>
      <p:cxnSp>
        <p:nvCxnSpPr>
          <p:cNvPr id="1253" name="Google Shape;1253;p52"/>
          <p:cNvCxnSpPr/>
          <p:nvPr/>
        </p:nvCxnSpPr>
        <p:spPr>
          <a:xfrm flipH="1" rot="10800000">
            <a:off x="277425" y="4897225"/>
            <a:ext cx="8534700" cy="13200"/>
          </a:xfrm>
          <a:prstGeom prst="straightConnector1">
            <a:avLst/>
          </a:prstGeom>
          <a:noFill/>
          <a:ln cap="flat" cmpd="sng" w="76200">
            <a:solidFill>
              <a:schemeClr val="lt2"/>
            </a:solidFill>
            <a:prstDash val="solid"/>
            <a:round/>
            <a:headEnd len="med" w="med" type="none"/>
            <a:tailEnd len="med" w="med" type="none"/>
          </a:ln>
        </p:spPr>
      </p:cxnSp>
      <p:pic>
        <p:nvPicPr>
          <p:cNvPr descr="Grafico delle risposte di Moduli. Titolo della domanda: Would you like to track your progress through the app's diet feature?. Numero di risposte: 36 risposte." id="1254" name="Google Shape;1254;p52" title="Would you like to track your progress through the app's diet feature?"/>
          <p:cNvPicPr preferRelativeResize="0"/>
          <p:nvPr/>
        </p:nvPicPr>
        <p:blipFill>
          <a:blip r:embed="rId3">
            <a:alphaModFix/>
          </a:blip>
          <a:stretch>
            <a:fillRect/>
          </a:stretch>
        </p:blipFill>
        <p:spPr>
          <a:xfrm>
            <a:off x="76200" y="572663"/>
            <a:ext cx="4134349" cy="1971025"/>
          </a:xfrm>
          <a:prstGeom prst="rect">
            <a:avLst/>
          </a:prstGeom>
          <a:noFill/>
          <a:ln>
            <a:noFill/>
          </a:ln>
        </p:spPr>
      </p:pic>
      <p:pic>
        <p:nvPicPr>
          <p:cNvPr descr="Grafico delle risposte di Moduli. Titolo della domanda: Would you like to track your progress through the app's tracking feature?. Numero di risposte: 38 risposte." id="1255" name="Google Shape;1255;p52" title="Would you like to track your progress through the app's tracking feature?"/>
          <p:cNvPicPr preferRelativeResize="0"/>
          <p:nvPr/>
        </p:nvPicPr>
        <p:blipFill rotWithShape="1">
          <a:blip r:embed="rId4">
            <a:alphaModFix/>
          </a:blip>
          <a:srcRect b="9181" l="0" r="-1739" t="0"/>
          <a:stretch/>
        </p:blipFill>
        <p:spPr>
          <a:xfrm>
            <a:off x="4436175" y="572675"/>
            <a:ext cx="4631625" cy="1971000"/>
          </a:xfrm>
          <a:prstGeom prst="rect">
            <a:avLst/>
          </a:prstGeom>
          <a:noFill/>
          <a:ln>
            <a:noFill/>
          </a:ln>
        </p:spPr>
      </p:pic>
      <p:pic>
        <p:nvPicPr>
          <p:cNvPr id="1256" name="Google Shape;1256;p52"/>
          <p:cNvPicPr preferRelativeResize="0"/>
          <p:nvPr/>
        </p:nvPicPr>
        <p:blipFill>
          <a:blip r:embed="rId5">
            <a:alphaModFix/>
          </a:blip>
          <a:stretch>
            <a:fillRect/>
          </a:stretch>
        </p:blipFill>
        <p:spPr>
          <a:xfrm>
            <a:off x="76200" y="3027875"/>
            <a:ext cx="3895477" cy="905925"/>
          </a:xfrm>
          <a:prstGeom prst="rect">
            <a:avLst/>
          </a:prstGeom>
          <a:noFill/>
          <a:ln>
            <a:noFill/>
          </a:ln>
        </p:spPr>
      </p:pic>
      <p:pic>
        <p:nvPicPr>
          <p:cNvPr id="1257" name="Google Shape;1257;p52"/>
          <p:cNvPicPr preferRelativeResize="0"/>
          <p:nvPr/>
        </p:nvPicPr>
        <p:blipFill>
          <a:blip r:embed="rId6">
            <a:alphaModFix/>
          </a:blip>
          <a:stretch>
            <a:fillRect/>
          </a:stretch>
        </p:blipFill>
        <p:spPr>
          <a:xfrm>
            <a:off x="4436175" y="3067688"/>
            <a:ext cx="3689250" cy="826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1" name="Shape 1261"/>
        <p:cNvGrpSpPr/>
        <p:nvPr/>
      </p:nvGrpSpPr>
      <p:grpSpPr>
        <a:xfrm>
          <a:off x="0" y="0"/>
          <a:ext cx="0" cy="0"/>
          <a:chOff x="0" y="0"/>
          <a:chExt cx="0" cy="0"/>
        </a:xfrm>
      </p:grpSpPr>
      <p:sp>
        <p:nvSpPr>
          <p:cNvPr id="1262" name="Google Shape;1262;p53"/>
          <p:cNvSpPr txBox="1"/>
          <p:nvPr/>
        </p:nvSpPr>
        <p:spPr>
          <a:xfrm>
            <a:off x="347500" y="108825"/>
            <a:ext cx="7295400" cy="4405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Work Sans"/>
              <a:buChar char="●"/>
            </a:pPr>
            <a:r>
              <a:rPr lang="en" sz="1200">
                <a:latin typeface="Work Sans"/>
                <a:ea typeface="Work Sans"/>
                <a:cs typeface="Work Sans"/>
                <a:sym typeface="Work Sans"/>
              </a:rPr>
              <a:t>About 60% of possible customers are male users, against the 40% of women. </a:t>
            </a:r>
            <a:r>
              <a:rPr lang="en" sz="1200">
                <a:highlight>
                  <a:schemeClr val="accent1"/>
                </a:highlight>
                <a:latin typeface="Work Sans"/>
                <a:ea typeface="Work Sans"/>
                <a:cs typeface="Work Sans"/>
                <a:sym typeface="Work Sans"/>
              </a:rPr>
              <a:t>There is no specific target related to the user's gender.</a:t>
            </a:r>
            <a:r>
              <a:rPr lang="en" sz="1200">
                <a:latin typeface="Work Sans"/>
                <a:ea typeface="Work Sans"/>
                <a:cs typeface="Work Sans"/>
                <a:sym typeface="Work Sans"/>
              </a:rPr>
              <a:t> We can confirm the idea of building gender-based training paths.</a:t>
            </a:r>
            <a:endParaRPr sz="1200">
              <a:latin typeface="Work Sans"/>
              <a:ea typeface="Work Sans"/>
              <a:cs typeface="Work Sans"/>
              <a:sym typeface="Work Sans"/>
            </a:endParaRPr>
          </a:p>
          <a:p>
            <a:pPr indent="-304800" lvl="0" marL="457200" rtl="0" algn="l">
              <a:lnSpc>
                <a:spcPct val="115000"/>
              </a:lnSpc>
              <a:spcBef>
                <a:spcPts val="0"/>
              </a:spcBef>
              <a:spcAft>
                <a:spcPts val="0"/>
              </a:spcAft>
              <a:buSzPts val="1200"/>
              <a:buFont typeface="Work Sans"/>
              <a:buChar char="●"/>
            </a:pPr>
            <a:r>
              <a:rPr lang="en" sz="1200">
                <a:latin typeface="Work Sans"/>
                <a:ea typeface="Work Sans"/>
                <a:cs typeface="Work Sans"/>
                <a:sym typeface="Work Sans"/>
              </a:rPr>
              <a:t>The </a:t>
            </a:r>
            <a:r>
              <a:rPr lang="en" sz="1200">
                <a:highlight>
                  <a:schemeClr val="accent1"/>
                </a:highlight>
                <a:latin typeface="Work Sans"/>
                <a:ea typeface="Work Sans"/>
                <a:cs typeface="Work Sans"/>
                <a:sym typeface="Work Sans"/>
              </a:rPr>
              <a:t>age of our customers ranges from 18 to over 45.</a:t>
            </a:r>
            <a:r>
              <a:rPr lang="en" sz="1200">
                <a:latin typeface="Work Sans"/>
                <a:ea typeface="Work Sans"/>
                <a:cs typeface="Work Sans"/>
                <a:sym typeface="Work Sans"/>
              </a:rPr>
              <a:t> Most of them are in the 18-25 range. Depending on age, we can identify lighter training exercises.</a:t>
            </a:r>
            <a:endParaRPr sz="1200">
              <a:latin typeface="Work Sans"/>
              <a:ea typeface="Work Sans"/>
              <a:cs typeface="Work Sans"/>
              <a:sym typeface="Work Sans"/>
            </a:endParaRPr>
          </a:p>
          <a:p>
            <a:pPr indent="-304800" lvl="0" marL="457200" rtl="0" algn="l">
              <a:lnSpc>
                <a:spcPct val="115000"/>
              </a:lnSpc>
              <a:spcBef>
                <a:spcPts val="0"/>
              </a:spcBef>
              <a:spcAft>
                <a:spcPts val="0"/>
              </a:spcAft>
              <a:buSzPts val="1200"/>
              <a:buFont typeface="Work Sans"/>
              <a:buChar char="●"/>
            </a:pPr>
            <a:r>
              <a:rPr lang="en" sz="1200">
                <a:latin typeface="Work Sans"/>
                <a:ea typeface="Work Sans"/>
                <a:cs typeface="Work Sans"/>
                <a:sym typeface="Work Sans"/>
              </a:rPr>
              <a:t>About</a:t>
            </a:r>
            <a:r>
              <a:rPr lang="en" sz="1200">
                <a:highlight>
                  <a:schemeClr val="accent6"/>
                </a:highlight>
                <a:latin typeface="Work Sans"/>
                <a:ea typeface="Work Sans"/>
                <a:cs typeface="Work Sans"/>
                <a:sym typeface="Work Sans"/>
              </a:rPr>
              <a:t> </a:t>
            </a:r>
            <a:r>
              <a:rPr lang="en" sz="1200">
                <a:highlight>
                  <a:schemeClr val="accent1"/>
                </a:highlight>
                <a:latin typeface="Work Sans"/>
                <a:ea typeface="Work Sans"/>
                <a:cs typeface="Work Sans"/>
                <a:sym typeface="Work Sans"/>
              </a:rPr>
              <a:t>80% of respondents are students</a:t>
            </a:r>
            <a:r>
              <a:rPr lang="en" sz="1200">
                <a:latin typeface="Work Sans"/>
                <a:ea typeface="Work Sans"/>
                <a:cs typeface="Work Sans"/>
                <a:sym typeface="Work Sans"/>
              </a:rPr>
              <a:t>, with a lower concentration of full-time workers. Our application will make sure to calibrate the training according to the user's free time.</a:t>
            </a:r>
            <a:endParaRPr sz="1200">
              <a:latin typeface="Work Sans"/>
              <a:ea typeface="Work Sans"/>
              <a:cs typeface="Work Sans"/>
              <a:sym typeface="Work Sans"/>
            </a:endParaRPr>
          </a:p>
          <a:p>
            <a:pPr indent="-304800" lvl="0" marL="457200" rtl="0" algn="l">
              <a:lnSpc>
                <a:spcPct val="115000"/>
              </a:lnSpc>
              <a:spcBef>
                <a:spcPts val="0"/>
              </a:spcBef>
              <a:spcAft>
                <a:spcPts val="0"/>
              </a:spcAft>
              <a:buSzPts val="1200"/>
              <a:buFont typeface="Work Sans"/>
              <a:buChar char="●"/>
            </a:pPr>
            <a:r>
              <a:rPr lang="en" sz="1200">
                <a:latin typeface="Work Sans"/>
                <a:ea typeface="Work Sans"/>
                <a:cs typeface="Work Sans"/>
                <a:sym typeface="Work Sans"/>
              </a:rPr>
              <a:t>The </a:t>
            </a:r>
            <a:r>
              <a:rPr lang="en" sz="1200">
                <a:highlight>
                  <a:schemeClr val="accent1"/>
                </a:highlight>
                <a:latin typeface="Work Sans"/>
                <a:ea typeface="Work Sans"/>
                <a:cs typeface="Work Sans"/>
                <a:sym typeface="Work Sans"/>
              </a:rPr>
              <a:t>most used device is the smartphone</a:t>
            </a:r>
            <a:r>
              <a:rPr lang="en" sz="1200">
                <a:latin typeface="Work Sans"/>
                <a:ea typeface="Work Sans"/>
                <a:cs typeface="Work Sans"/>
                <a:sym typeface="Work Sans"/>
              </a:rPr>
              <a:t>. For this reason we will develop the mobile application. </a:t>
            </a:r>
            <a:endParaRPr sz="1200">
              <a:latin typeface="Work Sans"/>
              <a:ea typeface="Work Sans"/>
              <a:cs typeface="Work Sans"/>
              <a:sym typeface="Work Sans"/>
            </a:endParaRPr>
          </a:p>
          <a:p>
            <a:pPr indent="-304800" lvl="0" marL="457200" rtl="0" algn="l">
              <a:lnSpc>
                <a:spcPct val="115000"/>
              </a:lnSpc>
              <a:spcBef>
                <a:spcPts val="0"/>
              </a:spcBef>
              <a:spcAft>
                <a:spcPts val="0"/>
              </a:spcAft>
              <a:buSzPts val="1200"/>
              <a:buFont typeface="Work Sans"/>
              <a:buChar char="●"/>
            </a:pPr>
            <a:r>
              <a:rPr lang="en" sz="1200">
                <a:latin typeface="Work Sans"/>
                <a:ea typeface="Work Sans"/>
                <a:cs typeface="Work Sans"/>
                <a:sym typeface="Work Sans"/>
              </a:rPr>
              <a:t>The goals of our possible customers are mainly to build muscle and improve overall health. The </a:t>
            </a:r>
            <a:r>
              <a:rPr lang="en" sz="1200">
                <a:highlight>
                  <a:schemeClr val="accent1"/>
                </a:highlight>
                <a:latin typeface="Work Sans"/>
                <a:ea typeface="Work Sans"/>
                <a:cs typeface="Work Sans"/>
                <a:sym typeface="Work Sans"/>
              </a:rPr>
              <a:t>main field of our application is diet and training.</a:t>
            </a:r>
            <a:endParaRPr sz="1200">
              <a:highlight>
                <a:schemeClr val="accent1"/>
              </a:highlight>
              <a:latin typeface="Work Sans"/>
              <a:ea typeface="Work Sans"/>
              <a:cs typeface="Work Sans"/>
              <a:sym typeface="Work Sans"/>
            </a:endParaRPr>
          </a:p>
          <a:p>
            <a:pPr indent="-304800" lvl="0" marL="457200" rtl="0" algn="l">
              <a:lnSpc>
                <a:spcPct val="115000"/>
              </a:lnSpc>
              <a:spcBef>
                <a:spcPts val="0"/>
              </a:spcBef>
              <a:spcAft>
                <a:spcPts val="0"/>
              </a:spcAft>
              <a:buSzPts val="1200"/>
              <a:buFont typeface="Work Sans"/>
              <a:buChar char="●"/>
            </a:pPr>
            <a:r>
              <a:rPr lang="en" sz="1200">
                <a:latin typeface="Work Sans"/>
                <a:ea typeface="Work Sans"/>
                <a:cs typeface="Work Sans"/>
                <a:sym typeface="Work Sans"/>
              </a:rPr>
              <a:t>About 40% of respondents enjoy cardio and strength training. The users will be able to </a:t>
            </a:r>
            <a:r>
              <a:rPr lang="en" sz="1200">
                <a:highlight>
                  <a:schemeClr val="accent1"/>
                </a:highlight>
                <a:latin typeface="Work Sans"/>
                <a:ea typeface="Work Sans"/>
                <a:cs typeface="Work Sans"/>
                <a:sym typeface="Work Sans"/>
              </a:rPr>
              <a:t>choose the type of training</a:t>
            </a:r>
            <a:r>
              <a:rPr lang="en" sz="1200">
                <a:latin typeface="Work Sans"/>
                <a:ea typeface="Work Sans"/>
                <a:cs typeface="Work Sans"/>
                <a:sym typeface="Work Sans"/>
              </a:rPr>
              <a:t>. </a:t>
            </a:r>
            <a:endParaRPr sz="1200">
              <a:latin typeface="Work Sans"/>
              <a:ea typeface="Work Sans"/>
              <a:cs typeface="Work Sans"/>
              <a:sym typeface="Work Sans"/>
            </a:endParaRPr>
          </a:p>
          <a:p>
            <a:pPr indent="-304800" lvl="0" marL="457200" rtl="0" algn="l">
              <a:lnSpc>
                <a:spcPct val="115000"/>
              </a:lnSpc>
              <a:spcBef>
                <a:spcPts val="0"/>
              </a:spcBef>
              <a:spcAft>
                <a:spcPts val="0"/>
              </a:spcAft>
              <a:buSzPts val="1200"/>
              <a:buFont typeface="Work Sans"/>
              <a:buChar char="●"/>
            </a:pPr>
            <a:r>
              <a:rPr lang="en" sz="1200">
                <a:latin typeface="Work Sans"/>
                <a:ea typeface="Work Sans"/>
                <a:cs typeface="Work Sans"/>
                <a:sym typeface="Work Sans"/>
              </a:rPr>
              <a:t>Most of the possible users have</a:t>
            </a:r>
            <a:r>
              <a:rPr lang="en" sz="1200">
                <a:highlight>
                  <a:schemeClr val="accent1"/>
                </a:highlight>
                <a:latin typeface="Work Sans"/>
                <a:ea typeface="Work Sans"/>
                <a:cs typeface="Work Sans"/>
                <a:sym typeface="Work Sans"/>
              </a:rPr>
              <a:t> 30 to 60 minutes to be able to train</a:t>
            </a:r>
            <a:r>
              <a:rPr lang="en" sz="1200">
                <a:latin typeface="Work Sans"/>
                <a:ea typeface="Work Sans"/>
                <a:cs typeface="Work Sans"/>
                <a:sym typeface="Work Sans"/>
              </a:rPr>
              <a:t>. For this reason, both short and long training plans will be proposed.</a:t>
            </a:r>
            <a:endParaRPr sz="1200">
              <a:latin typeface="Work Sans"/>
              <a:ea typeface="Work Sans"/>
              <a:cs typeface="Work Sans"/>
              <a:sym typeface="Work Sans"/>
            </a:endParaRPr>
          </a:p>
          <a:p>
            <a:pPr indent="-304800" lvl="0" marL="457200" rtl="0" algn="l">
              <a:lnSpc>
                <a:spcPct val="115000"/>
              </a:lnSpc>
              <a:spcBef>
                <a:spcPts val="0"/>
              </a:spcBef>
              <a:spcAft>
                <a:spcPts val="0"/>
              </a:spcAft>
              <a:buSzPts val="1200"/>
              <a:buFont typeface="Work Sans"/>
              <a:buChar char="●"/>
            </a:pPr>
            <a:r>
              <a:rPr lang="en" sz="1200">
                <a:latin typeface="Work Sans"/>
                <a:ea typeface="Work Sans"/>
                <a:cs typeface="Work Sans"/>
                <a:sym typeface="Work Sans"/>
              </a:rPr>
              <a:t>There is an equal partition between users who are beginners and users who are moderately trained. Our app will </a:t>
            </a:r>
            <a:r>
              <a:rPr lang="en" sz="1200">
                <a:highlight>
                  <a:schemeClr val="accent1"/>
                </a:highlight>
                <a:latin typeface="Work Sans"/>
                <a:ea typeface="Work Sans"/>
                <a:cs typeface="Work Sans"/>
                <a:sym typeface="Work Sans"/>
              </a:rPr>
              <a:t>distinguish training routes based on their physical level.</a:t>
            </a:r>
            <a:endParaRPr sz="1200">
              <a:highlight>
                <a:schemeClr val="accent1"/>
              </a:highlight>
              <a:latin typeface="Work Sans"/>
              <a:ea typeface="Work Sans"/>
              <a:cs typeface="Work Sans"/>
              <a:sym typeface="Work Sans"/>
            </a:endParaRPr>
          </a:p>
          <a:p>
            <a:pPr indent="-298450" lvl="0" marL="457200" rtl="0" algn="l">
              <a:lnSpc>
                <a:spcPct val="115000"/>
              </a:lnSpc>
              <a:spcBef>
                <a:spcPts val="0"/>
              </a:spcBef>
              <a:spcAft>
                <a:spcPts val="0"/>
              </a:spcAft>
              <a:buSzPts val="1100"/>
              <a:buChar char="●"/>
            </a:pPr>
            <a:r>
              <a:rPr lang="en" sz="1200">
                <a:latin typeface="Work Sans"/>
                <a:ea typeface="Work Sans"/>
                <a:cs typeface="Work Sans"/>
                <a:sym typeface="Work Sans"/>
              </a:rPr>
              <a:t>There is a high interest in </a:t>
            </a:r>
            <a:r>
              <a:rPr lang="en" sz="1200">
                <a:highlight>
                  <a:schemeClr val="accent1"/>
                </a:highlight>
                <a:latin typeface="Work Sans"/>
                <a:ea typeface="Work Sans"/>
                <a:cs typeface="Work Sans"/>
                <a:sym typeface="Work Sans"/>
              </a:rPr>
              <a:t>tracking individual users' progress.</a:t>
            </a:r>
            <a:r>
              <a:rPr lang="en" sz="1200">
                <a:latin typeface="Work Sans"/>
                <a:ea typeface="Work Sans"/>
                <a:cs typeface="Work Sans"/>
                <a:sym typeface="Work Sans"/>
              </a:rPr>
              <a:t> It will be a feature of our app.</a:t>
            </a:r>
            <a:r>
              <a:rPr lang="en" sz="1100"/>
              <a:t> </a:t>
            </a:r>
            <a:endParaRPr sz="1100"/>
          </a:p>
        </p:txBody>
      </p:sp>
      <p:sp>
        <p:nvSpPr>
          <p:cNvPr id="1263" name="Google Shape;1263;p53"/>
          <p:cNvSpPr txBox="1"/>
          <p:nvPr/>
        </p:nvSpPr>
        <p:spPr>
          <a:xfrm>
            <a:off x="427950" y="4272950"/>
            <a:ext cx="799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Work Sans SemiBold"/>
                <a:ea typeface="Work Sans SemiBold"/>
                <a:cs typeface="Work Sans SemiBold"/>
                <a:sym typeface="Work Sans SemiBold"/>
              </a:rPr>
              <a:t>Conclusion of Questionnaires</a:t>
            </a:r>
            <a:endParaRPr sz="700"/>
          </a:p>
        </p:txBody>
      </p:sp>
      <p:cxnSp>
        <p:nvCxnSpPr>
          <p:cNvPr id="1264" name="Google Shape;1264;p53"/>
          <p:cNvCxnSpPr/>
          <p:nvPr/>
        </p:nvCxnSpPr>
        <p:spPr>
          <a:xfrm>
            <a:off x="347500" y="4871950"/>
            <a:ext cx="5638200" cy="0"/>
          </a:xfrm>
          <a:prstGeom prst="straightConnector1">
            <a:avLst/>
          </a:prstGeom>
          <a:noFill/>
          <a:ln cap="flat" cmpd="sng" w="76200">
            <a:solidFill>
              <a:schemeClr val="lt2"/>
            </a:solidFill>
            <a:prstDash val="solid"/>
            <a:round/>
            <a:headEnd len="med" w="med" type="none"/>
            <a:tailEnd len="med" w="med" type="none"/>
          </a:ln>
        </p:spPr>
      </p:cxnSp>
      <p:cxnSp>
        <p:nvCxnSpPr>
          <p:cNvPr id="1265" name="Google Shape;1265;p53"/>
          <p:cNvCxnSpPr/>
          <p:nvPr/>
        </p:nvCxnSpPr>
        <p:spPr>
          <a:xfrm>
            <a:off x="5836200" y="4871950"/>
            <a:ext cx="3050100" cy="16800"/>
          </a:xfrm>
          <a:prstGeom prst="straightConnector1">
            <a:avLst/>
          </a:prstGeom>
          <a:noFill/>
          <a:ln cap="flat" cmpd="sng" w="114300">
            <a:solidFill>
              <a:schemeClr val="lt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grpSp>
        <p:nvGrpSpPr>
          <p:cNvPr id="1270" name="Google Shape;1270;p54"/>
          <p:cNvGrpSpPr/>
          <p:nvPr/>
        </p:nvGrpSpPr>
        <p:grpSpPr>
          <a:xfrm>
            <a:off x="5066932" y="1397330"/>
            <a:ext cx="309940" cy="317279"/>
            <a:chOff x="1783452" y="1636050"/>
            <a:chExt cx="269185" cy="275608"/>
          </a:xfrm>
        </p:grpSpPr>
        <p:sp>
          <p:nvSpPr>
            <p:cNvPr id="1271" name="Google Shape;1271;p54"/>
            <p:cNvSpPr/>
            <p:nvPr/>
          </p:nvSpPr>
          <p:spPr>
            <a:xfrm>
              <a:off x="1951652" y="1815212"/>
              <a:ext cx="100986" cy="96446"/>
            </a:xfrm>
            <a:custGeom>
              <a:rect b="b" l="l" r="r" t="t"/>
              <a:pathLst>
                <a:path extrusionOk="0" h="871" w="912">
                  <a:moveTo>
                    <a:pt x="528" y="0"/>
                  </a:moveTo>
                  <a:lnTo>
                    <a:pt x="1" y="511"/>
                  </a:lnTo>
                  <a:lnTo>
                    <a:pt x="265" y="768"/>
                  </a:lnTo>
                  <a:cubicBezTo>
                    <a:pt x="335" y="836"/>
                    <a:pt x="426" y="870"/>
                    <a:pt x="516" y="870"/>
                  </a:cubicBezTo>
                  <a:cubicBezTo>
                    <a:pt x="607" y="870"/>
                    <a:pt x="698" y="836"/>
                    <a:pt x="768" y="768"/>
                  </a:cubicBezTo>
                  <a:cubicBezTo>
                    <a:pt x="908" y="630"/>
                    <a:pt x="912" y="407"/>
                    <a:pt x="778" y="263"/>
                  </a:cubicBezTo>
                  <a:lnTo>
                    <a:pt x="528" y="0"/>
                  </a:lnTo>
                  <a:close/>
                </a:path>
              </a:pathLst>
            </a:custGeom>
            <a:solidFill>
              <a:schemeClr val="lt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1951652" y="1815212"/>
              <a:ext cx="70646" cy="70424"/>
            </a:xfrm>
            <a:custGeom>
              <a:rect b="b" l="l" r="r" t="t"/>
              <a:pathLst>
                <a:path extrusionOk="0" h="636" w="638">
                  <a:moveTo>
                    <a:pt x="528" y="0"/>
                  </a:moveTo>
                  <a:lnTo>
                    <a:pt x="1" y="513"/>
                  </a:lnTo>
                  <a:lnTo>
                    <a:pt x="127" y="636"/>
                  </a:lnTo>
                  <a:lnTo>
                    <a:pt x="638" y="116"/>
                  </a:lnTo>
                  <a:lnTo>
                    <a:pt x="528" y="0"/>
                  </a:lnTo>
                  <a:close/>
                </a:path>
              </a:pathLst>
            </a:custGeom>
            <a:solidFill>
              <a:schemeClr val="dk1"/>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1783452" y="1636050"/>
              <a:ext cx="226775" cy="235966"/>
            </a:xfrm>
            <a:custGeom>
              <a:rect b="b" l="l" r="r" t="t"/>
              <a:pathLst>
                <a:path extrusionOk="0" h="2131" w="2048">
                  <a:moveTo>
                    <a:pt x="1568" y="985"/>
                  </a:moveTo>
                  <a:lnTo>
                    <a:pt x="1626" y="1026"/>
                  </a:lnTo>
                  <a:lnTo>
                    <a:pt x="1676" y="1123"/>
                  </a:lnTo>
                  <a:lnTo>
                    <a:pt x="1628" y="1169"/>
                  </a:lnTo>
                  <a:lnTo>
                    <a:pt x="1592" y="1117"/>
                  </a:lnTo>
                  <a:lnTo>
                    <a:pt x="1568" y="985"/>
                  </a:lnTo>
                  <a:close/>
                  <a:moveTo>
                    <a:pt x="1402" y="1063"/>
                  </a:moveTo>
                  <a:lnTo>
                    <a:pt x="1492" y="1134"/>
                  </a:lnTo>
                  <a:lnTo>
                    <a:pt x="1561" y="1236"/>
                  </a:lnTo>
                  <a:lnTo>
                    <a:pt x="1508" y="1287"/>
                  </a:lnTo>
                  <a:lnTo>
                    <a:pt x="1432" y="1199"/>
                  </a:lnTo>
                  <a:lnTo>
                    <a:pt x="1402" y="1063"/>
                  </a:lnTo>
                  <a:close/>
                  <a:moveTo>
                    <a:pt x="1710" y="1182"/>
                  </a:moveTo>
                  <a:lnTo>
                    <a:pt x="1818" y="1387"/>
                  </a:lnTo>
                  <a:lnTo>
                    <a:pt x="1795" y="1410"/>
                  </a:lnTo>
                  <a:lnTo>
                    <a:pt x="1667" y="1223"/>
                  </a:lnTo>
                  <a:lnTo>
                    <a:pt x="1710" y="1182"/>
                  </a:lnTo>
                  <a:close/>
                  <a:moveTo>
                    <a:pt x="1266" y="1277"/>
                  </a:moveTo>
                  <a:lnTo>
                    <a:pt x="1359" y="1311"/>
                  </a:lnTo>
                  <a:lnTo>
                    <a:pt x="1417" y="1374"/>
                  </a:lnTo>
                  <a:lnTo>
                    <a:pt x="1343" y="1447"/>
                  </a:lnTo>
                  <a:lnTo>
                    <a:pt x="1285" y="1391"/>
                  </a:lnTo>
                  <a:lnTo>
                    <a:pt x="1266" y="1277"/>
                  </a:lnTo>
                  <a:close/>
                  <a:moveTo>
                    <a:pt x="1600" y="1290"/>
                  </a:moveTo>
                  <a:lnTo>
                    <a:pt x="1727" y="1481"/>
                  </a:lnTo>
                  <a:lnTo>
                    <a:pt x="1702" y="1503"/>
                  </a:lnTo>
                  <a:lnTo>
                    <a:pt x="1555" y="1335"/>
                  </a:lnTo>
                  <a:lnTo>
                    <a:pt x="1600" y="1290"/>
                  </a:lnTo>
                  <a:close/>
                  <a:moveTo>
                    <a:pt x="1076" y="1412"/>
                  </a:moveTo>
                  <a:lnTo>
                    <a:pt x="1199" y="1460"/>
                  </a:lnTo>
                  <a:lnTo>
                    <a:pt x="1268" y="1520"/>
                  </a:lnTo>
                  <a:lnTo>
                    <a:pt x="1192" y="1594"/>
                  </a:lnTo>
                  <a:lnTo>
                    <a:pt x="1134" y="1553"/>
                  </a:lnTo>
                  <a:lnTo>
                    <a:pt x="1076" y="1412"/>
                  </a:lnTo>
                  <a:close/>
                  <a:moveTo>
                    <a:pt x="1853" y="1447"/>
                  </a:moveTo>
                  <a:lnTo>
                    <a:pt x="1943" y="1617"/>
                  </a:lnTo>
                  <a:lnTo>
                    <a:pt x="1836" y="1464"/>
                  </a:lnTo>
                  <a:lnTo>
                    <a:pt x="1853" y="1447"/>
                  </a:lnTo>
                  <a:close/>
                  <a:moveTo>
                    <a:pt x="1466" y="1419"/>
                  </a:moveTo>
                  <a:lnTo>
                    <a:pt x="1615" y="1583"/>
                  </a:lnTo>
                  <a:lnTo>
                    <a:pt x="1555" y="1643"/>
                  </a:lnTo>
                  <a:lnTo>
                    <a:pt x="1393" y="1488"/>
                  </a:lnTo>
                  <a:lnTo>
                    <a:pt x="1466" y="1419"/>
                  </a:lnTo>
                  <a:close/>
                  <a:moveTo>
                    <a:pt x="1764" y="1535"/>
                  </a:moveTo>
                  <a:lnTo>
                    <a:pt x="1874" y="1697"/>
                  </a:lnTo>
                  <a:lnTo>
                    <a:pt x="1745" y="1553"/>
                  </a:lnTo>
                  <a:lnTo>
                    <a:pt x="1764" y="1535"/>
                  </a:lnTo>
                  <a:close/>
                  <a:moveTo>
                    <a:pt x="975" y="1624"/>
                  </a:moveTo>
                  <a:lnTo>
                    <a:pt x="1121" y="1635"/>
                  </a:lnTo>
                  <a:lnTo>
                    <a:pt x="1139" y="1648"/>
                  </a:lnTo>
                  <a:lnTo>
                    <a:pt x="1065" y="1721"/>
                  </a:lnTo>
                  <a:lnTo>
                    <a:pt x="1044" y="1704"/>
                  </a:lnTo>
                  <a:lnTo>
                    <a:pt x="975" y="1624"/>
                  </a:lnTo>
                  <a:close/>
                  <a:moveTo>
                    <a:pt x="1322" y="1559"/>
                  </a:moveTo>
                  <a:lnTo>
                    <a:pt x="1492" y="1704"/>
                  </a:lnTo>
                  <a:lnTo>
                    <a:pt x="1432" y="1762"/>
                  </a:lnTo>
                  <a:lnTo>
                    <a:pt x="1248" y="1630"/>
                  </a:lnTo>
                  <a:lnTo>
                    <a:pt x="1322" y="1559"/>
                  </a:lnTo>
                  <a:close/>
                  <a:moveTo>
                    <a:pt x="1661" y="1637"/>
                  </a:moveTo>
                  <a:lnTo>
                    <a:pt x="1766" y="1751"/>
                  </a:lnTo>
                  <a:lnTo>
                    <a:pt x="1715" y="1797"/>
                  </a:lnTo>
                  <a:lnTo>
                    <a:pt x="1604" y="1693"/>
                  </a:lnTo>
                  <a:lnTo>
                    <a:pt x="1661" y="1637"/>
                  </a:lnTo>
                  <a:close/>
                  <a:moveTo>
                    <a:pt x="1197" y="1684"/>
                  </a:moveTo>
                  <a:lnTo>
                    <a:pt x="1378" y="1818"/>
                  </a:lnTo>
                  <a:lnTo>
                    <a:pt x="1322" y="1872"/>
                  </a:lnTo>
                  <a:lnTo>
                    <a:pt x="1126" y="1753"/>
                  </a:lnTo>
                  <a:lnTo>
                    <a:pt x="1197" y="1684"/>
                  </a:lnTo>
                  <a:close/>
                  <a:moveTo>
                    <a:pt x="1542" y="1751"/>
                  </a:moveTo>
                  <a:lnTo>
                    <a:pt x="1671" y="1861"/>
                  </a:lnTo>
                  <a:lnTo>
                    <a:pt x="1617" y="1898"/>
                  </a:lnTo>
                  <a:lnTo>
                    <a:pt x="1488" y="1805"/>
                  </a:lnTo>
                  <a:lnTo>
                    <a:pt x="1542" y="1751"/>
                  </a:lnTo>
                  <a:close/>
                  <a:moveTo>
                    <a:pt x="1432" y="1855"/>
                  </a:moveTo>
                  <a:lnTo>
                    <a:pt x="1555" y="1946"/>
                  </a:lnTo>
                  <a:lnTo>
                    <a:pt x="1507" y="1986"/>
                  </a:lnTo>
                  <a:lnTo>
                    <a:pt x="1380" y="1905"/>
                  </a:lnTo>
                  <a:lnTo>
                    <a:pt x="1432" y="1855"/>
                  </a:lnTo>
                  <a:close/>
                  <a:moveTo>
                    <a:pt x="1309" y="1"/>
                  </a:moveTo>
                  <a:lnTo>
                    <a:pt x="1248" y="73"/>
                  </a:lnTo>
                  <a:lnTo>
                    <a:pt x="1149" y="51"/>
                  </a:lnTo>
                  <a:lnTo>
                    <a:pt x="1113" y="182"/>
                  </a:lnTo>
                  <a:lnTo>
                    <a:pt x="953" y="182"/>
                  </a:lnTo>
                  <a:lnTo>
                    <a:pt x="897" y="355"/>
                  </a:lnTo>
                  <a:lnTo>
                    <a:pt x="688" y="401"/>
                  </a:lnTo>
                  <a:lnTo>
                    <a:pt x="627" y="605"/>
                  </a:lnTo>
                  <a:lnTo>
                    <a:pt x="377" y="685"/>
                  </a:lnTo>
                  <a:lnTo>
                    <a:pt x="385" y="873"/>
                  </a:lnTo>
                  <a:lnTo>
                    <a:pt x="204" y="882"/>
                  </a:lnTo>
                  <a:lnTo>
                    <a:pt x="198" y="1100"/>
                  </a:lnTo>
                  <a:lnTo>
                    <a:pt x="1" y="1149"/>
                  </a:lnTo>
                  <a:lnTo>
                    <a:pt x="55" y="1281"/>
                  </a:lnTo>
                  <a:lnTo>
                    <a:pt x="3" y="1313"/>
                  </a:lnTo>
                  <a:cubicBezTo>
                    <a:pt x="101" y="1400"/>
                    <a:pt x="206" y="1479"/>
                    <a:pt x="319" y="1546"/>
                  </a:cubicBezTo>
                  <a:cubicBezTo>
                    <a:pt x="442" y="1611"/>
                    <a:pt x="996" y="1788"/>
                    <a:pt x="996" y="1788"/>
                  </a:cubicBezTo>
                  <a:lnTo>
                    <a:pt x="1052" y="1825"/>
                  </a:lnTo>
                  <a:lnTo>
                    <a:pt x="1242" y="1948"/>
                  </a:lnTo>
                  <a:lnTo>
                    <a:pt x="1300" y="1987"/>
                  </a:lnTo>
                  <a:lnTo>
                    <a:pt x="1520" y="2131"/>
                  </a:lnTo>
                  <a:lnTo>
                    <a:pt x="2047" y="1618"/>
                  </a:lnTo>
                  <a:lnTo>
                    <a:pt x="1928" y="1376"/>
                  </a:lnTo>
                  <a:lnTo>
                    <a:pt x="1898" y="1315"/>
                  </a:lnTo>
                  <a:lnTo>
                    <a:pt x="1794" y="1102"/>
                  </a:lnTo>
                  <a:lnTo>
                    <a:pt x="1764" y="1041"/>
                  </a:lnTo>
                  <a:lnTo>
                    <a:pt x="1702" y="914"/>
                  </a:lnTo>
                  <a:cubicBezTo>
                    <a:pt x="1693" y="718"/>
                    <a:pt x="1650" y="524"/>
                    <a:pt x="1576" y="344"/>
                  </a:cubicBezTo>
                  <a:cubicBezTo>
                    <a:pt x="1512" y="211"/>
                    <a:pt x="1421" y="96"/>
                    <a:pt x="1309" y="1"/>
                  </a:cubicBezTo>
                  <a:close/>
                </a:path>
              </a:pathLst>
            </a:custGeom>
            <a:solidFill>
              <a:srgbClr val="FFFFFF"/>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54"/>
          <p:cNvGrpSpPr/>
          <p:nvPr/>
        </p:nvGrpSpPr>
        <p:grpSpPr>
          <a:xfrm>
            <a:off x="5260121" y="1960130"/>
            <a:ext cx="3098346" cy="2737933"/>
            <a:chOff x="5046467" y="1926561"/>
            <a:chExt cx="3332630" cy="2945281"/>
          </a:xfrm>
        </p:grpSpPr>
        <p:sp>
          <p:nvSpPr>
            <p:cNvPr id="1275" name="Google Shape;1275;p54"/>
            <p:cNvSpPr/>
            <p:nvPr/>
          </p:nvSpPr>
          <p:spPr>
            <a:xfrm>
              <a:off x="7988869" y="4474752"/>
              <a:ext cx="226517" cy="308239"/>
            </a:xfrm>
            <a:custGeom>
              <a:rect b="b" l="l" r="r" t="t"/>
              <a:pathLst>
                <a:path extrusionOk="0" h="2248" w="1652">
                  <a:moveTo>
                    <a:pt x="721" y="0"/>
                  </a:moveTo>
                  <a:lnTo>
                    <a:pt x="0" y="158"/>
                  </a:lnTo>
                  <a:cubicBezTo>
                    <a:pt x="0" y="158"/>
                    <a:pt x="527" y="2024"/>
                    <a:pt x="861" y="2201"/>
                  </a:cubicBezTo>
                  <a:cubicBezTo>
                    <a:pt x="922" y="2233"/>
                    <a:pt x="986" y="2248"/>
                    <a:pt x="1052" y="2248"/>
                  </a:cubicBezTo>
                  <a:cubicBezTo>
                    <a:pt x="1347" y="2248"/>
                    <a:pt x="1652" y="1948"/>
                    <a:pt x="1636" y="1603"/>
                  </a:cubicBezTo>
                  <a:cubicBezTo>
                    <a:pt x="1618" y="1180"/>
                    <a:pt x="721" y="0"/>
                    <a:pt x="721"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7909067" y="4305823"/>
              <a:ext cx="210200" cy="227066"/>
            </a:xfrm>
            <a:custGeom>
              <a:rect b="b" l="l" r="r" t="t"/>
              <a:pathLst>
                <a:path extrusionOk="0" h="1656" w="1533">
                  <a:moveTo>
                    <a:pt x="767" y="0"/>
                  </a:moveTo>
                  <a:cubicBezTo>
                    <a:pt x="343" y="0"/>
                    <a:pt x="1" y="369"/>
                    <a:pt x="1" y="828"/>
                  </a:cubicBezTo>
                  <a:cubicBezTo>
                    <a:pt x="1" y="1284"/>
                    <a:pt x="343" y="1655"/>
                    <a:pt x="767" y="1655"/>
                  </a:cubicBezTo>
                  <a:cubicBezTo>
                    <a:pt x="1190" y="1655"/>
                    <a:pt x="1533" y="1284"/>
                    <a:pt x="1533" y="828"/>
                  </a:cubicBezTo>
                  <a:cubicBezTo>
                    <a:pt x="1533" y="369"/>
                    <a:pt x="1190" y="0"/>
                    <a:pt x="767"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6486611" y="3409761"/>
              <a:ext cx="1579450" cy="1302200"/>
            </a:xfrm>
            <a:custGeom>
              <a:rect b="b" l="l" r="r" t="t"/>
              <a:pathLst>
                <a:path extrusionOk="0" h="9497" w="11519">
                  <a:moveTo>
                    <a:pt x="7935" y="1"/>
                  </a:moveTo>
                  <a:cubicBezTo>
                    <a:pt x="7814" y="1"/>
                    <a:pt x="6815" y="723"/>
                    <a:pt x="5315" y="723"/>
                  </a:cubicBezTo>
                  <a:cubicBezTo>
                    <a:pt x="5209" y="723"/>
                    <a:pt x="5100" y="719"/>
                    <a:pt x="4989" y="711"/>
                  </a:cubicBezTo>
                  <a:cubicBezTo>
                    <a:pt x="3227" y="586"/>
                    <a:pt x="3002" y="532"/>
                    <a:pt x="3002" y="532"/>
                  </a:cubicBezTo>
                  <a:lnTo>
                    <a:pt x="3002" y="780"/>
                  </a:lnTo>
                  <a:cubicBezTo>
                    <a:pt x="3002" y="780"/>
                    <a:pt x="1839" y="2715"/>
                    <a:pt x="1574" y="3471"/>
                  </a:cubicBezTo>
                  <a:cubicBezTo>
                    <a:pt x="1312" y="4228"/>
                    <a:pt x="205" y="8682"/>
                    <a:pt x="96" y="8911"/>
                  </a:cubicBezTo>
                  <a:cubicBezTo>
                    <a:pt x="1" y="9113"/>
                    <a:pt x="600" y="9496"/>
                    <a:pt x="812" y="9496"/>
                  </a:cubicBezTo>
                  <a:cubicBezTo>
                    <a:pt x="839" y="9496"/>
                    <a:pt x="860" y="9490"/>
                    <a:pt x="872" y="9476"/>
                  </a:cubicBezTo>
                  <a:cubicBezTo>
                    <a:pt x="976" y="9353"/>
                    <a:pt x="1541" y="7786"/>
                    <a:pt x="2068" y="7135"/>
                  </a:cubicBezTo>
                  <a:cubicBezTo>
                    <a:pt x="2596" y="6487"/>
                    <a:pt x="2896" y="5693"/>
                    <a:pt x="3054" y="5218"/>
                  </a:cubicBezTo>
                  <a:cubicBezTo>
                    <a:pt x="3212" y="4742"/>
                    <a:pt x="3425" y="4193"/>
                    <a:pt x="3425" y="4193"/>
                  </a:cubicBezTo>
                  <a:cubicBezTo>
                    <a:pt x="3425" y="4193"/>
                    <a:pt x="3585" y="4038"/>
                    <a:pt x="4128" y="3686"/>
                  </a:cubicBezTo>
                  <a:cubicBezTo>
                    <a:pt x="4670" y="3333"/>
                    <a:pt x="4884" y="3069"/>
                    <a:pt x="5272" y="2718"/>
                  </a:cubicBezTo>
                  <a:cubicBezTo>
                    <a:pt x="5572" y="2445"/>
                    <a:pt x="5714" y="2341"/>
                    <a:pt x="5852" y="2341"/>
                  </a:cubicBezTo>
                  <a:cubicBezTo>
                    <a:pt x="5893" y="2341"/>
                    <a:pt x="5933" y="2350"/>
                    <a:pt x="5976" y="2366"/>
                  </a:cubicBezTo>
                  <a:cubicBezTo>
                    <a:pt x="6170" y="2435"/>
                    <a:pt x="7751" y="4125"/>
                    <a:pt x="8159" y="4690"/>
                  </a:cubicBezTo>
                  <a:cubicBezTo>
                    <a:pt x="8567" y="5253"/>
                    <a:pt x="8511" y="5255"/>
                    <a:pt x="9090" y="5676"/>
                  </a:cubicBezTo>
                  <a:cubicBezTo>
                    <a:pt x="9672" y="6097"/>
                    <a:pt x="10624" y="7419"/>
                    <a:pt x="10887" y="7558"/>
                  </a:cubicBezTo>
                  <a:cubicBezTo>
                    <a:pt x="11003" y="7620"/>
                    <a:pt x="11126" y="7655"/>
                    <a:pt x="11231" y="7655"/>
                  </a:cubicBezTo>
                  <a:cubicBezTo>
                    <a:pt x="11364" y="7655"/>
                    <a:pt x="11467" y="7599"/>
                    <a:pt x="11485" y="7471"/>
                  </a:cubicBezTo>
                  <a:cubicBezTo>
                    <a:pt x="11519" y="7241"/>
                    <a:pt x="10958" y="5234"/>
                    <a:pt x="10693" y="5007"/>
                  </a:cubicBezTo>
                  <a:cubicBezTo>
                    <a:pt x="10429" y="4778"/>
                    <a:pt x="9886" y="4636"/>
                    <a:pt x="9655" y="4232"/>
                  </a:cubicBezTo>
                  <a:cubicBezTo>
                    <a:pt x="9424" y="3827"/>
                    <a:pt x="7982" y="92"/>
                    <a:pt x="7946" y="7"/>
                  </a:cubicBezTo>
                  <a:cubicBezTo>
                    <a:pt x="7945" y="3"/>
                    <a:pt x="7941" y="1"/>
                    <a:pt x="7935"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6833518" y="3409761"/>
              <a:ext cx="824210" cy="428216"/>
            </a:xfrm>
            <a:custGeom>
              <a:rect b="b" l="l" r="r" t="t"/>
              <a:pathLst>
                <a:path extrusionOk="0" h="3123" w="6011">
                  <a:moveTo>
                    <a:pt x="5404" y="1"/>
                  </a:moveTo>
                  <a:cubicBezTo>
                    <a:pt x="5280" y="1"/>
                    <a:pt x="4284" y="721"/>
                    <a:pt x="2789" y="721"/>
                  </a:cubicBezTo>
                  <a:cubicBezTo>
                    <a:pt x="2681" y="721"/>
                    <a:pt x="2571" y="717"/>
                    <a:pt x="2459" y="709"/>
                  </a:cubicBezTo>
                  <a:cubicBezTo>
                    <a:pt x="697" y="586"/>
                    <a:pt x="472" y="532"/>
                    <a:pt x="472" y="532"/>
                  </a:cubicBezTo>
                  <a:lnTo>
                    <a:pt x="472" y="780"/>
                  </a:lnTo>
                  <a:cubicBezTo>
                    <a:pt x="472" y="780"/>
                    <a:pt x="261" y="1129"/>
                    <a:pt x="0" y="1587"/>
                  </a:cubicBezTo>
                  <a:cubicBezTo>
                    <a:pt x="188" y="1513"/>
                    <a:pt x="385" y="1477"/>
                    <a:pt x="581" y="1477"/>
                  </a:cubicBezTo>
                  <a:cubicBezTo>
                    <a:pt x="924" y="1477"/>
                    <a:pt x="1263" y="1587"/>
                    <a:pt x="1545" y="1800"/>
                  </a:cubicBezTo>
                  <a:cubicBezTo>
                    <a:pt x="1937" y="2098"/>
                    <a:pt x="2172" y="2642"/>
                    <a:pt x="2311" y="3123"/>
                  </a:cubicBezTo>
                  <a:cubicBezTo>
                    <a:pt x="2449" y="2992"/>
                    <a:pt x="2580" y="2862"/>
                    <a:pt x="2742" y="2715"/>
                  </a:cubicBezTo>
                  <a:cubicBezTo>
                    <a:pt x="3041" y="2442"/>
                    <a:pt x="3183" y="2338"/>
                    <a:pt x="3322" y="2338"/>
                  </a:cubicBezTo>
                  <a:cubicBezTo>
                    <a:pt x="3363" y="2338"/>
                    <a:pt x="3403" y="2346"/>
                    <a:pt x="3446" y="2362"/>
                  </a:cubicBezTo>
                  <a:cubicBezTo>
                    <a:pt x="3523" y="2390"/>
                    <a:pt x="3817" y="2672"/>
                    <a:pt x="4171" y="3035"/>
                  </a:cubicBezTo>
                  <a:cubicBezTo>
                    <a:pt x="4181" y="3035"/>
                    <a:pt x="4191" y="3035"/>
                    <a:pt x="4202" y="3035"/>
                  </a:cubicBezTo>
                  <a:cubicBezTo>
                    <a:pt x="4498" y="3035"/>
                    <a:pt x="4882" y="2955"/>
                    <a:pt x="5332" y="2679"/>
                  </a:cubicBezTo>
                  <a:cubicBezTo>
                    <a:pt x="5763" y="2416"/>
                    <a:pt x="5945" y="1965"/>
                    <a:pt x="6011" y="1516"/>
                  </a:cubicBezTo>
                  <a:cubicBezTo>
                    <a:pt x="5692" y="715"/>
                    <a:pt x="5431" y="42"/>
                    <a:pt x="5416" y="7"/>
                  </a:cubicBezTo>
                  <a:cubicBezTo>
                    <a:pt x="5415" y="3"/>
                    <a:pt x="5410" y="1"/>
                    <a:pt x="5404"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5749879" y="2280324"/>
              <a:ext cx="2629218" cy="1306450"/>
            </a:xfrm>
            <a:custGeom>
              <a:rect b="b" l="l" r="r" t="t"/>
              <a:pathLst>
                <a:path extrusionOk="0" h="9528" w="19175">
                  <a:moveTo>
                    <a:pt x="19075" y="1"/>
                  </a:moveTo>
                  <a:cubicBezTo>
                    <a:pt x="18950" y="1"/>
                    <a:pt x="18700" y="106"/>
                    <a:pt x="18372" y="375"/>
                  </a:cubicBezTo>
                  <a:cubicBezTo>
                    <a:pt x="17904" y="759"/>
                    <a:pt x="17742" y="1376"/>
                    <a:pt x="17667" y="1659"/>
                  </a:cubicBezTo>
                  <a:cubicBezTo>
                    <a:pt x="17594" y="1943"/>
                    <a:pt x="17580" y="2006"/>
                    <a:pt x="17580" y="2006"/>
                  </a:cubicBezTo>
                  <a:cubicBezTo>
                    <a:pt x="17580" y="2006"/>
                    <a:pt x="16025" y="3685"/>
                    <a:pt x="15666" y="4118"/>
                  </a:cubicBezTo>
                  <a:cubicBezTo>
                    <a:pt x="15308" y="4550"/>
                    <a:pt x="15161" y="4710"/>
                    <a:pt x="15161" y="4710"/>
                  </a:cubicBezTo>
                  <a:cubicBezTo>
                    <a:pt x="15161" y="4710"/>
                    <a:pt x="14264" y="3888"/>
                    <a:pt x="13852" y="3370"/>
                  </a:cubicBezTo>
                  <a:cubicBezTo>
                    <a:pt x="13442" y="2852"/>
                    <a:pt x="12976" y="2394"/>
                    <a:pt x="12482" y="2282"/>
                  </a:cubicBezTo>
                  <a:cubicBezTo>
                    <a:pt x="11987" y="2170"/>
                    <a:pt x="11148" y="2135"/>
                    <a:pt x="11049" y="2135"/>
                  </a:cubicBezTo>
                  <a:lnTo>
                    <a:pt x="10322" y="2135"/>
                  </a:lnTo>
                  <a:cubicBezTo>
                    <a:pt x="10270" y="2135"/>
                    <a:pt x="9419" y="2381"/>
                    <a:pt x="9419" y="2381"/>
                  </a:cubicBezTo>
                  <a:cubicBezTo>
                    <a:pt x="9419" y="2381"/>
                    <a:pt x="9122" y="2505"/>
                    <a:pt x="8407" y="2517"/>
                  </a:cubicBezTo>
                  <a:cubicBezTo>
                    <a:pt x="8333" y="2518"/>
                    <a:pt x="8265" y="2518"/>
                    <a:pt x="8201" y="2518"/>
                  </a:cubicBezTo>
                  <a:cubicBezTo>
                    <a:pt x="7880" y="2518"/>
                    <a:pt x="7664" y="2505"/>
                    <a:pt x="7459" y="2505"/>
                  </a:cubicBezTo>
                  <a:cubicBezTo>
                    <a:pt x="7304" y="2505"/>
                    <a:pt x="7156" y="2513"/>
                    <a:pt x="6973" y="2541"/>
                  </a:cubicBezTo>
                  <a:cubicBezTo>
                    <a:pt x="6504" y="2615"/>
                    <a:pt x="6306" y="2628"/>
                    <a:pt x="6306" y="2628"/>
                  </a:cubicBezTo>
                  <a:cubicBezTo>
                    <a:pt x="6306" y="2628"/>
                    <a:pt x="5231" y="2245"/>
                    <a:pt x="5022" y="2172"/>
                  </a:cubicBezTo>
                  <a:cubicBezTo>
                    <a:pt x="4812" y="2097"/>
                    <a:pt x="4627" y="1998"/>
                    <a:pt x="3997" y="1777"/>
                  </a:cubicBezTo>
                  <a:cubicBezTo>
                    <a:pt x="3367" y="1555"/>
                    <a:pt x="1712" y="875"/>
                    <a:pt x="1414" y="739"/>
                  </a:cubicBezTo>
                  <a:cubicBezTo>
                    <a:pt x="1382" y="724"/>
                    <a:pt x="1340" y="717"/>
                    <a:pt x="1291" y="717"/>
                  </a:cubicBezTo>
                  <a:cubicBezTo>
                    <a:pt x="888" y="717"/>
                    <a:pt x="1" y="1167"/>
                    <a:pt x="57" y="1244"/>
                  </a:cubicBezTo>
                  <a:cubicBezTo>
                    <a:pt x="119" y="1331"/>
                    <a:pt x="760" y="1751"/>
                    <a:pt x="1032" y="1788"/>
                  </a:cubicBezTo>
                  <a:cubicBezTo>
                    <a:pt x="1087" y="1795"/>
                    <a:pt x="1163" y="1798"/>
                    <a:pt x="1248" y="1798"/>
                  </a:cubicBezTo>
                  <a:cubicBezTo>
                    <a:pt x="1548" y="1798"/>
                    <a:pt x="1971" y="1762"/>
                    <a:pt x="2090" y="1762"/>
                  </a:cubicBezTo>
                  <a:cubicBezTo>
                    <a:pt x="2104" y="1762"/>
                    <a:pt x="2113" y="1763"/>
                    <a:pt x="2119" y="1764"/>
                  </a:cubicBezTo>
                  <a:cubicBezTo>
                    <a:pt x="2182" y="1775"/>
                    <a:pt x="2663" y="2248"/>
                    <a:pt x="3367" y="2640"/>
                  </a:cubicBezTo>
                  <a:cubicBezTo>
                    <a:pt x="4070" y="3033"/>
                    <a:pt x="4515" y="3333"/>
                    <a:pt x="4948" y="3447"/>
                  </a:cubicBezTo>
                  <a:cubicBezTo>
                    <a:pt x="5244" y="3519"/>
                    <a:pt x="5546" y="3568"/>
                    <a:pt x="5850" y="3596"/>
                  </a:cubicBezTo>
                  <a:cubicBezTo>
                    <a:pt x="5850" y="3596"/>
                    <a:pt x="6603" y="4090"/>
                    <a:pt x="6985" y="4200"/>
                  </a:cubicBezTo>
                  <a:cubicBezTo>
                    <a:pt x="7369" y="4311"/>
                    <a:pt x="7862" y="4460"/>
                    <a:pt x="7862" y="4460"/>
                  </a:cubicBezTo>
                  <a:cubicBezTo>
                    <a:pt x="7862" y="4460"/>
                    <a:pt x="7998" y="5942"/>
                    <a:pt x="7998" y="6893"/>
                  </a:cubicBezTo>
                  <a:cubicBezTo>
                    <a:pt x="7991" y="7550"/>
                    <a:pt x="7946" y="8205"/>
                    <a:pt x="7862" y="8857"/>
                  </a:cubicBezTo>
                  <a:cubicBezTo>
                    <a:pt x="7862" y="8857"/>
                    <a:pt x="8533" y="9528"/>
                    <a:pt x="10273" y="9528"/>
                  </a:cubicBezTo>
                  <a:cubicBezTo>
                    <a:pt x="10344" y="9528"/>
                    <a:pt x="10417" y="9526"/>
                    <a:pt x="10492" y="9524"/>
                  </a:cubicBezTo>
                  <a:cubicBezTo>
                    <a:pt x="11646" y="9476"/>
                    <a:pt x="12743" y="9010"/>
                    <a:pt x="13580" y="8214"/>
                  </a:cubicBezTo>
                  <a:cubicBezTo>
                    <a:pt x="13580" y="8214"/>
                    <a:pt x="13444" y="7610"/>
                    <a:pt x="13097" y="6263"/>
                  </a:cubicBezTo>
                  <a:cubicBezTo>
                    <a:pt x="12749" y="4917"/>
                    <a:pt x="12676" y="4166"/>
                    <a:pt x="12676" y="4166"/>
                  </a:cubicBezTo>
                  <a:lnTo>
                    <a:pt x="12676" y="4166"/>
                  </a:lnTo>
                  <a:cubicBezTo>
                    <a:pt x="12676" y="4166"/>
                    <a:pt x="12874" y="4598"/>
                    <a:pt x="13837" y="5314"/>
                  </a:cubicBezTo>
                  <a:cubicBezTo>
                    <a:pt x="14734" y="5981"/>
                    <a:pt x="15009" y="6220"/>
                    <a:pt x="15135" y="6220"/>
                  </a:cubicBezTo>
                  <a:cubicBezTo>
                    <a:pt x="15144" y="6220"/>
                    <a:pt x="15153" y="6219"/>
                    <a:pt x="15161" y="6216"/>
                  </a:cubicBezTo>
                  <a:cubicBezTo>
                    <a:pt x="15272" y="6179"/>
                    <a:pt x="17432" y="3288"/>
                    <a:pt x="17729" y="2748"/>
                  </a:cubicBezTo>
                  <a:cubicBezTo>
                    <a:pt x="18025" y="2207"/>
                    <a:pt x="18075" y="2081"/>
                    <a:pt x="18075" y="2081"/>
                  </a:cubicBezTo>
                  <a:cubicBezTo>
                    <a:pt x="18075" y="2081"/>
                    <a:pt x="18383" y="1834"/>
                    <a:pt x="18508" y="1596"/>
                  </a:cubicBezTo>
                  <a:cubicBezTo>
                    <a:pt x="18578" y="1477"/>
                    <a:pt x="18621" y="1341"/>
                    <a:pt x="18631" y="1201"/>
                  </a:cubicBezTo>
                  <a:cubicBezTo>
                    <a:pt x="18655" y="1078"/>
                    <a:pt x="18631" y="979"/>
                    <a:pt x="18791" y="744"/>
                  </a:cubicBezTo>
                  <a:cubicBezTo>
                    <a:pt x="18953" y="511"/>
                    <a:pt x="19175" y="165"/>
                    <a:pt x="19162" y="53"/>
                  </a:cubicBezTo>
                  <a:cubicBezTo>
                    <a:pt x="19158" y="20"/>
                    <a:pt x="19128" y="1"/>
                    <a:pt x="19075"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6645119" y="2572933"/>
              <a:ext cx="1094193" cy="1013020"/>
            </a:xfrm>
            <a:custGeom>
              <a:rect b="b" l="l" r="r" t="t"/>
              <a:pathLst>
                <a:path extrusionOk="0" h="7388" w="7980">
                  <a:moveTo>
                    <a:pt x="3793" y="1"/>
                  </a:moveTo>
                  <a:cubicBezTo>
                    <a:pt x="3745" y="1"/>
                    <a:pt x="2891" y="247"/>
                    <a:pt x="2891" y="247"/>
                  </a:cubicBezTo>
                  <a:cubicBezTo>
                    <a:pt x="2891" y="247"/>
                    <a:pt x="2595" y="370"/>
                    <a:pt x="1879" y="383"/>
                  </a:cubicBezTo>
                  <a:cubicBezTo>
                    <a:pt x="1814" y="384"/>
                    <a:pt x="1753" y="384"/>
                    <a:pt x="1696" y="384"/>
                  </a:cubicBezTo>
                  <a:cubicBezTo>
                    <a:pt x="1367" y="384"/>
                    <a:pt x="1147" y="370"/>
                    <a:pt x="940" y="370"/>
                  </a:cubicBezTo>
                  <a:cubicBezTo>
                    <a:pt x="782" y="370"/>
                    <a:pt x="631" y="378"/>
                    <a:pt x="446" y="407"/>
                  </a:cubicBezTo>
                  <a:cubicBezTo>
                    <a:pt x="252" y="439"/>
                    <a:pt x="107" y="457"/>
                    <a:pt x="1" y="472"/>
                  </a:cubicBezTo>
                  <a:cubicBezTo>
                    <a:pt x="70" y="707"/>
                    <a:pt x="107" y="951"/>
                    <a:pt x="113" y="1197"/>
                  </a:cubicBezTo>
                  <a:cubicBezTo>
                    <a:pt x="115" y="1424"/>
                    <a:pt x="79" y="1648"/>
                    <a:pt x="10" y="1864"/>
                  </a:cubicBezTo>
                  <a:cubicBezTo>
                    <a:pt x="154" y="1944"/>
                    <a:pt x="303" y="2010"/>
                    <a:pt x="459" y="2062"/>
                  </a:cubicBezTo>
                  <a:cubicBezTo>
                    <a:pt x="841" y="2172"/>
                    <a:pt x="1335" y="2321"/>
                    <a:pt x="1335" y="2321"/>
                  </a:cubicBezTo>
                  <a:cubicBezTo>
                    <a:pt x="1335" y="2321"/>
                    <a:pt x="1471" y="3802"/>
                    <a:pt x="1471" y="4755"/>
                  </a:cubicBezTo>
                  <a:cubicBezTo>
                    <a:pt x="1464" y="5411"/>
                    <a:pt x="1419" y="6067"/>
                    <a:pt x="1335" y="6717"/>
                  </a:cubicBezTo>
                  <a:cubicBezTo>
                    <a:pt x="1335" y="6717"/>
                    <a:pt x="2006" y="7388"/>
                    <a:pt x="3747" y="7388"/>
                  </a:cubicBezTo>
                  <a:cubicBezTo>
                    <a:pt x="3818" y="7388"/>
                    <a:pt x="3892" y="7387"/>
                    <a:pt x="3967" y="7384"/>
                  </a:cubicBezTo>
                  <a:cubicBezTo>
                    <a:pt x="5120" y="7336"/>
                    <a:pt x="6216" y="6870"/>
                    <a:pt x="7055" y="6076"/>
                  </a:cubicBezTo>
                  <a:cubicBezTo>
                    <a:pt x="7055" y="6076"/>
                    <a:pt x="6917" y="5470"/>
                    <a:pt x="6570" y="4125"/>
                  </a:cubicBezTo>
                  <a:cubicBezTo>
                    <a:pt x="6222" y="2778"/>
                    <a:pt x="6149" y="2025"/>
                    <a:pt x="6149" y="2025"/>
                  </a:cubicBezTo>
                  <a:lnTo>
                    <a:pt x="6149" y="2025"/>
                  </a:lnTo>
                  <a:cubicBezTo>
                    <a:pt x="6149" y="2025"/>
                    <a:pt x="6300" y="2347"/>
                    <a:pt x="6965" y="2902"/>
                  </a:cubicBezTo>
                  <a:cubicBezTo>
                    <a:pt x="7057" y="2727"/>
                    <a:pt x="7243" y="2481"/>
                    <a:pt x="7633" y="2198"/>
                  </a:cubicBezTo>
                  <a:cubicBezTo>
                    <a:pt x="7767" y="2101"/>
                    <a:pt x="7880" y="2017"/>
                    <a:pt x="7979" y="1948"/>
                  </a:cubicBezTo>
                  <a:cubicBezTo>
                    <a:pt x="7748" y="1723"/>
                    <a:pt x="7528" y="1484"/>
                    <a:pt x="7323" y="1234"/>
                  </a:cubicBezTo>
                  <a:cubicBezTo>
                    <a:pt x="6915" y="716"/>
                    <a:pt x="6447" y="260"/>
                    <a:pt x="5952" y="148"/>
                  </a:cubicBezTo>
                  <a:cubicBezTo>
                    <a:pt x="5458" y="36"/>
                    <a:pt x="4619" y="1"/>
                    <a:pt x="4520" y="1"/>
                  </a:cubicBezTo>
                  <a:close/>
                </a:path>
              </a:pathLst>
            </a:custGeom>
            <a:solidFill>
              <a:schemeClr val="accent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6645119" y="2572933"/>
              <a:ext cx="1094193" cy="484160"/>
            </a:xfrm>
            <a:custGeom>
              <a:rect b="b" l="l" r="r" t="t"/>
              <a:pathLst>
                <a:path extrusionOk="0" h="3531" w="7980">
                  <a:moveTo>
                    <a:pt x="3793" y="1"/>
                  </a:moveTo>
                  <a:cubicBezTo>
                    <a:pt x="3745" y="1"/>
                    <a:pt x="2891" y="247"/>
                    <a:pt x="2891" y="247"/>
                  </a:cubicBezTo>
                  <a:cubicBezTo>
                    <a:pt x="2891" y="247"/>
                    <a:pt x="2595" y="371"/>
                    <a:pt x="1879" y="383"/>
                  </a:cubicBezTo>
                  <a:cubicBezTo>
                    <a:pt x="1806" y="384"/>
                    <a:pt x="1738" y="384"/>
                    <a:pt x="1674" y="384"/>
                  </a:cubicBezTo>
                  <a:cubicBezTo>
                    <a:pt x="1354" y="384"/>
                    <a:pt x="1138" y="371"/>
                    <a:pt x="933" y="371"/>
                  </a:cubicBezTo>
                  <a:cubicBezTo>
                    <a:pt x="777" y="371"/>
                    <a:pt x="628" y="379"/>
                    <a:pt x="446" y="407"/>
                  </a:cubicBezTo>
                  <a:cubicBezTo>
                    <a:pt x="252" y="439"/>
                    <a:pt x="107" y="457"/>
                    <a:pt x="1" y="472"/>
                  </a:cubicBezTo>
                  <a:cubicBezTo>
                    <a:pt x="70" y="707"/>
                    <a:pt x="107" y="951"/>
                    <a:pt x="113" y="1197"/>
                  </a:cubicBezTo>
                  <a:cubicBezTo>
                    <a:pt x="115" y="1424"/>
                    <a:pt x="79" y="1648"/>
                    <a:pt x="10" y="1864"/>
                  </a:cubicBezTo>
                  <a:cubicBezTo>
                    <a:pt x="154" y="1944"/>
                    <a:pt x="303" y="2010"/>
                    <a:pt x="459" y="2062"/>
                  </a:cubicBezTo>
                  <a:cubicBezTo>
                    <a:pt x="841" y="2174"/>
                    <a:pt x="1335" y="2321"/>
                    <a:pt x="1335" y="2321"/>
                  </a:cubicBezTo>
                  <a:cubicBezTo>
                    <a:pt x="1335" y="2321"/>
                    <a:pt x="1387" y="2882"/>
                    <a:pt x="1427" y="3530"/>
                  </a:cubicBezTo>
                  <a:cubicBezTo>
                    <a:pt x="1807" y="3419"/>
                    <a:pt x="2466" y="3150"/>
                    <a:pt x="2806" y="2589"/>
                  </a:cubicBezTo>
                  <a:cubicBezTo>
                    <a:pt x="3298" y="1778"/>
                    <a:pt x="3298" y="1210"/>
                    <a:pt x="3902" y="1188"/>
                  </a:cubicBezTo>
                  <a:cubicBezTo>
                    <a:pt x="3909" y="1187"/>
                    <a:pt x="3916" y="1187"/>
                    <a:pt x="3924" y="1187"/>
                  </a:cubicBezTo>
                  <a:cubicBezTo>
                    <a:pt x="4529" y="1187"/>
                    <a:pt x="5413" y="1998"/>
                    <a:pt x="5730" y="2287"/>
                  </a:cubicBezTo>
                  <a:cubicBezTo>
                    <a:pt x="5892" y="2431"/>
                    <a:pt x="6065" y="2559"/>
                    <a:pt x="6248" y="2675"/>
                  </a:cubicBezTo>
                  <a:cubicBezTo>
                    <a:pt x="6171" y="2254"/>
                    <a:pt x="6149" y="2030"/>
                    <a:pt x="6149" y="2030"/>
                  </a:cubicBezTo>
                  <a:lnTo>
                    <a:pt x="6149" y="2030"/>
                  </a:lnTo>
                  <a:cubicBezTo>
                    <a:pt x="6149" y="2030"/>
                    <a:pt x="6298" y="2353"/>
                    <a:pt x="6965" y="2906"/>
                  </a:cubicBezTo>
                  <a:cubicBezTo>
                    <a:pt x="7055" y="2733"/>
                    <a:pt x="7243" y="2485"/>
                    <a:pt x="7633" y="2203"/>
                  </a:cubicBezTo>
                  <a:cubicBezTo>
                    <a:pt x="7767" y="2105"/>
                    <a:pt x="7880" y="2023"/>
                    <a:pt x="7979" y="1952"/>
                  </a:cubicBezTo>
                  <a:cubicBezTo>
                    <a:pt x="7748" y="1726"/>
                    <a:pt x="7528" y="1486"/>
                    <a:pt x="7323" y="1236"/>
                  </a:cubicBezTo>
                  <a:cubicBezTo>
                    <a:pt x="6915" y="716"/>
                    <a:pt x="6447" y="260"/>
                    <a:pt x="5952" y="148"/>
                  </a:cubicBezTo>
                  <a:cubicBezTo>
                    <a:pt x="5458" y="36"/>
                    <a:pt x="4619" y="1"/>
                    <a:pt x="4520"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6853948" y="2956039"/>
              <a:ext cx="161112" cy="351705"/>
            </a:xfrm>
            <a:custGeom>
              <a:rect b="b" l="l" r="r" t="t"/>
              <a:pathLst>
                <a:path extrusionOk="0" fill="none" h="2565" w="1175">
                  <a:moveTo>
                    <a:pt x="0" y="0"/>
                  </a:moveTo>
                  <a:cubicBezTo>
                    <a:pt x="0" y="0"/>
                    <a:pt x="589" y="1663"/>
                    <a:pt x="1175" y="2565"/>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7033024" y="3334757"/>
              <a:ext cx="36199" cy="38119"/>
            </a:xfrm>
            <a:custGeom>
              <a:rect b="b" l="l" r="r" t="t"/>
              <a:pathLst>
                <a:path extrusionOk="0" fill="none" h="278" w="264">
                  <a:moveTo>
                    <a:pt x="1" y="0"/>
                  </a:moveTo>
                  <a:cubicBezTo>
                    <a:pt x="75" y="103"/>
                    <a:pt x="165" y="198"/>
                    <a:pt x="264" y="27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6979137" y="2546195"/>
              <a:ext cx="403672" cy="361577"/>
            </a:xfrm>
            <a:custGeom>
              <a:rect b="b" l="l" r="r" t="t"/>
              <a:pathLst>
                <a:path extrusionOk="0" h="2637" w="2944">
                  <a:moveTo>
                    <a:pt x="1274" y="0"/>
                  </a:moveTo>
                  <a:cubicBezTo>
                    <a:pt x="1176" y="0"/>
                    <a:pt x="1087" y="7"/>
                    <a:pt x="1016" y="18"/>
                  </a:cubicBezTo>
                  <a:cubicBezTo>
                    <a:pt x="767" y="73"/>
                    <a:pt x="524" y="160"/>
                    <a:pt x="297" y="281"/>
                  </a:cubicBezTo>
                  <a:cubicBezTo>
                    <a:pt x="297" y="281"/>
                    <a:pt x="49" y="443"/>
                    <a:pt x="25" y="686"/>
                  </a:cubicBezTo>
                  <a:cubicBezTo>
                    <a:pt x="1" y="926"/>
                    <a:pt x="49" y="2637"/>
                    <a:pt x="49" y="2637"/>
                  </a:cubicBezTo>
                  <a:cubicBezTo>
                    <a:pt x="49" y="2637"/>
                    <a:pt x="580" y="2130"/>
                    <a:pt x="767" y="2020"/>
                  </a:cubicBezTo>
                  <a:cubicBezTo>
                    <a:pt x="951" y="1908"/>
                    <a:pt x="1359" y="1834"/>
                    <a:pt x="1359" y="1834"/>
                  </a:cubicBezTo>
                  <a:cubicBezTo>
                    <a:pt x="1359" y="1834"/>
                    <a:pt x="1692" y="1764"/>
                    <a:pt x="1885" y="1764"/>
                  </a:cubicBezTo>
                  <a:cubicBezTo>
                    <a:pt x="1921" y="1764"/>
                    <a:pt x="1953" y="1766"/>
                    <a:pt x="1976" y="1772"/>
                  </a:cubicBezTo>
                  <a:cubicBezTo>
                    <a:pt x="2123" y="1809"/>
                    <a:pt x="2943" y="2205"/>
                    <a:pt x="2943" y="2205"/>
                  </a:cubicBezTo>
                  <a:cubicBezTo>
                    <a:pt x="2943" y="2205"/>
                    <a:pt x="2511" y="723"/>
                    <a:pt x="2265" y="363"/>
                  </a:cubicBezTo>
                  <a:cubicBezTo>
                    <a:pt x="2072" y="85"/>
                    <a:pt x="1617" y="0"/>
                    <a:pt x="1274"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7174940" y="2901329"/>
              <a:ext cx="52790" cy="176470"/>
            </a:xfrm>
            <a:custGeom>
              <a:rect b="b" l="l" r="r" t="t"/>
              <a:pathLst>
                <a:path extrusionOk="0" fill="none" h="1287" w="385">
                  <a:moveTo>
                    <a:pt x="0" y="38"/>
                  </a:moveTo>
                  <a:lnTo>
                    <a:pt x="162" y="1286"/>
                  </a:lnTo>
                  <a:lnTo>
                    <a:pt x="384" y="1225"/>
                  </a:lnTo>
                  <a:lnTo>
                    <a:pt x="112" y="0"/>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5525692" y="2262910"/>
              <a:ext cx="505550" cy="299601"/>
            </a:xfrm>
            <a:custGeom>
              <a:rect b="b" l="l" r="r" t="t"/>
              <a:pathLst>
                <a:path extrusionOk="0" h="2185" w="3687">
                  <a:moveTo>
                    <a:pt x="71" y="1"/>
                  </a:moveTo>
                  <a:lnTo>
                    <a:pt x="0" y="113"/>
                  </a:lnTo>
                  <a:lnTo>
                    <a:pt x="3332" y="2153"/>
                  </a:lnTo>
                  <a:cubicBezTo>
                    <a:pt x="3367" y="2175"/>
                    <a:pt x="3405" y="2185"/>
                    <a:pt x="3443" y="2185"/>
                  </a:cubicBezTo>
                  <a:cubicBezTo>
                    <a:pt x="3512" y="2185"/>
                    <a:pt x="3580" y="2151"/>
                    <a:pt x="3621" y="2090"/>
                  </a:cubicBezTo>
                  <a:cubicBezTo>
                    <a:pt x="3686" y="1991"/>
                    <a:pt x="3658" y="1859"/>
                    <a:pt x="3562" y="1794"/>
                  </a:cubicBezTo>
                  <a:cubicBezTo>
                    <a:pt x="3554" y="1788"/>
                    <a:pt x="3547" y="1784"/>
                    <a:pt x="3541" y="1781"/>
                  </a:cubicBezTo>
                  <a:lnTo>
                    <a:pt x="71" y="1"/>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5046467" y="1926561"/>
              <a:ext cx="546548" cy="425611"/>
            </a:xfrm>
            <a:custGeom>
              <a:rect b="b" l="l" r="r" t="t"/>
              <a:pathLst>
                <a:path extrusionOk="0" h="3104" w="3986">
                  <a:moveTo>
                    <a:pt x="1801" y="0"/>
                  </a:moveTo>
                  <a:cubicBezTo>
                    <a:pt x="1088" y="0"/>
                    <a:pt x="462" y="372"/>
                    <a:pt x="262" y="985"/>
                  </a:cubicBezTo>
                  <a:cubicBezTo>
                    <a:pt x="1" y="1787"/>
                    <a:pt x="564" y="2683"/>
                    <a:pt x="1521" y="2996"/>
                  </a:cubicBezTo>
                  <a:cubicBezTo>
                    <a:pt x="1744" y="3069"/>
                    <a:pt x="1969" y="3104"/>
                    <a:pt x="2186" y="3104"/>
                  </a:cubicBezTo>
                  <a:cubicBezTo>
                    <a:pt x="2899" y="3104"/>
                    <a:pt x="3526" y="2730"/>
                    <a:pt x="3726" y="2118"/>
                  </a:cubicBezTo>
                  <a:cubicBezTo>
                    <a:pt x="3985" y="1321"/>
                    <a:pt x="3422" y="421"/>
                    <a:pt x="2466" y="108"/>
                  </a:cubicBezTo>
                  <a:cubicBezTo>
                    <a:pt x="2243" y="35"/>
                    <a:pt x="2018" y="0"/>
                    <a:pt x="1801"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5096377" y="1947403"/>
              <a:ext cx="446453" cy="384887"/>
            </a:xfrm>
            <a:custGeom>
              <a:rect b="b" l="l" r="r" t="t"/>
              <a:pathLst>
                <a:path extrusionOk="0" fill="none" h="2807" w="3256">
                  <a:moveTo>
                    <a:pt x="3256" y="1549"/>
                  </a:moveTo>
                  <a:cubicBezTo>
                    <a:pt x="3256" y="1672"/>
                    <a:pt x="3235" y="1795"/>
                    <a:pt x="3198" y="1912"/>
                  </a:cubicBezTo>
                  <a:cubicBezTo>
                    <a:pt x="3189" y="1944"/>
                    <a:pt x="3178" y="1972"/>
                    <a:pt x="3165" y="2000"/>
                  </a:cubicBezTo>
                  <a:cubicBezTo>
                    <a:pt x="3157" y="2020"/>
                    <a:pt x="3150" y="2037"/>
                    <a:pt x="3140" y="2056"/>
                  </a:cubicBezTo>
                  <a:cubicBezTo>
                    <a:pt x="3111" y="2117"/>
                    <a:pt x="3075" y="2177"/>
                    <a:pt x="3034" y="2233"/>
                  </a:cubicBezTo>
                  <a:cubicBezTo>
                    <a:pt x="3014" y="2263"/>
                    <a:pt x="2993" y="2289"/>
                    <a:pt x="2971" y="2315"/>
                  </a:cubicBezTo>
                  <a:cubicBezTo>
                    <a:pt x="2921" y="2373"/>
                    <a:pt x="2863" y="2427"/>
                    <a:pt x="2803" y="2475"/>
                  </a:cubicBezTo>
                  <a:lnTo>
                    <a:pt x="2784" y="2490"/>
                  </a:lnTo>
                  <a:cubicBezTo>
                    <a:pt x="2723" y="2537"/>
                    <a:pt x="2658" y="2580"/>
                    <a:pt x="2591" y="2615"/>
                  </a:cubicBezTo>
                  <a:cubicBezTo>
                    <a:pt x="2525" y="2650"/>
                    <a:pt x="2458" y="2680"/>
                    <a:pt x="2388" y="2704"/>
                  </a:cubicBezTo>
                  <a:cubicBezTo>
                    <a:pt x="2350" y="2719"/>
                    <a:pt x="2307" y="2731"/>
                    <a:pt x="2272" y="2742"/>
                  </a:cubicBezTo>
                  <a:lnTo>
                    <a:pt x="2272" y="2742"/>
                  </a:lnTo>
                  <a:cubicBezTo>
                    <a:pt x="2242" y="2751"/>
                    <a:pt x="2212" y="2759"/>
                    <a:pt x="2181" y="2764"/>
                  </a:cubicBezTo>
                  <a:cubicBezTo>
                    <a:pt x="2110" y="2781"/>
                    <a:pt x="2039" y="2792"/>
                    <a:pt x="1966" y="2798"/>
                  </a:cubicBezTo>
                  <a:cubicBezTo>
                    <a:pt x="1894" y="2805"/>
                    <a:pt x="1821" y="2807"/>
                    <a:pt x="1748" y="2803"/>
                  </a:cubicBezTo>
                  <a:cubicBezTo>
                    <a:pt x="1709" y="2803"/>
                    <a:pt x="1666" y="2800"/>
                    <a:pt x="1625" y="2796"/>
                  </a:cubicBezTo>
                  <a:lnTo>
                    <a:pt x="1625" y="2796"/>
                  </a:lnTo>
                  <a:cubicBezTo>
                    <a:pt x="1594" y="2796"/>
                    <a:pt x="1560" y="2788"/>
                    <a:pt x="1526" y="2783"/>
                  </a:cubicBezTo>
                  <a:cubicBezTo>
                    <a:pt x="1450" y="2772"/>
                    <a:pt x="1374" y="2757"/>
                    <a:pt x="1297" y="2734"/>
                  </a:cubicBezTo>
                  <a:cubicBezTo>
                    <a:pt x="1266" y="2727"/>
                    <a:pt x="1236" y="2718"/>
                    <a:pt x="1206" y="2708"/>
                  </a:cubicBezTo>
                  <a:cubicBezTo>
                    <a:pt x="1156" y="2691"/>
                    <a:pt x="1107" y="2675"/>
                    <a:pt x="1062" y="2654"/>
                  </a:cubicBezTo>
                  <a:lnTo>
                    <a:pt x="1062" y="2654"/>
                  </a:lnTo>
                  <a:cubicBezTo>
                    <a:pt x="1040" y="2647"/>
                    <a:pt x="1018" y="2636"/>
                    <a:pt x="995" y="2626"/>
                  </a:cubicBezTo>
                  <a:cubicBezTo>
                    <a:pt x="936" y="2598"/>
                    <a:pt x="876" y="2567"/>
                    <a:pt x="818" y="2535"/>
                  </a:cubicBezTo>
                  <a:cubicBezTo>
                    <a:pt x="761" y="2501"/>
                    <a:pt x="712" y="2468"/>
                    <a:pt x="664" y="2432"/>
                  </a:cubicBezTo>
                  <a:lnTo>
                    <a:pt x="664" y="2432"/>
                  </a:lnTo>
                  <a:cubicBezTo>
                    <a:pt x="630" y="2408"/>
                    <a:pt x="598" y="2382"/>
                    <a:pt x="567" y="2354"/>
                  </a:cubicBezTo>
                  <a:cubicBezTo>
                    <a:pt x="518" y="2315"/>
                    <a:pt x="474" y="2274"/>
                    <a:pt x="431" y="2227"/>
                  </a:cubicBezTo>
                  <a:cubicBezTo>
                    <a:pt x="380" y="2175"/>
                    <a:pt x="332" y="2119"/>
                    <a:pt x="289" y="2060"/>
                  </a:cubicBezTo>
                  <a:cubicBezTo>
                    <a:pt x="280" y="2048"/>
                    <a:pt x="269" y="2034"/>
                    <a:pt x="261" y="2020"/>
                  </a:cubicBezTo>
                  <a:cubicBezTo>
                    <a:pt x="214" y="1953"/>
                    <a:pt x="172" y="1883"/>
                    <a:pt x="136" y="1808"/>
                  </a:cubicBezTo>
                  <a:cubicBezTo>
                    <a:pt x="105" y="1739"/>
                    <a:pt x="78" y="1666"/>
                    <a:pt x="56" y="1594"/>
                  </a:cubicBezTo>
                  <a:cubicBezTo>
                    <a:pt x="15" y="1450"/>
                    <a:pt x="0" y="1301"/>
                    <a:pt x="11" y="1152"/>
                  </a:cubicBezTo>
                  <a:cubicBezTo>
                    <a:pt x="19" y="1076"/>
                    <a:pt x="34" y="999"/>
                    <a:pt x="54" y="927"/>
                  </a:cubicBezTo>
                  <a:cubicBezTo>
                    <a:pt x="56" y="915"/>
                    <a:pt x="60" y="906"/>
                    <a:pt x="64" y="895"/>
                  </a:cubicBezTo>
                  <a:lnTo>
                    <a:pt x="64" y="895"/>
                  </a:lnTo>
                  <a:lnTo>
                    <a:pt x="64" y="889"/>
                  </a:lnTo>
                  <a:cubicBezTo>
                    <a:pt x="86" y="822"/>
                    <a:pt x="112" y="757"/>
                    <a:pt x="144" y="695"/>
                  </a:cubicBezTo>
                  <a:cubicBezTo>
                    <a:pt x="166" y="656"/>
                    <a:pt x="192" y="617"/>
                    <a:pt x="218" y="580"/>
                  </a:cubicBezTo>
                  <a:lnTo>
                    <a:pt x="218" y="580"/>
                  </a:lnTo>
                  <a:cubicBezTo>
                    <a:pt x="246" y="539"/>
                    <a:pt x="278" y="498"/>
                    <a:pt x="313" y="461"/>
                  </a:cubicBezTo>
                  <a:cubicBezTo>
                    <a:pt x="339" y="433"/>
                    <a:pt x="365" y="407"/>
                    <a:pt x="393" y="380"/>
                  </a:cubicBezTo>
                  <a:cubicBezTo>
                    <a:pt x="453" y="326"/>
                    <a:pt x="516" y="278"/>
                    <a:pt x="585" y="237"/>
                  </a:cubicBezTo>
                  <a:lnTo>
                    <a:pt x="621" y="215"/>
                  </a:lnTo>
                  <a:lnTo>
                    <a:pt x="621" y="215"/>
                  </a:lnTo>
                  <a:cubicBezTo>
                    <a:pt x="673" y="185"/>
                    <a:pt x="727" y="159"/>
                    <a:pt x="781" y="134"/>
                  </a:cubicBezTo>
                  <a:cubicBezTo>
                    <a:pt x="848" y="106"/>
                    <a:pt x="917" y="82"/>
                    <a:pt x="988" y="64"/>
                  </a:cubicBezTo>
                  <a:cubicBezTo>
                    <a:pt x="1057" y="43"/>
                    <a:pt x="1128" y="30"/>
                    <a:pt x="1198" y="21"/>
                  </a:cubicBezTo>
                  <a:cubicBezTo>
                    <a:pt x="1271" y="10"/>
                    <a:pt x="1344" y="4"/>
                    <a:pt x="1417" y="2"/>
                  </a:cubicBezTo>
                  <a:cubicBezTo>
                    <a:pt x="1489" y="0"/>
                    <a:pt x="1564" y="4"/>
                    <a:pt x="1636" y="11"/>
                  </a:cubicBezTo>
                  <a:cubicBezTo>
                    <a:pt x="1713" y="19"/>
                    <a:pt x="1789" y="32"/>
                    <a:pt x="1864" y="49"/>
                  </a:cubicBezTo>
                  <a:cubicBezTo>
                    <a:pt x="1925" y="62"/>
                    <a:pt x="1989" y="79"/>
                    <a:pt x="2048" y="99"/>
                  </a:cubicBezTo>
                  <a:lnTo>
                    <a:pt x="2048" y="99"/>
                  </a:lnTo>
                  <a:lnTo>
                    <a:pt x="2093" y="114"/>
                  </a:lnTo>
                  <a:cubicBezTo>
                    <a:pt x="2175" y="142"/>
                    <a:pt x="2257" y="177"/>
                    <a:pt x="2335" y="216"/>
                  </a:cubicBezTo>
                  <a:cubicBezTo>
                    <a:pt x="2378" y="239"/>
                    <a:pt x="2419" y="261"/>
                    <a:pt x="2458" y="287"/>
                  </a:cubicBezTo>
                  <a:lnTo>
                    <a:pt x="2458" y="287"/>
                  </a:lnTo>
                  <a:cubicBezTo>
                    <a:pt x="2501" y="313"/>
                    <a:pt x="2544" y="341"/>
                    <a:pt x="2583" y="367"/>
                  </a:cubicBezTo>
                  <a:cubicBezTo>
                    <a:pt x="2635" y="403"/>
                    <a:pt x="2682" y="442"/>
                    <a:pt x="2729" y="485"/>
                  </a:cubicBezTo>
                  <a:cubicBezTo>
                    <a:pt x="2771" y="522"/>
                    <a:pt x="2811" y="559"/>
                    <a:pt x="2848" y="602"/>
                  </a:cubicBezTo>
                  <a:cubicBezTo>
                    <a:pt x="2876" y="630"/>
                    <a:pt x="2900" y="660"/>
                    <a:pt x="2924" y="690"/>
                  </a:cubicBezTo>
                  <a:cubicBezTo>
                    <a:pt x="2978" y="757"/>
                    <a:pt x="3025" y="826"/>
                    <a:pt x="3068" y="900"/>
                  </a:cubicBezTo>
                  <a:cubicBezTo>
                    <a:pt x="3107" y="969"/>
                    <a:pt x="3140" y="1040"/>
                    <a:pt x="3167" y="1115"/>
                  </a:cubicBezTo>
                  <a:cubicBezTo>
                    <a:pt x="3194" y="1186"/>
                    <a:pt x="3213" y="1258"/>
                    <a:pt x="3226" y="1333"/>
                  </a:cubicBezTo>
                  <a:cubicBezTo>
                    <a:pt x="3243" y="1404"/>
                    <a:pt x="3252" y="1476"/>
                    <a:pt x="3256" y="1549"/>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5104467" y="2069986"/>
              <a:ext cx="31126" cy="159878"/>
            </a:xfrm>
            <a:custGeom>
              <a:rect b="b" l="l" r="r" t="t"/>
              <a:pathLst>
                <a:path extrusionOk="0" fill="none" h="1166" w="227">
                  <a:moveTo>
                    <a:pt x="226" y="1166"/>
                  </a:moveTo>
                  <a:lnTo>
                    <a:pt x="219" y="1125"/>
                  </a:lnTo>
                  <a:lnTo>
                    <a:pt x="176" y="905"/>
                  </a:lnTo>
                  <a:lnTo>
                    <a:pt x="135" y="687"/>
                  </a:lnTo>
                  <a:lnTo>
                    <a:pt x="90" y="469"/>
                  </a:lnTo>
                  <a:lnTo>
                    <a:pt x="49" y="249"/>
                  </a:lnTo>
                  <a:lnTo>
                    <a:pt x="6" y="31"/>
                  </a:lnTo>
                  <a:lnTo>
                    <a:pt x="1" y="1"/>
                  </a:lnTo>
                  <a:lnTo>
                    <a:pt x="1"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5126269" y="2026657"/>
              <a:ext cx="47305" cy="243657"/>
            </a:xfrm>
            <a:custGeom>
              <a:rect b="b" l="l" r="r" t="t"/>
              <a:pathLst>
                <a:path extrusionOk="0" fill="none" h="1777" w="345">
                  <a:moveTo>
                    <a:pt x="345" y="1776"/>
                  </a:moveTo>
                  <a:lnTo>
                    <a:pt x="319" y="1640"/>
                  </a:lnTo>
                  <a:lnTo>
                    <a:pt x="276" y="1422"/>
                  </a:lnTo>
                  <a:lnTo>
                    <a:pt x="233" y="1204"/>
                  </a:lnTo>
                  <a:lnTo>
                    <a:pt x="190" y="986"/>
                  </a:lnTo>
                  <a:lnTo>
                    <a:pt x="149" y="766"/>
                  </a:lnTo>
                  <a:lnTo>
                    <a:pt x="106" y="546"/>
                  </a:lnTo>
                  <a:lnTo>
                    <a:pt x="64" y="328"/>
                  </a:lnTo>
                  <a:lnTo>
                    <a:pt x="21" y="110"/>
                  </a:lnTo>
                  <a:lnTo>
                    <a:pt x="0" y="0"/>
                  </a:lnTo>
                  <a:lnTo>
                    <a:pt x="0"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5150813" y="1998685"/>
              <a:ext cx="57589" cy="296036"/>
            </a:xfrm>
            <a:custGeom>
              <a:rect b="b" l="l" r="r" t="t"/>
              <a:pathLst>
                <a:path extrusionOk="0" fill="none" h="2159" w="420">
                  <a:moveTo>
                    <a:pt x="419" y="2159"/>
                  </a:moveTo>
                  <a:lnTo>
                    <a:pt x="397" y="2045"/>
                  </a:lnTo>
                  <a:lnTo>
                    <a:pt x="354" y="1827"/>
                  </a:lnTo>
                  <a:lnTo>
                    <a:pt x="313" y="1609"/>
                  </a:lnTo>
                  <a:lnTo>
                    <a:pt x="270" y="1389"/>
                  </a:lnTo>
                  <a:lnTo>
                    <a:pt x="227" y="1171"/>
                  </a:lnTo>
                  <a:lnTo>
                    <a:pt x="185" y="953"/>
                  </a:lnTo>
                  <a:lnTo>
                    <a:pt x="142" y="733"/>
                  </a:lnTo>
                  <a:lnTo>
                    <a:pt x="101" y="515"/>
                  </a:lnTo>
                  <a:lnTo>
                    <a:pt x="58" y="295"/>
                  </a:lnTo>
                  <a:lnTo>
                    <a:pt x="15" y="77"/>
                  </a:lnTo>
                  <a:lnTo>
                    <a:pt x="0"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5176591" y="1976746"/>
              <a:ext cx="65268" cy="334702"/>
            </a:xfrm>
            <a:custGeom>
              <a:rect b="b" l="l" r="r" t="t"/>
              <a:pathLst>
                <a:path extrusionOk="0" fill="none" h="2441" w="476">
                  <a:moveTo>
                    <a:pt x="476" y="2440"/>
                  </a:moveTo>
                  <a:lnTo>
                    <a:pt x="476" y="2440"/>
                  </a:lnTo>
                  <a:lnTo>
                    <a:pt x="468" y="2407"/>
                  </a:lnTo>
                  <a:lnTo>
                    <a:pt x="425" y="2189"/>
                  </a:lnTo>
                  <a:lnTo>
                    <a:pt x="382" y="1969"/>
                  </a:lnTo>
                  <a:lnTo>
                    <a:pt x="341" y="1751"/>
                  </a:lnTo>
                  <a:lnTo>
                    <a:pt x="299" y="1531"/>
                  </a:lnTo>
                  <a:lnTo>
                    <a:pt x="256" y="1313"/>
                  </a:lnTo>
                  <a:lnTo>
                    <a:pt x="213" y="1095"/>
                  </a:lnTo>
                  <a:lnTo>
                    <a:pt x="170" y="875"/>
                  </a:lnTo>
                  <a:lnTo>
                    <a:pt x="127" y="657"/>
                  </a:lnTo>
                  <a:lnTo>
                    <a:pt x="86" y="439"/>
                  </a:lnTo>
                  <a:lnTo>
                    <a:pt x="43" y="219"/>
                  </a:lnTo>
                  <a:lnTo>
                    <a:pt x="4" y="17"/>
                  </a:lnTo>
                  <a:lnTo>
                    <a:pt x="0"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5204426" y="1964680"/>
              <a:ext cx="69655" cy="357738"/>
            </a:xfrm>
            <a:custGeom>
              <a:rect b="b" l="l" r="r" t="t"/>
              <a:pathLst>
                <a:path extrusionOk="0" fill="none" h="2609" w="508">
                  <a:moveTo>
                    <a:pt x="0" y="1"/>
                  </a:moveTo>
                  <a:lnTo>
                    <a:pt x="14" y="70"/>
                  </a:lnTo>
                  <a:lnTo>
                    <a:pt x="56" y="290"/>
                  </a:lnTo>
                  <a:lnTo>
                    <a:pt x="99" y="508"/>
                  </a:lnTo>
                  <a:lnTo>
                    <a:pt x="142" y="728"/>
                  </a:lnTo>
                  <a:lnTo>
                    <a:pt x="183" y="944"/>
                  </a:lnTo>
                  <a:lnTo>
                    <a:pt x="226" y="1164"/>
                  </a:lnTo>
                  <a:lnTo>
                    <a:pt x="269" y="1384"/>
                  </a:lnTo>
                  <a:lnTo>
                    <a:pt x="312" y="1602"/>
                  </a:lnTo>
                  <a:lnTo>
                    <a:pt x="353" y="1820"/>
                  </a:lnTo>
                  <a:lnTo>
                    <a:pt x="396" y="2038"/>
                  </a:lnTo>
                  <a:lnTo>
                    <a:pt x="438" y="2258"/>
                  </a:lnTo>
                  <a:lnTo>
                    <a:pt x="481" y="2476"/>
                  </a:lnTo>
                  <a:lnTo>
                    <a:pt x="507" y="2608"/>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5232535" y="1955082"/>
              <a:ext cx="73495" cy="376797"/>
            </a:xfrm>
            <a:custGeom>
              <a:rect b="b" l="l" r="r" t="t"/>
              <a:pathLst>
                <a:path extrusionOk="0" fill="none" h="2748" w="536">
                  <a:moveTo>
                    <a:pt x="535" y="2747"/>
                  </a:moveTo>
                  <a:lnTo>
                    <a:pt x="532" y="2727"/>
                  </a:lnTo>
                  <a:lnTo>
                    <a:pt x="492" y="2529"/>
                  </a:lnTo>
                  <a:lnTo>
                    <a:pt x="450" y="2309"/>
                  </a:lnTo>
                  <a:lnTo>
                    <a:pt x="407" y="2091"/>
                  </a:lnTo>
                  <a:lnTo>
                    <a:pt x="366" y="1873"/>
                  </a:lnTo>
                  <a:lnTo>
                    <a:pt x="321" y="1653"/>
                  </a:lnTo>
                  <a:lnTo>
                    <a:pt x="280" y="1435"/>
                  </a:lnTo>
                  <a:lnTo>
                    <a:pt x="237" y="1217"/>
                  </a:lnTo>
                  <a:lnTo>
                    <a:pt x="194" y="997"/>
                  </a:lnTo>
                  <a:lnTo>
                    <a:pt x="153" y="779"/>
                  </a:lnTo>
                  <a:lnTo>
                    <a:pt x="110" y="559"/>
                  </a:lnTo>
                  <a:lnTo>
                    <a:pt x="68" y="341"/>
                  </a:lnTo>
                  <a:lnTo>
                    <a:pt x="25" y="123"/>
                  </a:lnTo>
                  <a:lnTo>
                    <a:pt x="0"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5261604" y="1949186"/>
              <a:ext cx="74317" cy="382693"/>
            </a:xfrm>
            <a:custGeom>
              <a:rect b="b" l="l" r="r" t="t"/>
              <a:pathLst>
                <a:path extrusionOk="0" fill="none" h="2791" w="542">
                  <a:moveTo>
                    <a:pt x="1" y="0"/>
                  </a:moveTo>
                  <a:lnTo>
                    <a:pt x="29" y="148"/>
                  </a:lnTo>
                  <a:lnTo>
                    <a:pt x="72" y="367"/>
                  </a:lnTo>
                  <a:lnTo>
                    <a:pt x="115" y="586"/>
                  </a:lnTo>
                  <a:lnTo>
                    <a:pt x="157" y="804"/>
                  </a:lnTo>
                  <a:lnTo>
                    <a:pt x="198" y="1022"/>
                  </a:lnTo>
                  <a:lnTo>
                    <a:pt x="241" y="1242"/>
                  </a:lnTo>
                  <a:lnTo>
                    <a:pt x="284" y="1461"/>
                  </a:lnTo>
                  <a:lnTo>
                    <a:pt x="327" y="1678"/>
                  </a:lnTo>
                  <a:lnTo>
                    <a:pt x="368" y="1898"/>
                  </a:lnTo>
                  <a:lnTo>
                    <a:pt x="411" y="2116"/>
                  </a:lnTo>
                  <a:lnTo>
                    <a:pt x="454" y="2335"/>
                  </a:lnTo>
                  <a:lnTo>
                    <a:pt x="497" y="2554"/>
                  </a:lnTo>
                  <a:lnTo>
                    <a:pt x="540" y="2773"/>
                  </a:lnTo>
                  <a:lnTo>
                    <a:pt x="541" y="279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5291358" y="1946855"/>
              <a:ext cx="74729" cy="384202"/>
            </a:xfrm>
            <a:custGeom>
              <a:rect b="b" l="l" r="r" t="t"/>
              <a:pathLst>
                <a:path extrusionOk="0" fill="none" h="2802" w="545">
                  <a:moveTo>
                    <a:pt x="0" y="1"/>
                  </a:moveTo>
                  <a:lnTo>
                    <a:pt x="28" y="146"/>
                  </a:lnTo>
                  <a:lnTo>
                    <a:pt x="71" y="366"/>
                  </a:lnTo>
                  <a:lnTo>
                    <a:pt x="114" y="584"/>
                  </a:lnTo>
                  <a:lnTo>
                    <a:pt x="157" y="804"/>
                  </a:lnTo>
                  <a:lnTo>
                    <a:pt x="198" y="1022"/>
                  </a:lnTo>
                  <a:lnTo>
                    <a:pt x="241" y="1240"/>
                  </a:lnTo>
                  <a:lnTo>
                    <a:pt x="283" y="1460"/>
                  </a:lnTo>
                  <a:lnTo>
                    <a:pt x="324" y="1678"/>
                  </a:lnTo>
                  <a:lnTo>
                    <a:pt x="369" y="1896"/>
                  </a:lnTo>
                  <a:lnTo>
                    <a:pt x="410" y="2116"/>
                  </a:lnTo>
                  <a:lnTo>
                    <a:pt x="453" y="2334"/>
                  </a:lnTo>
                  <a:lnTo>
                    <a:pt x="496" y="2554"/>
                  </a:lnTo>
                  <a:lnTo>
                    <a:pt x="539" y="2772"/>
                  </a:lnTo>
                  <a:lnTo>
                    <a:pt x="544" y="2802"/>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5321661" y="1948089"/>
              <a:ext cx="73495" cy="378443"/>
            </a:xfrm>
            <a:custGeom>
              <a:rect b="b" l="l" r="r" t="t"/>
              <a:pathLst>
                <a:path extrusionOk="0" fill="none" h="2760" w="536">
                  <a:moveTo>
                    <a:pt x="1" y="1"/>
                  </a:moveTo>
                  <a:lnTo>
                    <a:pt x="23" y="120"/>
                  </a:lnTo>
                  <a:lnTo>
                    <a:pt x="66" y="338"/>
                  </a:lnTo>
                  <a:lnTo>
                    <a:pt x="109" y="556"/>
                  </a:lnTo>
                  <a:lnTo>
                    <a:pt x="152" y="776"/>
                  </a:lnTo>
                  <a:lnTo>
                    <a:pt x="193" y="994"/>
                  </a:lnTo>
                  <a:lnTo>
                    <a:pt x="236" y="1214"/>
                  </a:lnTo>
                  <a:lnTo>
                    <a:pt x="279" y="1432"/>
                  </a:lnTo>
                  <a:lnTo>
                    <a:pt x="321" y="1650"/>
                  </a:lnTo>
                  <a:lnTo>
                    <a:pt x="362" y="1870"/>
                  </a:lnTo>
                  <a:lnTo>
                    <a:pt x="405" y="2088"/>
                  </a:lnTo>
                  <a:lnTo>
                    <a:pt x="448" y="2308"/>
                  </a:lnTo>
                  <a:lnTo>
                    <a:pt x="491" y="2526"/>
                  </a:lnTo>
                  <a:lnTo>
                    <a:pt x="534" y="2746"/>
                  </a:lnTo>
                  <a:lnTo>
                    <a:pt x="536" y="2759"/>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5352650" y="1953025"/>
              <a:ext cx="71986" cy="369119"/>
            </a:xfrm>
            <a:custGeom>
              <a:rect b="b" l="l" r="r" t="t"/>
              <a:pathLst>
                <a:path extrusionOk="0" fill="none" h="2692" w="525">
                  <a:moveTo>
                    <a:pt x="524" y="2691"/>
                  </a:moveTo>
                  <a:lnTo>
                    <a:pt x="519" y="2663"/>
                  </a:lnTo>
                  <a:lnTo>
                    <a:pt x="481" y="2472"/>
                  </a:lnTo>
                  <a:lnTo>
                    <a:pt x="438" y="2253"/>
                  </a:lnTo>
                  <a:lnTo>
                    <a:pt x="396" y="2035"/>
                  </a:lnTo>
                  <a:lnTo>
                    <a:pt x="353" y="1815"/>
                  </a:lnTo>
                  <a:lnTo>
                    <a:pt x="310" y="1596"/>
                  </a:lnTo>
                  <a:lnTo>
                    <a:pt x="269" y="1379"/>
                  </a:lnTo>
                  <a:lnTo>
                    <a:pt x="226" y="1159"/>
                  </a:lnTo>
                  <a:lnTo>
                    <a:pt x="183" y="941"/>
                  </a:lnTo>
                  <a:lnTo>
                    <a:pt x="140" y="722"/>
                  </a:lnTo>
                  <a:lnTo>
                    <a:pt x="99" y="503"/>
                  </a:lnTo>
                  <a:lnTo>
                    <a:pt x="56" y="285"/>
                  </a:lnTo>
                  <a:lnTo>
                    <a:pt x="13" y="65"/>
                  </a:lnTo>
                  <a:lnTo>
                    <a:pt x="0"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5384050" y="1959607"/>
              <a:ext cx="67324" cy="346357"/>
            </a:xfrm>
            <a:custGeom>
              <a:rect b="b" l="l" r="r" t="t"/>
              <a:pathLst>
                <a:path extrusionOk="0" fill="none" h="2526" w="491">
                  <a:moveTo>
                    <a:pt x="1" y="1"/>
                  </a:moveTo>
                  <a:lnTo>
                    <a:pt x="4" y="19"/>
                  </a:lnTo>
                  <a:lnTo>
                    <a:pt x="43" y="219"/>
                  </a:lnTo>
                  <a:lnTo>
                    <a:pt x="85" y="437"/>
                  </a:lnTo>
                  <a:lnTo>
                    <a:pt x="129" y="657"/>
                  </a:lnTo>
                  <a:lnTo>
                    <a:pt x="170" y="875"/>
                  </a:lnTo>
                  <a:lnTo>
                    <a:pt x="213" y="1095"/>
                  </a:lnTo>
                  <a:lnTo>
                    <a:pt x="256" y="1313"/>
                  </a:lnTo>
                  <a:lnTo>
                    <a:pt x="297" y="1531"/>
                  </a:lnTo>
                  <a:lnTo>
                    <a:pt x="340" y="1749"/>
                  </a:lnTo>
                  <a:lnTo>
                    <a:pt x="383" y="1969"/>
                  </a:lnTo>
                  <a:lnTo>
                    <a:pt x="426" y="2189"/>
                  </a:lnTo>
                  <a:lnTo>
                    <a:pt x="468" y="2407"/>
                  </a:lnTo>
                  <a:lnTo>
                    <a:pt x="491" y="2526"/>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5417232" y="1976198"/>
              <a:ext cx="61017" cy="312764"/>
            </a:xfrm>
            <a:custGeom>
              <a:rect b="b" l="l" r="r" t="t"/>
              <a:pathLst>
                <a:path extrusionOk="0" fill="none" h="2281" w="445">
                  <a:moveTo>
                    <a:pt x="444" y="2280"/>
                  </a:moveTo>
                  <a:lnTo>
                    <a:pt x="441" y="2267"/>
                  </a:lnTo>
                  <a:lnTo>
                    <a:pt x="400" y="2049"/>
                  </a:lnTo>
                  <a:lnTo>
                    <a:pt x="357" y="1829"/>
                  </a:lnTo>
                  <a:lnTo>
                    <a:pt x="357" y="1829"/>
                  </a:lnTo>
                  <a:lnTo>
                    <a:pt x="314" y="1611"/>
                  </a:lnTo>
                  <a:lnTo>
                    <a:pt x="271" y="1391"/>
                  </a:lnTo>
                  <a:lnTo>
                    <a:pt x="230" y="1173"/>
                  </a:lnTo>
                  <a:lnTo>
                    <a:pt x="187" y="955"/>
                  </a:lnTo>
                  <a:lnTo>
                    <a:pt x="144" y="737"/>
                  </a:lnTo>
                  <a:lnTo>
                    <a:pt x="102" y="517"/>
                  </a:lnTo>
                  <a:lnTo>
                    <a:pt x="61" y="297"/>
                  </a:lnTo>
                  <a:lnTo>
                    <a:pt x="18" y="79"/>
                  </a:lnTo>
                  <a:lnTo>
                    <a:pt x="1"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5451786" y="1997177"/>
              <a:ext cx="51967" cy="267652"/>
            </a:xfrm>
            <a:custGeom>
              <a:rect b="b" l="l" r="r" t="t"/>
              <a:pathLst>
                <a:path extrusionOk="0" fill="none" h="1952" w="379">
                  <a:moveTo>
                    <a:pt x="1" y="1"/>
                  </a:moveTo>
                  <a:lnTo>
                    <a:pt x="23" y="127"/>
                  </a:lnTo>
                  <a:lnTo>
                    <a:pt x="68" y="345"/>
                  </a:lnTo>
                  <a:lnTo>
                    <a:pt x="109" y="565"/>
                  </a:lnTo>
                  <a:lnTo>
                    <a:pt x="151" y="783"/>
                  </a:lnTo>
                  <a:lnTo>
                    <a:pt x="194" y="1003"/>
                  </a:lnTo>
                  <a:lnTo>
                    <a:pt x="235" y="1221"/>
                  </a:lnTo>
                  <a:lnTo>
                    <a:pt x="278" y="1439"/>
                  </a:lnTo>
                  <a:lnTo>
                    <a:pt x="321" y="1659"/>
                  </a:lnTo>
                  <a:lnTo>
                    <a:pt x="364" y="1879"/>
                  </a:lnTo>
                  <a:lnTo>
                    <a:pt x="379" y="1952"/>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5487848" y="2029399"/>
              <a:ext cx="38941" cy="199917"/>
            </a:xfrm>
            <a:custGeom>
              <a:rect b="b" l="l" r="r" t="t"/>
              <a:pathLst>
                <a:path extrusionOk="0" fill="none" h="1458" w="284">
                  <a:moveTo>
                    <a:pt x="0" y="1"/>
                  </a:moveTo>
                  <a:lnTo>
                    <a:pt x="19" y="94"/>
                  </a:lnTo>
                  <a:lnTo>
                    <a:pt x="62" y="312"/>
                  </a:lnTo>
                  <a:lnTo>
                    <a:pt x="105" y="532"/>
                  </a:lnTo>
                  <a:lnTo>
                    <a:pt x="146" y="750"/>
                  </a:lnTo>
                  <a:lnTo>
                    <a:pt x="189" y="968"/>
                  </a:lnTo>
                  <a:lnTo>
                    <a:pt x="231" y="1188"/>
                  </a:lnTo>
                  <a:lnTo>
                    <a:pt x="274" y="1406"/>
                  </a:lnTo>
                  <a:lnTo>
                    <a:pt x="284" y="1458"/>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5176591" y="1959607"/>
              <a:ext cx="207595" cy="17277"/>
            </a:xfrm>
            <a:custGeom>
              <a:rect b="b" l="l" r="r" t="t"/>
              <a:pathLst>
                <a:path extrusionOk="0" fill="none" h="126" w="1514">
                  <a:moveTo>
                    <a:pt x="0" y="126"/>
                  </a:moveTo>
                  <a:lnTo>
                    <a:pt x="38" y="122"/>
                  </a:lnTo>
                  <a:lnTo>
                    <a:pt x="39" y="122"/>
                  </a:lnTo>
                  <a:lnTo>
                    <a:pt x="217" y="107"/>
                  </a:lnTo>
                  <a:lnTo>
                    <a:pt x="433" y="90"/>
                  </a:lnTo>
                  <a:lnTo>
                    <a:pt x="649" y="72"/>
                  </a:lnTo>
                  <a:lnTo>
                    <a:pt x="865" y="53"/>
                  </a:lnTo>
                  <a:lnTo>
                    <a:pt x="1081" y="36"/>
                  </a:lnTo>
                  <a:lnTo>
                    <a:pt x="1297" y="17"/>
                  </a:lnTo>
                  <a:lnTo>
                    <a:pt x="1469" y="3"/>
                  </a:lnTo>
                  <a:lnTo>
                    <a:pt x="1471" y="3"/>
                  </a:lnTo>
                  <a:lnTo>
                    <a:pt x="1514"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5139295" y="1985933"/>
              <a:ext cx="295487" cy="24407"/>
            </a:xfrm>
            <a:custGeom>
              <a:rect b="b" l="l" r="r" t="t"/>
              <a:pathLst>
                <a:path extrusionOk="0" fill="none" h="178" w="2155">
                  <a:moveTo>
                    <a:pt x="2155" y="1"/>
                  </a:moveTo>
                  <a:lnTo>
                    <a:pt x="2153" y="1"/>
                  </a:lnTo>
                  <a:lnTo>
                    <a:pt x="2045" y="8"/>
                  </a:lnTo>
                  <a:lnTo>
                    <a:pt x="1828" y="27"/>
                  </a:lnTo>
                  <a:lnTo>
                    <a:pt x="1612" y="45"/>
                  </a:lnTo>
                  <a:lnTo>
                    <a:pt x="1396" y="62"/>
                  </a:lnTo>
                  <a:lnTo>
                    <a:pt x="1180" y="81"/>
                  </a:lnTo>
                  <a:lnTo>
                    <a:pt x="964" y="99"/>
                  </a:lnTo>
                  <a:lnTo>
                    <a:pt x="748" y="116"/>
                  </a:lnTo>
                  <a:lnTo>
                    <a:pt x="531" y="135"/>
                  </a:lnTo>
                  <a:lnTo>
                    <a:pt x="315" y="152"/>
                  </a:lnTo>
                  <a:lnTo>
                    <a:pt x="99" y="170"/>
                  </a:lnTo>
                  <a:lnTo>
                    <a:pt x="0" y="178"/>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5115985" y="2013357"/>
              <a:ext cx="355544" cy="29480"/>
            </a:xfrm>
            <a:custGeom>
              <a:rect b="b" l="l" r="r" t="t"/>
              <a:pathLst>
                <a:path extrusionOk="0" fill="none" h="215" w="2593">
                  <a:moveTo>
                    <a:pt x="1" y="214"/>
                  </a:moveTo>
                  <a:lnTo>
                    <a:pt x="96" y="207"/>
                  </a:lnTo>
                  <a:lnTo>
                    <a:pt x="312" y="188"/>
                  </a:lnTo>
                  <a:lnTo>
                    <a:pt x="528" y="172"/>
                  </a:lnTo>
                  <a:lnTo>
                    <a:pt x="744" y="153"/>
                  </a:lnTo>
                  <a:lnTo>
                    <a:pt x="960" y="134"/>
                  </a:lnTo>
                  <a:lnTo>
                    <a:pt x="1177" y="118"/>
                  </a:lnTo>
                  <a:lnTo>
                    <a:pt x="1393" y="99"/>
                  </a:lnTo>
                  <a:lnTo>
                    <a:pt x="1609" y="80"/>
                  </a:lnTo>
                  <a:lnTo>
                    <a:pt x="1825" y="63"/>
                  </a:lnTo>
                  <a:lnTo>
                    <a:pt x="2040" y="45"/>
                  </a:lnTo>
                  <a:lnTo>
                    <a:pt x="2258" y="26"/>
                  </a:lnTo>
                  <a:lnTo>
                    <a:pt x="2472" y="9"/>
                  </a:lnTo>
                  <a:lnTo>
                    <a:pt x="2593"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5103233" y="2041466"/>
              <a:ext cx="395171" cy="32771"/>
            </a:xfrm>
            <a:custGeom>
              <a:rect b="b" l="l" r="r" t="t"/>
              <a:pathLst>
                <a:path extrusionOk="0" fill="none" h="239" w="2882">
                  <a:moveTo>
                    <a:pt x="0" y="239"/>
                  </a:moveTo>
                  <a:lnTo>
                    <a:pt x="15" y="239"/>
                  </a:lnTo>
                  <a:lnTo>
                    <a:pt x="232" y="220"/>
                  </a:lnTo>
                  <a:lnTo>
                    <a:pt x="448" y="203"/>
                  </a:lnTo>
                  <a:lnTo>
                    <a:pt x="662" y="185"/>
                  </a:lnTo>
                  <a:lnTo>
                    <a:pt x="880" y="168"/>
                  </a:lnTo>
                  <a:lnTo>
                    <a:pt x="1096" y="149"/>
                  </a:lnTo>
                  <a:lnTo>
                    <a:pt x="1312" y="131"/>
                  </a:lnTo>
                  <a:lnTo>
                    <a:pt x="1529" y="114"/>
                  </a:lnTo>
                  <a:lnTo>
                    <a:pt x="1745" y="95"/>
                  </a:lnTo>
                  <a:lnTo>
                    <a:pt x="1959" y="77"/>
                  </a:lnTo>
                  <a:lnTo>
                    <a:pt x="2177" y="60"/>
                  </a:lnTo>
                  <a:lnTo>
                    <a:pt x="2392" y="41"/>
                  </a:lnTo>
                  <a:lnTo>
                    <a:pt x="2610" y="22"/>
                  </a:lnTo>
                  <a:lnTo>
                    <a:pt x="2824" y="6"/>
                  </a:lnTo>
                  <a:lnTo>
                    <a:pt x="2882"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5097337" y="2070260"/>
              <a:ext cx="420812" cy="35239"/>
            </a:xfrm>
            <a:custGeom>
              <a:rect b="b" l="l" r="r" t="t"/>
              <a:pathLst>
                <a:path extrusionOk="0" fill="none" h="257" w="3069">
                  <a:moveTo>
                    <a:pt x="1" y="256"/>
                  </a:moveTo>
                  <a:lnTo>
                    <a:pt x="101" y="247"/>
                  </a:lnTo>
                  <a:lnTo>
                    <a:pt x="317" y="228"/>
                  </a:lnTo>
                  <a:lnTo>
                    <a:pt x="532" y="211"/>
                  </a:lnTo>
                  <a:lnTo>
                    <a:pt x="748" y="193"/>
                  </a:lnTo>
                  <a:lnTo>
                    <a:pt x="964" y="174"/>
                  </a:lnTo>
                  <a:lnTo>
                    <a:pt x="1180" y="157"/>
                  </a:lnTo>
                  <a:lnTo>
                    <a:pt x="1396" y="139"/>
                  </a:lnTo>
                  <a:lnTo>
                    <a:pt x="1613" y="122"/>
                  </a:lnTo>
                  <a:lnTo>
                    <a:pt x="1829" y="103"/>
                  </a:lnTo>
                  <a:lnTo>
                    <a:pt x="2045" y="86"/>
                  </a:lnTo>
                  <a:lnTo>
                    <a:pt x="2261" y="68"/>
                  </a:lnTo>
                  <a:lnTo>
                    <a:pt x="2477" y="51"/>
                  </a:lnTo>
                  <a:lnTo>
                    <a:pt x="2694" y="32"/>
                  </a:lnTo>
                  <a:lnTo>
                    <a:pt x="2910" y="14"/>
                  </a:lnTo>
                  <a:lnTo>
                    <a:pt x="3068"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5097611" y="2099741"/>
              <a:ext cx="434249" cy="36062"/>
            </a:xfrm>
            <a:custGeom>
              <a:rect b="b" l="l" r="r" t="t"/>
              <a:pathLst>
                <a:path extrusionOk="0" fill="none" h="263" w="3167">
                  <a:moveTo>
                    <a:pt x="0" y="263"/>
                  </a:moveTo>
                  <a:lnTo>
                    <a:pt x="140" y="252"/>
                  </a:lnTo>
                  <a:lnTo>
                    <a:pt x="358" y="233"/>
                  </a:lnTo>
                  <a:lnTo>
                    <a:pt x="573" y="216"/>
                  </a:lnTo>
                  <a:lnTo>
                    <a:pt x="789" y="198"/>
                  </a:lnTo>
                  <a:lnTo>
                    <a:pt x="1005" y="179"/>
                  </a:lnTo>
                  <a:lnTo>
                    <a:pt x="1221" y="162"/>
                  </a:lnTo>
                  <a:lnTo>
                    <a:pt x="1437" y="144"/>
                  </a:lnTo>
                  <a:lnTo>
                    <a:pt x="1654" y="125"/>
                  </a:lnTo>
                  <a:lnTo>
                    <a:pt x="1870" y="108"/>
                  </a:lnTo>
                  <a:lnTo>
                    <a:pt x="2086" y="89"/>
                  </a:lnTo>
                  <a:lnTo>
                    <a:pt x="2302" y="73"/>
                  </a:lnTo>
                  <a:lnTo>
                    <a:pt x="2518" y="54"/>
                  </a:lnTo>
                  <a:lnTo>
                    <a:pt x="2734" y="35"/>
                  </a:lnTo>
                  <a:lnTo>
                    <a:pt x="2951" y="19"/>
                  </a:lnTo>
                  <a:lnTo>
                    <a:pt x="3167"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5103507" y="2129632"/>
              <a:ext cx="436580" cy="36336"/>
            </a:xfrm>
            <a:custGeom>
              <a:rect b="b" l="l" r="r" t="t"/>
              <a:pathLst>
                <a:path extrusionOk="0" fill="none" h="265" w="3184">
                  <a:moveTo>
                    <a:pt x="0" y="265"/>
                  </a:moveTo>
                  <a:lnTo>
                    <a:pt x="142" y="252"/>
                  </a:lnTo>
                  <a:lnTo>
                    <a:pt x="356" y="235"/>
                  </a:lnTo>
                  <a:lnTo>
                    <a:pt x="572" y="216"/>
                  </a:lnTo>
                  <a:lnTo>
                    <a:pt x="789" y="198"/>
                  </a:lnTo>
                  <a:lnTo>
                    <a:pt x="1005" y="181"/>
                  </a:lnTo>
                  <a:lnTo>
                    <a:pt x="1221" y="162"/>
                  </a:lnTo>
                  <a:lnTo>
                    <a:pt x="1437" y="145"/>
                  </a:lnTo>
                  <a:lnTo>
                    <a:pt x="1653" y="127"/>
                  </a:lnTo>
                  <a:lnTo>
                    <a:pt x="1870" y="108"/>
                  </a:lnTo>
                  <a:lnTo>
                    <a:pt x="2086" y="91"/>
                  </a:lnTo>
                  <a:lnTo>
                    <a:pt x="2302" y="73"/>
                  </a:lnTo>
                  <a:lnTo>
                    <a:pt x="2518" y="54"/>
                  </a:lnTo>
                  <a:lnTo>
                    <a:pt x="2734" y="37"/>
                  </a:lnTo>
                  <a:lnTo>
                    <a:pt x="2949" y="19"/>
                  </a:lnTo>
                  <a:lnTo>
                    <a:pt x="3183"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5114751" y="2159661"/>
              <a:ext cx="428079" cy="35788"/>
            </a:xfrm>
            <a:custGeom>
              <a:rect b="b" l="l" r="r" t="t"/>
              <a:pathLst>
                <a:path extrusionOk="0" fill="none" h="261" w="3122">
                  <a:moveTo>
                    <a:pt x="0" y="260"/>
                  </a:moveTo>
                  <a:lnTo>
                    <a:pt x="101" y="251"/>
                  </a:lnTo>
                  <a:lnTo>
                    <a:pt x="317" y="234"/>
                  </a:lnTo>
                  <a:lnTo>
                    <a:pt x="533" y="215"/>
                  </a:lnTo>
                  <a:lnTo>
                    <a:pt x="750" y="197"/>
                  </a:lnTo>
                  <a:lnTo>
                    <a:pt x="966" y="180"/>
                  </a:lnTo>
                  <a:lnTo>
                    <a:pt x="1180" y="161"/>
                  </a:lnTo>
                  <a:lnTo>
                    <a:pt x="1398" y="143"/>
                  </a:lnTo>
                  <a:lnTo>
                    <a:pt x="1612" y="126"/>
                  </a:lnTo>
                  <a:lnTo>
                    <a:pt x="1830" y="107"/>
                  </a:lnTo>
                  <a:lnTo>
                    <a:pt x="2045" y="89"/>
                  </a:lnTo>
                  <a:lnTo>
                    <a:pt x="2261" y="72"/>
                  </a:lnTo>
                  <a:lnTo>
                    <a:pt x="2477" y="53"/>
                  </a:lnTo>
                  <a:lnTo>
                    <a:pt x="2693" y="36"/>
                  </a:lnTo>
                  <a:lnTo>
                    <a:pt x="2910" y="18"/>
                  </a:lnTo>
                  <a:lnTo>
                    <a:pt x="3122"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5131616" y="2190375"/>
              <a:ext cx="408197" cy="34142"/>
            </a:xfrm>
            <a:custGeom>
              <a:rect b="b" l="l" r="r" t="t"/>
              <a:pathLst>
                <a:path extrusionOk="0" fill="none" h="249" w="2977">
                  <a:moveTo>
                    <a:pt x="0" y="248"/>
                  </a:moveTo>
                  <a:lnTo>
                    <a:pt x="21" y="247"/>
                  </a:lnTo>
                  <a:lnTo>
                    <a:pt x="237" y="228"/>
                  </a:lnTo>
                  <a:lnTo>
                    <a:pt x="453" y="211"/>
                  </a:lnTo>
                  <a:lnTo>
                    <a:pt x="669" y="193"/>
                  </a:lnTo>
                  <a:lnTo>
                    <a:pt x="884" y="174"/>
                  </a:lnTo>
                  <a:lnTo>
                    <a:pt x="1102" y="157"/>
                  </a:lnTo>
                  <a:lnTo>
                    <a:pt x="1316" y="139"/>
                  </a:lnTo>
                  <a:lnTo>
                    <a:pt x="1534" y="120"/>
                  </a:lnTo>
                  <a:lnTo>
                    <a:pt x="1748" y="103"/>
                  </a:lnTo>
                  <a:lnTo>
                    <a:pt x="1965" y="84"/>
                  </a:lnTo>
                  <a:lnTo>
                    <a:pt x="2181" y="66"/>
                  </a:lnTo>
                  <a:lnTo>
                    <a:pt x="2397" y="49"/>
                  </a:lnTo>
                  <a:lnTo>
                    <a:pt x="2613" y="30"/>
                  </a:lnTo>
                  <a:lnTo>
                    <a:pt x="2829" y="14"/>
                  </a:lnTo>
                  <a:lnTo>
                    <a:pt x="2977"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5155064" y="2221775"/>
              <a:ext cx="375289" cy="31126"/>
            </a:xfrm>
            <a:custGeom>
              <a:rect b="b" l="l" r="r" t="t"/>
              <a:pathLst>
                <a:path extrusionOk="0" fill="none" h="227" w="2737">
                  <a:moveTo>
                    <a:pt x="1" y="226"/>
                  </a:moveTo>
                  <a:lnTo>
                    <a:pt x="109" y="217"/>
                  </a:lnTo>
                  <a:lnTo>
                    <a:pt x="323" y="200"/>
                  </a:lnTo>
                  <a:lnTo>
                    <a:pt x="539" y="182"/>
                  </a:lnTo>
                  <a:lnTo>
                    <a:pt x="756" y="163"/>
                  </a:lnTo>
                  <a:lnTo>
                    <a:pt x="972" y="146"/>
                  </a:lnTo>
                  <a:lnTo>
                    <a:pt x="1188" y="128"/>
                  </a:lnTo>
                  <a:lnTo>
                    <a:pt x="1404" y="111"/>
                  </a:lnTo>
                  <a:lnTo>
                    <a:pt x="1620" y="92"/>
                  </a:lnTo>
                  <a:lnTo>
                    <a:pt x="1837" y="75"/>
                  </a:lnTo>
                  <a:lnTo>
                    <a:pt x="2053" y="57"/>
                  </a:lnTo>
                  <a:lnTo>
                    <a:pt x="2269" y="38"/>
                  </a:lnTo>
                  <a:lnTo>
                    <a:pt x="2269" y="38"/>
                  </a:lnTo>
                  <a:lnTo>
                    <a:pt x="2485" y="21"/>
                  </a:lnTo>
                  <a:lnTo>
                    <a:pt x="2701" y="3"/>
                  </a:lnTo>
                  <a:lnTo>
                    <a:pt x="2737"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5186738" y="2253724"/>
              <a:ext cx="325516" cy="27012"/>
            </a:xfrm>
            <a:custGeom>
              <a:rect b="b" l="l" r="r" t="t"/>
              <a:pathLst>
                <a:path extrusionOk="0" fill="none" h="197" w="2374">
                  <a:moveTo>
                    <a:pt x="1" y="197"/>
                  </a:moveTo>
                  <a:lnTo>
                    <a:pt x="3" y="197"/>
                  </a:lnTo>
                  <a:lnTo>
                    <a:pt x="135" y="185"/>
                  </a:lnTo>
                  <a:lnTo>
                    <a:pt x="351" y="169"/>
                  </a:lnTo>
                  <a:lnTo>
                    <a:pt x="567" y="150"/>
                  </a:lnTo>
                  <a:lnTo>
                    <a:pt x="784" y="131"/>
                  </a:lnTo>
                  <a:lnTo>
                    <a:pt x="1000" y="114"/>
                  </a:lnTo>
                  <a:lnTo>
                    <a:pt x="1216" y="96"/>
                  </a:lnTo>
                  <a:lnTo>
                    <a:pt x="1432" y="79"/>
                  </a:lnTo>
                  <a:lnTo>
                    <a:pt x="1648" y="60"/>
                  </a:lnTo>
                  <a:lnTo>
                    <a:pt x="1865" y="44"/>
                  </a:lnTo>
                  <a:lnTo>
                    <a:pt x="2081" y="25"/>
                  </a:lnTo>
                  <a:lnTo>
                    <a:pt x="2297" y="8"/>
                  </a:lnTo>
                  <a:lnTo>
                    <a:pt x="2373"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5232535" y="2287043"/>
              <a:ext cx="248319" cy="20568"/>
            </a:xfrm>
            <a:custGeom>
              <a:rect b="b" l="l" r="r" t="t"/>
              <a:pathLst>
                <a:path extrusionOk="0" fill="none" h="150" w="1811">
                  <a:moveTo>
                    <a:pt x="0" y="149"/>
                  </a:moveTo>
                  <a:lnTo>
                    <a:pt x="60" y="144"/>
                  </a:lnTo>
                  <a:lnTo>
                    <a:pt x="276" y="125"/>
                  </a:lnTo>
                  <a:lnTo>
                    <a:pt x="492" y="108"/>
                  </a:lnTo>
                  <a:lnTo>
                    <a:pt x="709" y="90"/>
                  </a:lnTo>
                  <a:lnTo>
                    <a:pt x="925" y="73"/>
                  </a:lnTo>
                  <a:lnTo>
                    <a:pt x="1141" y="54"/>
                  </a:lnTo>
                  <a:lnTo>
                    <a:pt x="1357" y="36"/>
                  </a:lnTo>
                  <a:lnTo>
                    <a:pt x="1573" y="19"/>
                  </a:lnTo>
                  <a:lnTo>
                    <a:pt x="1788" y="0"/>
                  </a:lnTo>
                  <a:lnTo>
                    <a:pt x="1810"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5305893" y="2322008"/>
              <a:ext cx="118743" cy="9872"/>
            </a:xfrm>
            <a:custGeom>
              <a:rect b="b" l="l" r="r" t="t"/>
              <a:pathLst>
                <a:path extrusionOk="0" fill="none" h="72" w="866">
                  <a:moveTo>
                    <a:pt x="865" y="0"/>
                  </a:moveTo>
                  <a:lnTo>
                    <a:pt x="744" y="10"/>
                  </a:lnTo>
                  <a:lnTo>
                    <a:pt x="744" y="10"/>
                  </a:lnTo>
                  <a:lnTo>
                    <a:pt x="649" y="19"/>
                  </a:lnTo>
                  <a:lnTo>
                    <a:pt x="433" y="36"/>
                  </a:lnTo>
                  <a:lnTo>
                    <a:pt x="217" y="54"/>
                  </a:lnTo>
                  <a:lnTo>
                    <a:pt x="95" y="64"/>
                  </a:lnTo>
                  <a:lnTo>
                    <a:pt x="95" y="64"/>
                  </a:lnTo>
                  <a:lnTo>
                    <a:pt x="0" y="7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8197836" y="2330646"/>
              <a:ext cx="130261" cy="201836"/>
            </a:xfrm>
            <a:custGeom>
              <a:rect b="b" l="l" r="r" t="t"/>
              <a:pathLst>
                <a:path extrusionOk="0" fill="none" h="1472" w="950">
                  <a:moveTo>
                    <a:pt x="1" y="1298"/>
                  </a:moveTo>
                  <a:cubicBezTo>
                    <a:pt x="1" y="1298"/>
                    <a:pt x="137" y="877"/>
                    <a:pt x="261" y="716"/>
                  </a:cubicBezTo>
                  <a:cubicBezTo>
                    <a:pt x="384" y="556"/>
                    <a:pt x="940" y="1"/>
                    <a:pt x="940" y="185"/>
                  </a:cubicBezTo>
                  <a:cubicBezTo>
                    <a:pt x="949" y="314"/>
                    <a:pt x="904" y="439"/>
                    <a:pt x="817" y="532"/>
                  </a:cubicBezTo>
                  <a:cubicBezTo>
                    <a:pt x="752" y="603"/>
                    <a:pt x="681" y="670"/>
                    <a:pt x="606" y="729"/>
                  </a:cubicBezTo>
                  <a:cubicBezTo>
                    <a:pt x="606" y="729"/>
                    <a:pt x="593" y="1112"/>
                    <a:pt x="519" y="1236"/>
                  </a:cubicBezTo>
                  <a:cubicBezTo>
                    <a:pt x="446" y="1359"/>
                    <a:pt x="196" y="1471"/>
                    <a:pt x="196" y="147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8231841" y="2301578"/>
              <a:ext cx="123542" cy="80351"/>
            </a:xfrm>
            <a:custGeom>
              <a:rect b="b" l="l" r="r" t="t"/>
              <a:pathLst>
                <a:path extrusionOk="0" fill="none" h="586" w="901">
                  <a:moveTo>
                    <a:pt x="0" y="586"/>
                  </a:moveTo>
                  <a:cubicBezTo>
                    <a:pt x="0" y="586"/>
                    <a:pt x="483" y="203"/>
                    <a:pt x="692" y="103"/>
                  </a:cubicBezTo>
                  <a:cubicBezTo>
                    <a:pt x="901" y="0"/>
                    <a:pt x="815" y="425"/>
                    <a:pt x="692" y="586"/>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8319734" y="2279776"/>
              <a:ext cx="54298" cy="47717"/>
            </a:xfrm>
            <a:custGeom>
              <a:rect b="b" l="l" r="r" t="t"/>
              <a:pathLst>
                <a:path extrusionOk="0" fill="none" h="348" w="396">
                  <a:moveTo>
                    <a:pt x="0" y="124"/>
                  </a:moveTo>
                  <a:cubicBezTo>
                    <a:pt x="0" y="124"/>
                    <a:pt x="396" y="1"/>
                    <a:pt x="273" y="34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7264889" y="1993063"/>
              <a:ext cx="755514" cy="695046"/>
            </a:xfrm>
            <a:custGeom>
              <a:rect b="b" l="l" r="r" t="t"/>
              <a:pathLst>
                <a:path extrusionOk="0" h="5069" w="5510">
                  <a:moveTo>
                    <a:pt x="1618" y="1"/>
                  </a:moveTo>
                  <a:cubicBezTo>
                    <a:pt x="909" y="1"/>
                    <a:pt x="0" y="1043"/>
                    <a:pt x="0" y="1043"/>
                  </a:cubicBezTo>
                  <a:cubicBezTo>
                    <a:pt x="0" y="1043"/>
                    <a:pt x="110" y="1894"/>
                    <a:pt x="110" y="1965"/>
                  </a:cubicBezTo>
                  <a:cubicBezTo>
                    <a:pt x="110" y="2036"/>
                    <a:pt x="408" y="2632"/>
                    <a:pt x="703" y="2681"/>
                  </a:cubicBezTo>
                  <a:cubicBezTo>
                    <a:pt x="999" y="2731"/>
                    <a:pt x="1064" y="2569"/>
                    <a:pt x="1210" y="3100"/>
                  </a:cubicBezTo>
                  <a:cubicBezTo>
                    <a:pt x="1357" y="3633"/>
                    <a:pt x="1148" y="4077"/>
                    <a:pt x="1519" y="4299"/>
                  </a:cubicBezTo>
                  <a:cubicBezTo>
                    <a:pt x="1636" y="4368"/>
                    <a:pt x="1770" y="4394"/>
                    <a:pt x="1907" y="4394"/>
                  </a:cubicBezTo>
                  <a:cubicBezTo>
                    <a:pt x="2206" y="4394"/>
                    <a:pt x="2521" y="4272"/>
                    <a:pt x="2716" y="4213"/>
                  </a:cubicBezTo>
                  <a:cubicBezTo>
                    <a:pt x="2746" y="4204"/>
                    <a:pt x="2771" y="4199"/>
                    <a:pt x="2793" y="4199"/>
                  </a:cubicBezTo>
                  <a:cubicBezTo>
                    <a:pt x="2974" y="4199"/>
                    <a:pt x="2880" y="4515"/>
                    <a:pt x="3088" y="4880"/>
                  </a:cubicBezTo>
                  <a:cubicBezTo>
                    <a:pt x="3163" y="5011"/>
                    <a:pt x="3338" y="5069"/>
                    <a:pt x="3553" y="5069"/>
                  </a:cubicBezTo>
                  <a:cubicBezTo>
                    <a:pt x="4004" y="5069"/>
                    <a:pt x="4628" y="4811"/>
                    <a:pt x="4853" y="4435"/>
                  </a:cubicBezTo>
                  <a:cubicBezTo>
                    <a:pt x="5185" y="3879"/>
                    <a:pt x="5509" y="2767"/>
                    <a:pt x="5509" y="2767"/>
                  </a:cubicBezTo>
                  <a:lnTo>
                    <a:pt x="5509" y="2767"/>
                  </a:lnTo>
                  <a:cubicBezTo>
                    <a:pt x="5509" y="2767"/>
                    <a:pt x="5282" y="2940"/>
                    <a:pt x="5101" y="2940"/>
                  </a:cubicBezTo>
                  <a:cubicBezTo>
                    <a:pt x="5050" y="2940"/>
                    <a:pt x="5003" y="2927"/>
                    <a:pt x="4965" y="2891"/>
                  </a:cubicBezTo>
                  <a:cubicBezTo>
                    <a:pt x="4792" y="2731"/>
                    <a:pt x="5137" y="2112"/>
                    <a:pt x="4741" y="1557"/>
                  </a:cubicBezTo>
                  <a:cubicBezTo>
                    <a:pt x="4596" y="1353"/>
                    <a:pt x="4374" y="1289"/>
                    <a:pt x="4131" y="1289"/>
                  </a:cubicBezTo>
                  <a:cubicBezTo>
                    <a:pt x="3723" y="1289"/>
                    <a:pt x="3258" y="1470"/>
                    <a:pt x="3004" y="1470"/>
                  </a:cubicBezTo>
                  <a:cubicBezTo>
                    <a:pt x="2998" y="1470"/>
                    <a:pt x="2993" y="1470"/>
                    <a:pt x="2988" y="1469"/>
                  </a:cubicBezTo>
                  <a:cubicBezTo>
                    <a:pt x="2593" y="1458"/>
                    <a:pt x="2630" y="478"/>
                    <a:pt x="1914" y="75"/>
                  </a:cubicBezTo>
                  <a:cubicBezTo>
                    <a:pt x="1822" y="23"/>
                    <a:pt x="1722" y="1"/>
                    <a:pt x="1618"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6868483" y="2032690"/>
              <a:ext cx="470860" cy="858764"/>
            </a:xfrm>
            <a:custGeom>
              <a:rect b="b" l="l" r="r" t="t"/>
              <a:pathLst>
                <a:path extrusionOk="0" h="6263" w="3434">
                  <a:moveTo>
                    <a:pt x="1660" y="0"/>
                  </a:moveTo>
                  <a:cubicBezTo>
                    <a:pt x="1052" y="0"/>
                    <a:pt x="762" y="351"/>
                    <a:pt x="532" y="666"/>
                  </a:cubicBezTo>
                  <a:cubicBezTo>
                    <a:pt x="532" y="666"/>
                    <a:pt x="457" y="802"/>
                    <a:pt x="236" y="1445"/>
                  </a:cubicBezTo>
                  <a:cubicBezTo>
                    <a:pt x="12" y="2088"/>
                    <a:pt x="1" y="2755"/>
                    <a:pt x="211" y="3188"/>
                  </a:cubicBezTo>
                  <a:cubicBezTo>
                    <a:pt x="420" y="3620"/>
                    <a:pt x="644" y="4162"/>
                    <a:pt x="815" y="4200"/>
                  </a:cubicBezTo>
                  <a:cubicBezTo>
                    <a:pt x="876" y="4207"/>
                    <a:pt x="937" y="4211"/>
                    <a:pt x="998" y="4211"/>
                  </a:cubicBezTo>
                  <a:cubicBezTo>
                    <a:pt x="1086" y="4211"/>
                    <a:pt x="1174" y="4203"/>
                    <a:pt x="1261" y="4187"/>
                  </a:cubicBezTo>
                  <a:lnTo>
                    <a:pt x="2248" y="6263"/>
                  </a:lnTo>
                  <a:lnTo>
                    <a:pt x="2643" y="3941"/>
                  </a:lnTo>
                  <a:lnTo>
                    <a:pt x="2632" y="3396"/>
                  </a:lnTo>
                  <a:cubicBezTo>
                    <a:pt x="2632" y="3396"/>
                    <a:pt x="3175" y="3316"/>
                    <a:pt x="3320" y="3035"/>
                  </a:cubicBezTo>
                  <a:cubicBezTo>
                    <a:pt x="3434" y="2815"/>
                    <a:pt x="3417" y="2558"/>
                    <a:pt x="3331" y="2446"/>
                  </a:cubicBezTo>
                  <a:cubicBezTo>
                    <a:pt x="3243" y="2336"/>
                    <a:pt x="3027" y="2323"/>
                    <a:pt x="3027" y="2323"/>
                  </a:cubicBezTo>
                  <a:cubicBezTo>
                    <a:pt x="3148" y="1918"/>
                    <a:pt x="3169" y="1490"/>
                    <a:pt x="3089" y="1074"/>
                  </a:cubicBezTo>
                  <a:cubicBezTo>
                    <a:pt x="2953" y="396"/>
                    <a:pt x="2323" y="12"/>
                    <a:pt x="1693" y="1"/>
                  </a:cubicBezTo>
                  <a:cubicBezTo>
                    <a:pt x="1682" y="1"/>
                    <a:pt x="1671" y="0"/>
                    <a:pt x="1660"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7027265" y="2032553"/>
              <a:ext cx="275742" cy="323185"/>
            </a:xfrm>
            <a:custGeom>
              <a:rect b="b" l="l" r="r" t="t"/>
              <a:pathLst>
                <a:path extrusionOk="0" h="2357" w="2011">
                  <a:moveTo>
                    <a:pt x="485" y="1"/>
                  </a:moveTo>
                  <a:cubicBezTo>
                    <a:pt x="317" y="1"/>
                    <a:pt x="152" y="34"/>
                    <a:pt x="0" y="101"/>
                  </a:cubicBezTo>
                  <a:cubicBezTo>
                    <a:pt x="7" y="130"/>
                    <a:pt x="63" y="181"/>
                    <a:pt x="337" y="186"/>
                  </a:cubicBezTo>
                  <a:cubicBezTo>
                    <a:pt x="352" y="187"/>
                    <a:pt x="366" y="187"/>
                    <a:pt x="380" y="187"/>
                  </a:cubicBezTo>
                  <a:cubicBezTo>
                    <a:pt x="542" y="187"/>
                    <a:pt x="689" y="158"/>
                    <a:pt x="817" y="158"/>
                  </a:cubicBezTo>
                  <a:cubicBezTo>
                    <a:pt x="990" y="158"/>
                    <a:pt x="1129" y="211"/>
                    <a:pt x="1224" y="458"/>
                  </a:cubicBezTo>
                  <a:cubicBezTo>
                    <a:pt x="1396" y="902"/>
                    <a:pt x="1075" y="1176"/>
                    <a:pt x="1115" y="1446"/>
                  </a:cubicBezTo>
                  <a:cubicBezTo>
                    <a:pt x="1156" y="1716"/>
                    <a:pt x="1424" y="2063"/>
                    <a:pt x="1547" y="2249"/>
                  </a:cubicBezTo>
                  <a:cubicBezTo>
                    <a:pt x="1594" y="2319"/>
                    <a:pt x="1671" y="2356"/>
                    <a:pt x="1749" y="2356"/>
                  </a:cubicBezTo>
                  <a:cubicBezTo>
                    <a:pt x="1790" y="2356"/>
                    <a:pt x="1832" y="2346"/>
                    <a:pt x="1871" y="2324"/>
                  </a:cubicBezTo>
                  <a:cubicBezTo>
                    <a:pt x="1990" y="1918"/>
                    <a:pt x="2011" y="1491"/>
                    <a:pt x="1931" y="1075"/>
                  </a:cubicBezTo>
                  <a:cubicBezTo>
                    <a:pt x="1795" y="397"/>
                    <a:pt x="1165" y="13"/>
                    <a:pt x="535" y="2"/>
                  </a:cubicBezTo>
                  <a:cubicBezTo>
                    <a:pt x="518" y="1"/>
                    <a:pt x="501" y="1"/>
                    <a:pt x="485"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6948011" y="2276485"/>
              <a:ext cx="54298" cy="105169"/>
            </a:xfrm>
            <a:custGeom>
              <a:rect b="b" l="l" r="r" t="t"/>
              <a:pathLst>
                <a:path extrusionOk="0" fill="none" h="767" w="396">
                  <a:moveTo>
                    <a:pt x="395" y="1"/>
                  </a:moveTo>
                  <a:cubicBezTo>
                    <a:pt x="395" y="1"/>
                    <a:pt x="347" y="284"/>
                    <a:pt x="285" y="334"/>
                  </a:cubicBezTo>
                  <a:cubicBezTo>
                    <a:pt x="222" y="385"/>
                    <a:pt x="0" y="433"/>
                    <a:pt x="38" y="545"/>
                  </a:cubicBezTo>
                  <a:cubicBezTo>
                    <a:pt x="84" y="634"/>
                    <a:pt x="151" y="711"/>
                    <a:pt x="235" y="76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6963368" y="2415248"/>
              <a:ext cx="142465" cy="40724"/>
            </a:xfrm>
            <a:custGeom>
              <a:rect b="b" l="l" r="r" t="t"/>
              <a:pathLst>
                <a:path extrusionOk="0" fill="none" h="297" w="1039">
                  <a:moveTo>
                    <a:pt x="0" y="99"/>
                  </a:moveTo>
                  <a:cubicBezTo>
                    <a:pt x="0" y="99"/>
                    <a:pt x="421" y="297"/>
                    <a:pt x="606" y="249"/>
                  </a:cubicBezTo>
                  <a:cubicBezTo>
                    <a:pt x="760" y="189"/>
                    <a:pt x="908" y="107"/>
                    <a:pt x="1038"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7087048" y="2398382"/>
              <a:ext cx="37159" cy="20293"/>
            </a:xfrm>
            <a:custGeom>
              <a:rect b="b" l="l" r="r" t="t"/>
              <a:pathLst>
                <a:path extrusionOk="0" fill="none" h="148" w="271">
                  <a:moveTo>
                    <a:pt x="0" y="1"/>
                  </a:moveTo>
                  <a:lnTo>
                    <a:pt x="270" y="148"/>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7061407" y="2201619"/>
              <a:ext cx="69655" cy="25915"/>
            </a:xfrm>
            <a:custGeom>
              <a:rect b="b" l="l" r="r" t="t"/>
              <a:pathLst>
                <a:path extrusionOk="0" fill="none" h="189" w="508">
                  <a:moveTo>
                    <a:pt x="1" y="114"/>
                  </a:moveTo>
                  <a:cubicBezTo>
                    <a:pt x="163" y="1"/>
                    <a:pt x="387" y="32"/>
                    <a:pt x="508" y="189"/>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6920862" y="2205458"/>
              <a:ext cx="69655" cy="33868"/>
            </a:xfrm>
            <a:custGeom>
              <a:rect b="b" l="l" r="r" t="t"/>
              <a:pathLst>
                <a:path extrusionOk="0" fill="none" h="247" w="508">
                  <a:moveTo>
                    <a:pt x="508" y="137"/>
                  </a:moveTo>
                  <a:cubicBezTo>
                    <a:pt x="508" y="137"/>
                    <a:pt x="150" y="1"/>
                    <a:pt x="1" y="24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7071965" y="2262910"/>
              <a:ext cx="25367" cy="42643"/>
            </a:xfrm>
            <a:custGeom>
              <a:rect b="b" l="l" r="r" t="t"/>
              <a:pathLst>
                <a:path extrusionOk="0" h="311" w="185">
                  <a:moveTo>
                    <a:pt x="91" y="1"/>
                  </a:moveTo>
                  <a:cubicBezTo>
                    <a:pt x="41" y="1"/>
                    <a:pt x="0" y="70"/>
                    <a:pt x="0" y="156"/>
                  </a:cubicBezTo>
                  <a:cubicBezTo>
                    <a:pt x="0" y="241"/>
                    <a:pt x="41" y="310"/>
                    <a:pt x="91" y="310"/>
                  </a:cubicBezTo>
                  <a:cubicBezTo>
                    <a:pt x="144" y="310"/>
                    <a:pt x="185" y="241"/>
                    <a:pt x="185" y="156"/>
                  </a:cubicBezTo>
                  <a:cubicBezTo>
                    <a:pt x="185" y="70"/>
                    <a:pt x="144"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6934711" y="2265516"/>
              <a:ext cx="25367" cy="42369"/>
            </a:xfrm>
            <a:custGeom>
              <a:rect b="b" l="l" r="r" t="t"/>
              <a:pathLst>
                <a:path extrusionOk="0" h="309" w="185">
                  <a:moveTo>
                    <a:pt x="92" y="1"/>
                  </a:moveTo>
                  <a:cubicBezTo>
                    <a:pt x="41" y="1"/>
                    <a:pt x="0" y="70"/>
                    <a:pt x="0" y="155"/>
                  </a:cubicBezTo>
                  <a:cubicBezTo>
                    <a:pt x="0" y="239"/>
                    <a:pt x="41" y="308"/>
                    <a:pt x="92" y="308"/>
                  </a:cubicBezTo>
                  <a:cubicBezTo>
                    <a:pt x="144" y="308"/>
                    <a:pt x="185" y="239"/>
                    <a:pt x="185" y="155"/>
                  </a:cubicBezTo>
                  <a:cubicBezTo>
                    <a:pt x="185" y="70"/>
                    <a:pt x="144"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7041251" y="2571150"/>
              <a:ext cx="94885" cy="110242"/>
            </a:xfrm>
            <a:custGeom>
              <a:rect b="b" l="l" r="r" t="t"/>
              <a:pathLst>
                <a:path extrusionOk="0" h="804" w="692">
                  <a:moveTo>
                    <a:pt x="692" y="1"/>
                  </a:moveTo>
                  <a:lnTo>
                    <a:pt x="1" y="260"/>
                  </a:lnTo>
                  <a:lnTo>
                    <a:pt x="297" y="804"/>
                  </a:lnTo>
                  <a:lnTo>
                    <a:pt x="6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5718616" y="2385631"/>
              <a:ext cx="230356" cy="158507"/>
            </a:xfrm>
            <a:custGeom>
              <a:rect b="b" l="l" r="r" t="t"/>
              <a:pathLst>
                <a:path extrusionOk="0" h="1156" w="1680">
                  <a:moveTo>
                    <a:pt x="518" y="0"/>
                  </a:moveTo>
                  <a:cubicBezTo>
                    <a:pt x="457" y="0"/>
                    <a:pt x="395" y="81"/>
                    <a:pt x="395" y="81"/>
                  </a:cubicBezTo>
                  <a:cubicBezTo>
                    <a:pt x="395" y="81"/>
                    <a:pt x="0" y="565"/>
                    <a:pt x="49" y="645"/>
                  </a:cubicBezTo>
                  <a:cubicBezTo>
                    <a:pt x="96" y="721"/>
                    <a:pt x="1068" y="1156"/>
                    <a:pt x="1251" y="1156"/>
                  </a:cubicBezTo>
                  <a:cubicBezTo>
                    <a:pt x="1261" y="1156"/>
                    <a:pt x="1268" y="1155"/>
                    <a:pt x="1273" y="1152"/>
                  </a:cubicBezTo>
                  <a:cubicBezTo>
                    <a:pt x="1372" y="1102"/>
                    <a:pt x="1605" y="707"/>
                    <a:pt x="1642" y="645"/>
                  </a:cubicBezTo>
                  <a:cubicBezTo>
                    <a:pt x="1679" y="584"/>
                    <a:pt x="580" y="0"/>
                    <a:pt x="518"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5760985" y="2406884"/>
              <a:ext cx="57589" cy="84875"/>
            </a:xfrm>
            <a:custGeom>
              <a:rect b="b" l="l" r="r" t="t"/>
              <a:pathLst>
                <a:path extrusionOk="0" fill="none" h="619" w="420">
                  <a:moveTo>
                    <a:pt x="1" y="619"/>
                  </a:moveTo>
                  <a:lnTo>
                    <a:pt x="420" y="0"/>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5810074" y="2427314"/>
              <a:ext cx="57589" cy="89812"/>
            </a:xfrm>
            <a:custGeom>
              <a:rect b="b" l="l" r="r" t="t"/>
              <a:pathLst>
                <a:path extrusionOk="0" fill="none" h="655" w="420">
                  <a:moveTo>
                    <a:pt x="0" y="654"/>
                  </a:moveTo>
                  <a:lnTo>
                    <a:pt x="420" y="0"/>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5847369" y="2452544"/>
              <a:ext cx="55807" cy="83230"/>
            </a:xfrm>
            <a:custGeom>
              <a:rect b="b" l="l" r="r" t="t"/>
              <a:pathLst>
                <a:path extrusionOk="0" fill="none" h="607" w="407">
                  <a:moveTo>
                    <a:pt x="0" y="606"/>
                  </a:moveTo>
                  <a:lnTo>
                    <a:pt x="407"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5686394" y="2332840"/>
              <a:ext cx="325379" cy="128341"/>
            </a:xfrm>
            <a:custGeom>
              <a:rect b="b" l="l" r="r" t="t"/>
              <a:pathLst>
                <a:path extrusionOk="0" h="936" w="2373">
                  <a:moveTo>
                    <a:pt x="1198" y="1"/>
                  </a:moveTo>
                  <a:cubicBezTo>
                    <a:pt x="933" y="1"/>
                    <a:pt x="554" y="280"/>
                    <a:pt x="358" y="356"/>
                  </a:cubicBezTo>
                  <a:cubicBezTo>
                    <a:pt x="135" y="443"/>
                    <a:pt x="0" y="529"/>
                    <a:pt x="347" y="590"/>
                  </a:cubicBezTo>
                  <a:cubicBezTo>
                    <a:pt x="395" y="599"/>
                    <a:pt x="445" y="602"/>
                    <a:pt x="495" y="602"/>
                  </a:cubicBezTo>
                  <a:cubicBezTo>
                    <a:pt x="802" y="602"/>
                    <a:pt x="1113" y="466"/>
                    <a:pt x="1113" y="466"/>
                  </a:cubicBezTo>
                  <a:cubicBezTo>
                    <a:pt x="1113" y="466"/>
                    <a:pt x="1482" y="911"/>
                    <a:pt x="1829" y="935"/>
                  </a:cubicBezTo>
                  <a:lnTo>
                    <a:pt x="2373" y="577"/>
                  </a:lnTo>
                  <a:cubicBezTo>
                    <a:pt x="2373" y="577"/>
                    <a:pt x="1566" y="134"/>
                    <a:pt x="1311" y="22"/>
                  </a:cubicBezTo>
                  <a:cubicBezTo>
                    <a:pt x="1276" y="7"/>
                    <a:pt x="1238" y="1"/>
                    <a:pt x="11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5686394" y="2320500"/>
              <a:ext cx="325379" cy="140682"/>
            </a:xfrm>
            <a:custGeom>
              <a:rect b="b" l="l" r="r" t="t"/>
              <a:pathLst>
                <a:path extrusionOk="0" fill="none" h="1026" w="2373">
                  <a:moveTo>
                    <a:pt x="2373" y="667"/>
                  </a:moveTo>
                  <a:cubicBezTo>
                    <a:pt x="2373" y="667"/>
                    <a:pt x="1566" y="224"/>
                    <a:pt x="1311" y="112"/>
                  </a:cubicBezTo>
                  <a:cubicBezTo>
                    <a:pt x="1053" y="0"/>
                    <a:pt x="584" y="358"/>
                    <a:pt x="358" y="446"/>
                  </a:cubicBezTo>
                  <a:cubicBezTo>
                    <a:pt x="135" y="533"/>
                    <a:pt x="0" y="619"/>
                    <a:pt x="347" y="680"/>
                  </a:cubicBezTo>
                  <a:cubicBezTo>
                    <a:pt x="694" y="740"/>
                    <a:pt x="1113" y="556"/>
                    <a:pt x="1113" y="556"/>
                  </a:cubicBezTo>
                  <a:cubicBezTo>
                    <a:pt x="1113" y="556"/>
                    <a:pt x="1482" y="1001"/>
                    <a:pt x="1829" y="1025"/>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6451235" y="4597609"/>
              <a:ext cx="185108" cy="167831"/>
            </a:xfrm>
            <a:custGeom>
              <a:rect b="b" l="l" r="r" t="t"/>
              <a:pathLst>
                <a:path extrusionOk="0" h="1224" w="1350">
                  <a:moveTo>
                    <a:pt x="549" y="0"/>
                  </a:moveTo>
                  <a:cubicBezTo>
                    <a:pt x="536" y="0"/>
                    <a:pt x="523" y="1"/>
                    <a:pt x="511" y="2"/>
                  </a:cubicBezTo>
                  <a:cubicBezTo>
                    <a:pt x="213" y="38"/>
                    <a:pt x="0" y="478"/>
                    <a:pt x="0" y="478"/>
                  </a:cubicBezTo>
                  <a:cubicBezTo>
                    <a:pt x="0" y="478"/>
                    <a:pt x="244" y="742"/>
                    <a:pt x="457" y="936"/>
                  </a:cubicBezTo>
                  <a:cubicBezTo>
                    <a:pt x="643" y="1105"/>
                    <a:pt x="942" y="1224"/>
                    <a:pt x="1056" y="1224"/>
                  </a:cubicBezTo>
                  <a:cubicBezTo>
                    <a:pt x="1071" y="1224"/>
                    <a:pt x="1083" y="1222"/>
                    <a:pt x="1091" y="1217"/>
                  </a:cubicBezTo>
                  <a:cubicBezTo>
                    <a:pt x="1158" y="1182"/>
                    <a:pt x="1350" y="934"/>
                    <a:pt x="1318" y="653"/>
                  </a:cubicBezTo>
                  <a:cubicBezTo>
                    <a:pt x="1288" y="383"/>
                    <a:pt x="850" y="0"/>
                    <a:pt x="549"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6244873" y="4495593"/>
              <a:ext cx="375426" cy="376249"/>
            </a:xfrm>
            <a:custGeom>
              <a:rect b="b" l="l" r="r" t="t"/>
              <a:pathLst>
                <a:path extrusionOk="0" h="2744" w="2738">
                  <a:moveTo>
                    <a:pt x="317" y="1"/>
                  </a:moveTo>
                  <a:cubicBezTo>
                    <a:pt x="70" y="1"/>
                    <a:pt x="0" y="525"/>
                    <a:pt x="134" y="976"/>
                  </a:cubicBezTo>
                  <a:cubicBezTo>
                    <a:pt x="273" y="1451"/>
                    <a:pt x="661" y="2030"/>
                    <a:pt x="1030" y="2224"/>
                  </a:cubicBezTo>
                  <a:cubicBezTo>
                    <a:pt x="1371" y="2402"/>
                    <a:pt x="1766" y="2743"/>
                    <a:pt x="2036" y="2743"/>
                  </a:cubicBezTo>
                  <a:cubicBezTo>
                    <a:pt x="2060" y="2743"/>
                    <a:pt x="2083" y="2741"/>
                    <a:pt x="2105" y="2735"/>
                  </a:cubicBezTo>
                  <a:cubicBezTo>
                    <a:pt x="2372" y="2666"/>
                    <a:pt x="2704" y="2170"/>
                    <a:pt x="2720" y="1961"/>
                  </a:cubicBezTo>
                  <a:cubicBezTo>
                    <a:pt x="2737" y="1751"/>
                    <a:pt x="2491" y="1714"/>
                    <a:pt x="2491" y="1714"/>
                  </a:cubicBezTo>
                  <a:cubicBezTo>
                    <a:pt x="2491" y="1714"/>
                    <a:pt x="1684" y="1115"/>
                    <a:pt x="1418" y="940"/>
                  </a:cubicBezTo>
                  <a:cubicBezTo>
                    <a:pt x="1151" y="763"/>
                    <a:pt x="644" y="77"/>
                    <a:pt x="363" y="6"/>
                  </a:cubicBezTo>
                  <a:cubicBezTo>
                    <a:pt x="347" y="3"/>
                    <a:pt x="331" y="1"/>
                    <a:pt x="317"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6244873" y="4495731"/>
              <a:ext cx="338542" cy="376112"/>
            </a:xfrm>
            <a:custGeom>
              <a:rect b="b" l="l" r="r" t="t"/>
              <a:pathLst>
                <a:path extrusionOk="0" h="2743" w="2469">
                  <a:moveTo>
                    <a:pt x="315" y="1"/>
                  </a:moveTo>
                  <a:cubicBezTo>
                    <a:pt x="70" y="1"/>
                    <a:pt x="0" y="526"/>
                    <a:pt x="134" y="975"/>
                  </a:cubicBezTo>
                  <a:cubicBezTo>
                    <a:pt x="273" y="1450"/>
                    <a:pt x="661" y="2029"/>
                    <a:pt x="1030" y="2223"/>
                  </a:cubicBezTo>
                  <a:cubicBezTo>
                    <a:pt x="1371" y="2401"/>
                    <a:pt x="1766" y="2742"/>
                    <a:pt x="2036" y="2742"/>
                  </a:cubicBezTo>
                  <a:cubicBezTo>
                    <a:pt x="2060" y="2742"/>
                    <a:pt x="2083" y="2740"/>
                    <a:pt x="2105" y="2734"/>
                  </a:cubicBezTo>
                  <a:cubicBezTo>
                    <a:pt x="2223" y="2702"/>
                    <a:pt x="2357" y="2585"/>
                    <a:pt x="2469" y="2445"/>
                  </a:cubicBezTo>
                  <a:cubicBezTo>
                    <a:pt x="2385" y="2307"/>
                    <a:pt x="2266" y="2193"/>
                    <a:pt x="2122" y="2117"/>
                  </a:cubicBezTo>
                  <a:cubicBezTo>
                    <a:pt x="1751" y="1925"/>
                    <a:pt x="1276" y="1431"/>
                    <a:pt x="1030" y="814"/>
                  </a:cubicBezTo>
                  <a:cubicBezTo>
                    <a:pt x="784" y="199"/>
                    <a:pt x="363" y="7"/>
                    <a:pt x="363" y="7"/>
                  </a:cubicBezTo>
                  <a:cubicBezTo>
                    <a:pt x="346" y="3"/>
                    <a:pt x="330" y="1"/>
                    <a:pt x="315"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54"/>
          <p:cNvGrpSpPr/>
          <p:nvPr/>
        </p:nvGrpSpPr>
        <p:grpSpPr>
          <a:xfrm>
            <a:off x="6025231" y="891763"/>
            <a:ext cx="1344923" cy="571126"/>
            <a:chOff x="6639497" y="1150175"/>
            <a:chExt cx="1344923" cy="571126"/>
          </a:xfrm>
        </p:grpSpPr>
        <p:sp>
          <p:nvSpPr>
            <p:cNvPr id="1340" name="Google Shape;1340;p54"/>
            <p:cNvSpPr/>
            <p:nvPr/>
          </p:nvSpPr>
          <p:spPr>
            <a:xfrm>
              <a:off x="6639497" y="1150175"/>
              <a:ext cx="1344923" cy="571126"/>
            </a:xfrm>
            <a:custGeom>
              <a:rect b="b" l="l" r="r" t="t"/>
              <a:pathLst>
                <a:path extrusionOk="0" fill="none" h="8175" w="19251">
                  <a:moveTo>
                    <a:pt x="14530" y="3426"/>
                  </a:moveTo>
                  <a:cubicBezTo>
                    <a:pt x="14502" y="3346"/>
                    <a:pt x="14476" y="3266"/>
                    <a:pt x="14448" y="3186"/>
                  </a:cubicBezTo>
                  <a:cubicBezTo>
                    <a:pt x="13378" y="206"/>
                    <a:pt x="8393" y="1"/>
                    <a:pt x="8393" y="3661"/>
                  </a:cubicBezTo>
                  <a:cubicBezTo>
                    <a:pt x="8393" y="4367"/>
                    <a:pt x="6699" y="3661"/>
                    <a:pt x="6067" y="4578"/>
                  </a:cubicBezTo>
                  <a:cubicBezTo>
                    <a:pt x="5433" y="5495"/>
                    <a:pt x="6136" y="6059"/>
                    <a:pt x="5290" y="6341"/>
                  </a:cubicBezTo>
                  <a:cubicBezTo>
                    <a:pt x="4444" y="6622"/>
                    <a:pt x="4373" y="5916"/>
                    <a:pt x="3314" y="5989"/>
                  </a:cubicBezTo>
                  <a:cubicBezTo>
                    <a:pt x="2258" y="6061"/>
                    <a:pt x="2398" y="7045"/>
                    <a:pt x="2045" y="7329"/>
                  </a:cubicBezTo>
                  <a:cubicBezTo>
                    <a:pt x="1691" y="7612"/>
                    <a:pt x="1693" y="7470"/>
                    <a:pt x="916" y="7541"/>
                  </a:cubicBezTo>
                  <a:cubicBezTo>
                    <a:pt x="139" y="7610"/>
                    <a:pt x="1" y="8175"/>
                    <a:pt x="1" y="8175"/>
                  </a:cubicBezTo>
                  <a:lnTo>
                    <a:pt x="18546" y="8175"/>
                  </a:lnTo>
                  <a:cubicBezTo>
                    <a:pt x="18546" y="8175"/>
                    <a:pt x="19251" y="6059"/>
                    <a:pt x="17982" y="5284"/>
                  </a:cubicBezTo>
                  <a:cubicBezTo>
                    <a:pt x="16712" y="4507"/>
                    <a:pt x="16712" y="5566"/>
                    <a:pt x="15723" y="5142"/>
                  </a:cubicBezTo>
                  <a:cubicBezTo>
                    <a:pt x="14910" y="4794"/>
                    <a:pt x="14757" y="4130"/>
                    <a:pt x="14530" y="3426"/>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7169818" y="1462388"/>
              <a:ext cx="556455" cy="229498"/>
            </a:xfrm>
            <a:custGeom>
              <a:rect b="b" l="l" r="r" t="t"/>
              <a:pathLst>
                <a:path extrusionOk="0" fill="none" h="3285" w="7965">
                  <a:moveTo>
                    <a:pt x="7580" y="2934"/>
                  </a:moveTo>
                  <a:cubicBezTo>
                    <a:pt x="7580" y="2934"/>
                    <a:pt x="7964" y="1747"/>
                    <a:pt x="7021" y="873"/>
                  </a:cubicBezTo>
                  <a:cubicBezTo>
                    <a:pt x="6078" y="1"/>
                    <a:pt x="5100" y="489"/>
                    <a:pt x="4820" y="873"/>
                  </a:cubicBezTo>
                  <a:cubicBezTo>
                    <a:pt x="4540" y="1257"/>
                    <a:pt x="4540" y="1991"/>
                    <a:pt x="4086" y="2062"/>
                  </a:cubicBezTo>
                  <a:cubicBezTo>
                    <a:pt x="3633" y="2131"/>
                    <a:pt x="3737" y="1292"/>
                    <a:pt x="2759" y="1503"/>
                  </a:cubicBezTo>
                  <a:cubicBezTo>
                    <a:pt x="1782" y="1713"/>
                    <a:pt x="2166" y="2690"/>
                    <a:pt x="1711" y="2899"/>
                  </a:cubicBezTo>
                  <a:cubicBezTo>
                    <a:pt x="1257" y="3107"/>
                    <a:pt x="1257" y="2341"/>
                    <a:pt x="629" y="2586"/>
                  </a:cubicBezTo>
                  <a:cubicBezTo>
                    <a:pt x="1" y="2830"/>
                    <a:pt x="34" y="3284"/>
                    <a:pt x="34" y="328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7022829" y="1471261"/>
              <a:ext cx="326118" cy="198759"/>
            </a:xfrm>
            <a:custGeom>
              <a:rect b="b" l="l" r="r" t="t"/>
              <a:pathLst>
                <a:path extrusionOk="0" fill="none" h="2845" w="4668">
                  <a:moveTo>
                    <a:pt x="4667" y="433"/>
                  </a:moveTo>
                  <a:cubicBezTo>
                    <a:pt x="4143" y="60"/>
                    <a:pt x="3458" y="0"/>
                    <a:pt x="2878" y="278"/>
                  </a:cubicBezTo>
                  <a:cubicBezTo>
                    <a:pt x="1868" y="744"/>
                    <a:pt x="2334" y="1717"/>
                    <a:pt x="1868" y="1950"/>
                  </a:cubicBezTo>
                  <a:cubicBezTo>
                    <a:pt x="1402" y="2183"/>
                    <a:pt x="1167" y="1911"/>
                    <a:pt x="584" y="2183"/>
                  </a:cubicBezTo>
                  <a:cubicBezTo>
                    <a:pt x="0" y="2457"/>
                    <a:pt x="40" y="2844"/>
                    <a:pt x="40" y="284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54"/>
          <p:cNvGrpSpPr/>
          <p:nvPr/>
        </p:nvGrpSpPr>
        <p:grpSpPr>
          <a:xfrm flipH="1">
            <a:off x="5529279" y="615709"/>
            <a:ext cx="554079" cy="235227"/>
            <a:chOff x="7993071" y="1314071"/>
            <a:chExt cx="554079" cy="235227"/>
          </a:xfrm>
        </p:grpSpPr>
        <p:sp>
          <p:nvSpPr>
            <p:cNvPr id="1344" name="Google Shape;1344;p54"/>
            <p:cNvSpPr/>
            <p:nvPr/>
          </p:nvSpPr>
          <p:spPr>
            <a:xfrm>
              <a:off x="7993071" y="1314071"/>
              <a:ext cx="554079" cy="235227"/>
            </a:xfrm>
            <a:custGeom>
              <a:rect b="b" l="l" r="r" t="t"/>
              <a:pathLst>
                <a:path extrusionOk="0" fill="none" h="3367" w="7931">
                  <a:moveTo>
                    <a:pt x="5987" y="1412"/>
                  </a:moveTo>
                  <a:cubicBezTo>
                    <a:pt x="5975" y="1378"/>
                    <a:pt x="5964" y="1345"/>
                    <a:pt x="5953" y="1313"/>
                  </a:cubicBezTo>
                  <a:cubicBezTo>
                    <a:pt x="5511" y="85"/>
                    <a:pt x="3460" y="1"/>
                    <a:pt x="3460" y="1509"/>
                  </a:cubicBezTo>
                  <a:cubicBezTo>
                    <a:pt x="3460" y="1799"/>
                    <a:pt x="2763" y="1509"/>
                    <a:pt x="2502" y="1885"/>
                  </a:cubicBezTo>
                  <a:cubicBezTo>
                    <a:pt x="2239" y="2263"/>
                    <a:pt x="2530" y="2496"/>
                    <a:pt x="2177" y="2612"/>
                  </a:cubicBezTo>
                  <a:cubicBezTo>
                    <a:pt x="1827" y="2728"/>
                    <a:pt x="1801" y="2439"/>
                    <a:pt x="1365" y="2467"/>
                  </a:cubicBezTo>
                  <a:cubicBezTo>
                    <a:pt x="929" y="2496"/>
                    <a:pt x="988" y="2903"/>
                    <a:pt x="843" y="3018"/>
                  </a:cubicBezTo>
                  <a:cubicBezTo>
                    <a:pt x="698" y="3136"/>
                    <a:pt x="698" y="3076"/>
                    <a:pt x="379" y="3106"/>
                  </a:cubicBezTo>
                  <a:cubicBezTo>
                    <a:pt x="58" y="3136"/>
                    <a:pt x="1" y="3367"/>
                    <a:pt x="1" y="3367"/>
                  </a:cubicBezTo>
                  <a:lnTo>
                    <a:pt x="7640" y="3367"/>
                  </a:lnTo>
                  <a:cubicBezTo>
                    <a:pt x="7640" y="3367"/>
                    <a:pt x="7930" y="2496"/>
                    <a:pt x="7409" y="2176"/>
                  </a:cubicBezTo>
                  <a:cubicBezTo>
                    <a:pt x="6885" y="1857"/>
                    <a:pt x="6881" y="2293"/>
                    <a:pt x="6479" y="2118"/>
                  </a:cubicBezTo>
                  <a:cubicBezTo>
                    <a:pt x="6143" y="1975"/>
                    <a:pt x="6080" y="1701"/>
                    <a:pt x="5987" y="1412"/>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8211668" y="1442478"/>
              <a:ext cx="224189" cy="94594"/>
            </a:xfrm>
            <a:custGeom>
              <a:rect b="b" l="l" r="r" t="t"/>
              <a:pathLst>
                <a:path extrusionOk="0" fill="none" h="1354" w="3209">
                  <a:moveTo>
                    <a:pt x="3122" y="1212"/>
                  </a:moveTo>
                  <a:cubicBezTo>
                    <a:pt x="3208" y="906"/>
                    <a:pt x="3120" y="580"/>
                    <a:pt x="2891" y="360"/>
                  </a:cubicBezTo>
                  <a:cubicBezTo>
                    <a:pt x="2504" y="1"/>
                    <a:pt x="2101" y="200"/>
                    <a:pt x="1985" y="360"/>
                  </a:cubicBezTo>
                  <a:cubicBezTo>
                    <a:pt x="1870" y="522"/>
                    <a:pt x="1870" y="822"/>
                    <a:pt x="1684" y="850"/>
                  </a:cubicBezTo>
                  <a:cubicBezTo>
                    <a:pt x="1497" y="878"/>
                    <a:pt x="1540" y="534"/>
                    <a:pt x="1138" y="619"/>
                  </a:cubicBezTo>
                  <a:cubicBezTo>
                    <a:pt x="735" y="707"/>
                    <a:pt x="895" y="1109"/>
                    <a:pt x="705" y="1195"/>
                  </a:cubicBezTo>
                  <a:cubicBezTo>
                    <a:pt x="517" y="1281"/>
                    <a:pt x="519" y="966"/>
                    <a:pt x="260" y="1067"/>
                  </a:cubicBezTo>
                  <a:cubicBezTo>
                    <a:pt x="1" y="1167"/>
                    <a:pt x="17" y="1354"/>
                    <a:pt x="17" y="135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8151168" y="1446250"/>
              <a:ext cx="134276" cy="81949"/>
            </a:xfrm>
            <a:custGeom>
              <a:rect b="b" l="l" r="r" t="t"/>
              <a:pathLst>
                <a:path extrusionOk="0" fill="none" h="1173" w="1922">
                  <a:moveTo>
                    <a:pt x="1922" y="179"/>
                  </a:moveTo>
                  <a:cubicBezTo>
                    <a:pt x="1707" y="27"/>
                    <a:pt x="1424" y="1"/>
                    <a:pt x="1185" y="116"/>
                  </a:cubicBezTo>
                  <a:cubicBezTo>
                    <a:pt x="770" y="308"/>
                    <a:pt x="962" y="709"/>
                    <a:pt x="770" y="804"/>
                  </a:cubicBezTo>
                  <a:cubicBezTo>
                    <a:pt x="576" y="901"/>
                    <a:pt x="481" y="789"/>
                    <a:pt x="240" y="901"/>
                  </a:cubicBezTo>
                  <a:cubicBezTo>
                    <a:pt x="0" y="1013"/>
                    <a:pt x="21" y="1173"/>
                    <a:pt x="21" y="117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54"/>
          <p:cNvSpPr txBox="1"/>
          <p:nvPr>
            <p:ph type="title"/>
          </p:nvPr>
        </p:nvSpPr>
        <p:spPr>
          <a:xfrm>
            <a:off x="898425" y="2170053"/>
            <a:ext cx="5303400" cy="8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t>Interviews</a:t>
            </a:r>
            <a:endParaRPr sz="41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55"/>
          <p:cNvSpPr/>
          <p:nvPr/>
        </p:nvSpPr>
        <p:spPr>
          <a:xfrm>
            <a:off x="269425" y="348550"/>
            <a:ext cx="1991700" cy="1123500"/>
          </a:xfrm>
          <a:prstGeom prst="wedgeRectCallout">
            <a:avLst>
              <a:gd fmla="val -20833" name="adj1"/>
              <a:gd fmla="val 62500" name="adj2"/>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5"/>
          <p:cNvSpPr txBox="1"/>
          <p:nvPr/>
        </p:nvSpPr>
        <p:spPr>
          <a:xfrm>
            <a:off x="344125" y="348550"/>
            <a:ext cx="1842300" cy="95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Work Sans"/>
                <a:ea typeface="Work Sans"/>
                <a:cs typeface="Work Sans"/>
                <a:sym typeface="Work Sans"/>
              </a:rPr>
              <a:t>Simone:</a:t>
            </a:r>
            <a:endParaRPr b="1">
              <a:latin typeface="Work Sans"/>
              <a:ea typeface="Work Sans"/>
              <a:cs typeface="Work Sans"/>
              <a:sym typeface="Work Sans"/>
            </a:endParaRPr>
          </a:p>
          <a:p>
            <a:pPr indent="-298450" lvl="0" marL="457200" rtl="0" algn="l">
              <a:lnSpc>
                <a:spcPct val="115000"/>
              </a:lnSpc>
              <a:spcBef>
                <a:spcPts val="0"/>
              </a:spcBef>
              <a:spcAft>
                <a:spcPts val="0"/>
              </a:spcAft>
              <a:buSzPts val="1100"/>
              <a:buChar char="●"/>
            </a:pPr>
            <a:r>
              <a:rPr lang="en" sz="1100"/>
              <a:t>26 years old</a:t>
            </a:r>
            <a:endParaRPr sz="1100"/>
          </a:p>
          <a:p>
            <a:pPr indent="-298450" lvl="0" marL="457200" rtl="0" algn="l">
              <a:lnSpc>
                <a:spcPct val="115000"/>
              </a:lnSpc>
              <a:spcBef>
                <a:spcPts val="0"/>
              </a:spcBef>
              <a:spcAft>
                <a:spcPts val="0"/>
              </a:spcAft>
              <a:buSzPts val="1100"/>
              <a:buChar char="●"/>
            </a:pPr>
            <a:r>
              <a:rPr lang="en" sz="1100"/>
              <a:t>Born in Rome, Italy</a:t>
            </a:r>
            <a:endParaRPr sz="1100"/>
          </a:p>
          <a:p>
            <a:pPr indent="-298450" lvl="0" marL="457200" rtl="0" algn="l">
              <a:lnSpc>
                <a:spcPct val="115000"/>
              </a:lnSpc>
              <a:spcBef>
                <a:spcPts val="0"/>
              </a:spcBef>
              <a:spcAft>
                <a:spcPts val="0"/>
              </a:spcAft>
              <a:buSzPts val="1100"/>
              <a:buChar char="●"/>
            </a:pPr>
            <a:r>
              <a:rPr lang="en" sz="1100"/>
              <a:t>Live in Milan</a:t>
            </a:r>
            <a:endParaRPr b="1">
              <a:latin typeface="Work Sans"/>
              <a:ea typeface="Work Sans"/>
              <a:cs typeface="Work Sans"/>
              <a:sym typeface="Work Sans"/>
            </a:endParaRPr>
          </a:p>
        </p:txBody>
      </p:sp>
      <p:sp>
        <p:nvSpPr>
          <p:cNvPr id="1354" name="Google Shape;1354;p55"/>
          <p:cNvSpPr txBox="1"/>
          <p:nvPr/>
        </p:nvSpPr>
        <p:spPr>
          <a:xfrm>
            <a:off x="2655750" y="348550"/>
            <a:ext cx="4583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Work Sans"/>
                <a:ea typeface="Work Sans"/>
                <a:cs typeface="Work Sans"/>
                <a:sym typeface="Work Sans"/>
              </a:rPr>
              <a:t>1</a:t>
            </a:r>
            <a:r>
              <a:rPr b="1" lang="en" u="sng">
                <a:latin typeface="Work Sans"/>
                <a:ea typeface="Work Sans"/>
                <a:cs typeface="Work Sans"/>
                <a:sym typeface="Work Sans"/>
              </a:rPr>
              <a:t>5 minutes unstructured interview </a:t>
            </a:r>
            <a:endParaRPr b="1" u="sng">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Simone told us about the main difficulties that he had to face </a:t>
            </a:r>
            <a:r>
              <a:rPr lang="en" sz="1300">
                <a:latin typeface="Work Sans"/>
                <a:ea typeface="Work Sans"/>
                <a:cs typeface="Work Sans"/>
                <a:sym typeface="Work Sans"/>
              </a:rPr>
              <a:t>eat less and go to the gym. He has always been interested in staying active and eating healthy, and used to play soccer in high school and university.</a:t>
            </a:r>
            <a:endParaRPr sz="1300">
              <a:latin typeface="Work Sans"/>
              <a:ea typeface="Work Sans"/>
              <a:cs typeface="Work Sans"/>
              <a:sym typeface="Work Sans"/>
            </a:endParaRPr>
          </a:p>
        </p:txBody>
      </p:sp>
      <p:sp>
        <p:nvSpPr>
          <p:cNvPr id="1355" name="Google Shape;1355;p55"/>
          <p:cNvSpPr txBox="1"/>
          <p:nvPr/>
        </p:nvSpPr>
        <p:spPr>
          <a:xfrm>
            <a:off x="1610850" y="1862175"/>
            <a:ext cx="56286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highlight>
                  <a:schemeClr val="accent1"/>
                </a:highlight>
                <a:latin typeface="Work Sans"/>
                <a:ea typeface="Work Sans"/>
                <a:cs typeface="Work Sans"/>
                <a:sym typeface="Work Sans"/>
              </a:rPr>
              <a:t>Advices:</a:t>
            </a:r>
            <a:endParaRPr b="1" sz="1800">
              <a:highlight>
                <a:schemeClr val="accent1"/>
              </a:highlight>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Having a feature for tracking the progress of the workouts and diet could keep them motivated</a:t>
            </a:r>
            <a:endParaRPr sz="1300">
              <a:latin typeface="Work Sans"/>
              <a:ea typeface="Work Sans"/>
              <a:cs typeface="Work Sans"/>
              <a:sym typeface="Work Sans"/>
            </a:endParaRPr>
          </a:p>
          <a:p>
            <a:pPr indent="0" lvl="0" marL="0" rtl="0" algn="l">
              <a:spcBef>
                <a:spcPts val="0"/>
              </a:spcBef>
              <a:spcAft>
                <a:spcPts val="0"/>
              </a:spcAft>
              <a:buNone/>
            </a:pPr>
            <a:r>
              <a:t/>
            </a:r>
            <a:endParaRPr sz="1300">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Continuously updated diet and training plan depending on progress would allow faster results</a:t>
            </a:r>
            <a:endParaRPr sz="1300">
              <a:latin typeface="Work Sans"/>
              <a:ea typeface="Work Sans"/>
              <a:cs typeface="Work Sans"/>
              <a:sym typeface="Work Sans"/>
            </a:endParaRPr>
          </a:p>
          <a:p>
            <a:pPr indent="0" lvl="0" marL="0" rtl="0" algn="l">
              <a:spcBef>
                <a:spcPts val="0"/>
              </a:spcBef>
              <a:spcAft>
                <a:spcPts val="0"/>
              </a:spcAft>
              <a:buNone/>
            </a:pPr>
            <a:r>
              <a:t/>
            </a:r>
            <a:endParaRPr sz="1300">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Functionality to find people or groups near you to train together would make the experience more enjoyable</a:t>
            </a:r>
            <a:endParaRPr sz="1300">
              <a:latin typeface="Work Sans"/>
              <a:ea typeface="Work Sans"/>
              <a:cs typeface="Work Sans"/>
              <a:sym typeface="Work Sans"/>
            </a:endParaRPr>
          </a:p>
        </p:txBody>
      </p:sp>
      <p:grpSp>
        <p:nvGrpSpPr>
          <p:cNvPr id="1356" name="Google Shape;1356;p55"/>
          <p:cNvGrpSpPr/>
          <p:nvPr/>
        </p:nvGrpSpPr>
        <p:grpSpPr>
          <a:xfrm>
            <a:off x="1085691" y="1905161"/>
            <a:ext cx="359154" cy="357424"/>
            <a:chOff x="-49786250" y="2316650"/>
            <a:chExt cx="300900" cy="299450"/>
          </a:xfrm>
        </p:grpSpPr>
        <p:sp>
          <p:nvSpPr>
            <p:cNvPr id="1357" name="Google Shape;1357;p55"/>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5"/>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5"/>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5"/>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5"/>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5"/>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55"/>
          <p:cNvSpPr txBox="1"/>
          <p:nvPr/>
        </p:nvSpPr>
        <p:spPr>
          <a:xfrm>
            <a:off x="383975" y="4255575"/>
            <a:ext cx="555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highlight>
                  <a:schemeClr val="accent1"/>
                </a:highlight>
                <a:latin typeface="Work Sans"/>
                <a:ea typeface="Work Sans"/>
                <a:cs typeface="Work Sans"/>
                <a:sym typeface="Work Sans"/>
              </a:rPr>
              <a:t>Approval</a:t>
            </a:r>
            <a:r>
              <a:rPr b="1" lang="en" sz="2000">
                <a:highlight>
                  <a:schemeClr val="accent1"/>
                </a:highlight>
                <a:latin typeface="Work Sans"/>
                <a:ea typeface="Work Sans"/>
                <a:cs typeface="Work Sans"/>
                <a:sym typeface="Work Sans"/>
              </a:rPr>
              <a:t>:</a:t>
            </a:r>
            <a:r>
              <a:rPr b="1" lang="en" sz="2000">
                <a:latin typeface="Work Sans"/>
                <a:ea typeface="Work Sans"/>
                <a:cs typeface="Work Sans"/>
                <a:sym typeface="Work Sans"/>
              </a:rPr>
              <a:t>  </a:t>
            </a:r>
            <a:r>
              <a:rPr b="1" lang="en">
                <a:latin typeface="Work Sans"/>
                <a:ea typeface="Work Sans"/>
                <a:cs typeface="Work Sans"/>
                <a:sym typeface="Work Sans"/>
              </a:rPr>
              <a:t>Simone is very enthusiastic of our idea</a:t>
            </a:r>
            <a:endParaRPr b="1">
              <a:latin typeface="Work Sans"/>
              <a:ea typeface="Work Sans"/>
              <a:cs typeface="Work Sans"/>
              <a:sym typeface="Work Sans"/>
            </a:endParaRPr>
          </a:p>
        </p:txBody>
      </p:sp>
      <p:grpSp>
        <p:nvGrpSpPr>
          <p:cNvPr id="1365" name="Google Shape;1365;p55"/>
          <p:cNvGrpSpPr/>
          <p:nvPr/>
        </p:nvGrpSpPr>
        <p:grpSpPr>
          <a:xfrm>
            <a:off x="5935464" y="2818633"/>
            <a:ext cx="3109625" cy="2065141"/>
            <a:chOff x="2603167" y="3582252"/>
            <a:chExt cx="1537971" cy="1021386"/>
          </a:xfrm>
        </p:grpSpPr>
        <p:sp>
          <p:nvSpPr>
            <p:cNvPr id="1366" name="Google Shape;1366;p55"/>
            <p:cNvSpPr/>
            <p:nvPr/>
          </p:nvSpPr>
          <p:spPr>
            <a:xfrm>
              <a:off x="3705861" y="3806391"/>
              <a:ext cx="435277" cy="240876"/>
            </a:xfrm>
            <a:custGeom>
              <a:rect b="b" l="l" r="r" t="t"/>
              <a:pathLst>
                <a:path extrusionOk="0" h="3483" w="6294">
                  <a:moveTo>
                    <a:pt x="769" y="1"/>
                  </a:moveTo>
                  <a:cubicBezTo>
                    <a:pt x="726" y="1"/>
                    <a:pt x="687" y="18"/>
                    <a:pt x="656" y="58"/>
                  </a:cubicBezTo>
                  <a:cubicBezTo>
                    <a:pt x="464" y="306"/>
                    <a:pt x="0" y="1014"/>
                    <a:pt x="0" y="1014"/>
                  </a:cubicBezTo>
                  <a:cubicBezTo>
                    <a:pt x="97" y="1253"/>
                    <a:pt x="214" y="1482"/>
                    <a:pt x="354" y="1698"/>
                  </a:cubicBezTo>
                  <a:cubicBezTo>
                    <a:pt x="546" y="1970"/>
                    <a:pt x="1420" y="2818"/>
                    <a:pt x="1420" y="2818"/>
                  </a:cubicBezTo>
                  <a:cubicBezTo>
                    <a:pt x="1420" y="2818"/>
                    <a:pt x="1763" y="3187"/>
                    <a:pt x="1830" y="3364"/>
                  </a:cubicBezTo>
                  <a:cubicBezTo>
                    <a:pt x="1860" y="3444"/>
                    <a:pt x="1907" y="3482"/>
                    <a:pt x="1999" y="3482"/>
                  </a:cubicBezTo>
                  <a:cubicBezTo>
                    <a:pt x="2112" y="3482"/>
                    <a:pt x="2293" y="3424"/>
                    <a:pt x="2594" y="3310"/>
                  </a:cubicBezTo>
                  <a:cubicBezTo>
                    <a:pt x="3140" y="3105"/>
                    <a:pt x="3960" y="2680"/>
                    <a:pt x="4247" y="2408"/>
                  </a:cubicBezTo>
                  <a:cubicBezTo>
                    <a:pt x="4532" y="2162"/>
                    <a:pt x="4846" y="1946"/>
                    <a:pt x="5175" y="1763"/>
                  </a:cubicBezTo>
                  <a:cubicBezTo>
                    <a:pt x="5216" y="1749"/>
                    <a:pt x="5408" y="1735"/>
                    <a:pt x="5531" y="1694"/>
                  </a:cubicBezTo>
                  <a:cubicBezTo>
                    <a:pt x="5654" y="1653"/>
                    <a:pt x="6161" y="1504"/>
                    <a:pt x="6200" y="1463"/>
                  </a:cubicBezTo>
                  <a:cubicBezTo>
                    <a:pt x="6240" y="1422"/>
                    <a:pt x="6281" y="1070"/>
                    <a:pt x="6281" y="876"/>
                  </a:cubicBezTo>
                  <a:cubicBezTo>
                    <a:pt x="6281" y="681"/>
                    <a:pt x="6294" y="587"/>
                    <a:pt x="6212" y="520"/>
                  </a:cubicBezTo>
                  <a:cubicBezTo>
                    <a:pt x="6132" y="451"/>
                    <a:pt x="5802" y="425"/>
                    <a:pt x="5802" y="425"/>
                  </a:cubicBezTo>
                  <a:cubicBezTo>
                    <a:pt x="5645" y="463"/>
                    <a:pt x="5485" y="489"/>
                    <a:pt x="5325" y="505"/>
                  </a:cubicBezTo>
                  <a:cubicBezTo>
                    <a:pt x="5202" y="505"/>
                    <a:pt x="5107" y="1106"/>
                    <a:pt x="5107" y="1106"/>
                  </a:cubicBezTo>
                  <a:cubicBezTo>
                    <a:pt x="5107" y="1106"/>
                    <a:pt x="4137" y="1557"/>
                    <a:pt x="3904" y="1639"/>
                  </a:cubicBezTo>
                  <a:cubicBezTo>
                    <a:pt x="3671" y="1721"/>
                    <a:pt x="2456" y="2198"/>
                    <a:pt x="2456" y="2198"/>
                  </a:cubicBezTo>
                  <a:cubicBezTo>
                    <a:pt x="2456" y="2198"/>
                    <a:pt x="2115" y="1680"/>
                    <a:pt x="1759" y="1257"/>
                  </a:cubicBezTo>
                  <a:cubicBezTo>
                    <a:pt x="1554" y="1018"/>
                    <a:pt x="1402" y="738"/>
                    <a:pt x="1310" y="437"/>
                  </a:cubicBezTo>
                  <a:cubicBezTo>
                    <a:pt x="1310" y="437"/>
                    <a:pt x="986" y="1"/>
                    <a:pt x="769"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5"/>
            <p:cNvSpPr/>
            <p:nvPr/>
          </p:nvSpPr>
          <p:spPr>
            <a:xfrm>
              <a:off x="3709803" y="3835783"/>
              <a:ext cx="47926" cy="79185"/>
            </a:xfrm>
            <a:custGeom>
              <a:rect b="b" l="l" r="r" t="t"/>
              <a:pathLst>
                <a:path extrusionOk="0" h="1145" w="693">
                  <a:moveTo>
                    <a:pt x="692" y="0"/>
                  </a:moveTo>
                  <a:lnTo>
                    <a:pt x="1" y="757"/>
                  </a:lnTo>
                  <a:lnTo>
                    <a:pt x="267" y="1145"/>
                  </a:lnTo>
                  <a:lnTo>
                    <a:pt x="6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5"/>
            <p:cNvSpPr/>
            <p:nvPr/>
          </p:nvSpPr>
          <p:spPr>
            <a:xfrm>
              <a:off x="4084637" y="3835645"/>
              <a:ext cx="22615" cy="44814"/>
            </a:xfrm>
            <a:custGeom>
              <a:rect b="b" l="l" r="r" t="t"/>
              <a:pathLst>
                <a:path extrusionOk="0" fill="none" h="648" w="327">
                  <a:moveTo>
                    <a:pt x="41" y="219"/>
                  </a:moveTo>
                  <a:cubicBezTo>
                    <a:pt x="41" y="219"/>
                    <a:pt x="0" y="629"/>
                    <a:pt x="67" y="642"/>
                  </a:cubicBezTo>
                  <a:cubicBezTo>
                    <a:pt x="151" y="647"/>
                    <a:pt x="230" y="604"/>
                    <a:pt x="272" y="532"/>
                  </a:cubicBezTo>
                  <a:cubicBezTo>
                    <a:pt x="286" y="478"/>
                    <a:pt x="327" y="0"/>
                    <a:pt x="327"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5"/>
            <p:cNvSpPr/>
            <p:nvPr/>
          </p:nvSpPr>
          <p:spPr>
            <a:xfrm>
              <a:off x="4103448" y="3872506"/>
              <a:ext cx="31259" cy="31121"/>
            </a:xfrm>
            <a:custGeom>
              <a:rect b="b" l="l" r="r" t="t"/>
              <a:pathLst>
                <a:path extrusionOk="0" fill="none" h="450" w="452">
                  <a:moveTo>
                    <a:pt x="14" y="450"/>
                  </a:moveTo>
                  <a:lnTo>
                    <a:pt x="0" y="0"/>
                  </a:lnTo>
                  <a:lnTo>
                    <a:pt x="451" y="28"/>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5"/>
            <p:cNvSpPr/>
            <p:nvPr/>
          </p:nvSpPr>
          <p:spPr>
            <a:xfrm>
              <a:off x="4105384" y="3856392"/>
              <a:ext cx="26487" cy="69"/>
            </a:xfrm>
            <a:custGeom>
              <a:rect b="b" l="l" r="r" t="t"/>
              <a:pathLst>
                <a:path extrusionOk="0" fill="none" h="1" w="383">
                  <a:moveTo>
                    <a:pt x="0" y="1"/>
                  </a:moveTo>
                  <a:lnTo>
                    <a:pt x="382"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5"/>
            <p:cNvSpPr/>
            <p:nvPr/>
          </p:nvSpPr>
          <p:spPr>
            <a:xfrm>
              <a:off x="4105384" y="3887582"/>
              <a:ext cx="25450" cy="1867"/>
            </a:xfrm>
            <a:custGeom>
              <a:rect b="b" l="l" r="r" t="t"/>
              <a:pathLst>
                <a:path extrusionOk="0" fill="none" h="27" w="368">
                  <a:moveTo>
                    <a:pt x="0" y="27"/>
                  </a:moveTo>
                  <a:lnTo>
                    <a:pt x="368"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5"/>
            <p:cNvSpPr/>
            <p:nvPr/>
          </p:nvSpPr>
          <p:spPr>
            <a:xfrm>
              <a:off x="4068523" y="3886545"/>
              <a:ext cx="24551" cy="19917"/>
            </a:xfrm>
            <a:custGeom>
              <a:rect b="b" l="l" r="r" t="t"/>
              <a:pathLst>
                <a:path extrusionOk="0" fill="none" h="288" w="355">
                  <a:moveTo>
                    <a:pt x="355" y="1"/>
                  </a:moveTo>
                  <a:cubicBezTo>
                    <a:pt x="355" y="1"/>
                    <a:pt x="28" y="152"/>
                    <a:pt x="13" y="221"/>
                  </a:cubicBezTo>
                  <a:lnTo>
                    <a:pt x="0" y="288"/>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5"/>
            <p:cNvSpPr/>
            <p:nvPr/>
          </p:nvSpPr>
          <p:spPr>
            <a:xfrm>
              <a:off x="2910203" y="4522240"/>
              <a:ext cx="94262" cy="81260"/>
            </a:xfrm>
            <a:custGeom>
              <a:rect b="b" l="l" r="r" t="t"/>
              <a:pathLst>
                <a:path extrusionOk="0" h="1175" w="1363">
                  <a:moveTo>
                    <a:pt x="1" y="0"/>
                  </a:moveTo>
                  <a:cubicBezTo>
                    <a:pt x="55" y="1053"/>
                    <a:pt x="459" y="1174"/>
                    <a:pt x="459" y="1174"/>
                  </a:cubicBezTo>
                  <a:lnTo>
                    <a:pt x="1363" y="1174"/>
                  </a:lnTo>
                  <a:cubicBezTo>
                    <a:pt x="858" y="941"/>
                    <a:pt x="875" y="0"/>
                    <a:pt x="875"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5"/>
            <p:cNvSpPr/>
            <p:nvPr/>
          </p:nvSpPr>
          <p:spPr>
            <a:xfrm>
              <a:off x="2931365" y="3975343"/>
              <a:ext cx="414945" cy="614188"/>
            </a:xfrm>
            <a:custGeom>
              <a:rect b="b" l="l" r="r" t="t"/>
              <a:pathLst>
                <a:path extrusionOk="0" h="8881" w="6000">
                  <a:moveTo>
                    <a:pt x="4438" y="1"/>
                  </a:moveTo>
                  <a:cubicBezTo>
                    <a:pt x="4438" y="1"/>
                    <a:pt x="4110" y="1244"/>
                    <a:pt x="3974" y="1846"/>
                  </a:cubicBezTo>
                  <a:cubicBezTo>
                    <a:pt x="3838" y="2446"/>
                    <a:pt x="3743" y="3512"/>
                    <a:pt x="3674" y="3717"/>
                  </a:cubicBezTo>
                  <a:cubicBezTo>
                    <a:pt x="3605" y="3922"/>
                    <a:pt x="2553" y="4291"/>
                    <a:pt x="2171" y="4850"/>
                  </a:cubicBezTo>
                  <a:cubicBezTo>
                    <a:pt x="1789" y="5409"/>
                    <a:pt x="1187" y="6475"/>
                    <a:pt x="1159" y="6516"/>
                  </a:cubicBezTo>
                  <a:cubicBezTo>
                    <a:pt x="1133" y="6555"/>
                    <a:pt x="136" y="6596"/>
                    <a:pt x="67" y="6693"/>
                  </a:cubicBezTo>
                  <a:cubicBezTo>
                    <a:pt x="0" y="6792"/>
                    <a:pt x="218" y="7554"/>
                    <a:pt x="259" y="7759"/>
                  </a:cubicBezTo>
                  <a:cubicBezTo>
                    <a:pt x="338" y="8052"/>
                    <a:pt x="457" y="8333"/>
                    <a:pt x="617" y="8592"/>
                  </a:cubicBezTo>
                  <a:cubicBezTo>
                    <a:pt x="745" y="8785"/>
                    <a:pt x="945" y="8880"/>
                    <a:pt x="1049" y="8880"/>
                  </a:cubicBezTo>
                  <a:cubicBezTo>
                    <a:pt x="1056" y="8880"/>
                    <a:pt x="1062" y="8880"/>
                    <a:pt x="1068" y="8879"/>
                  </a:cubicBezTo>
                  <a:cubicBezTo>
                    <a:pt x="1163" y="8864"/>
                    <a:pt x="1245" y="8879"/>
                    <a:pt x="1245" y="8741"/>
                  </a:cubicBezTo>
                  <a:cubicBezTo>
                    <a:pt x="1245" y="8605"/>
                    <a:pt x="1107" y="8072"/>
                    <a:pt x="1083" y="7908"/>
                  </a:cubicBezTo>
                  <a:cubicBezTo>
                    <a:pt x="1059" y="7744"/>
                    <a:pt x="1111" y="7623"/>
                    <a:pt x="1398" y="7293"/>
                  </a:cubicBezTo>
                  <a:cubicBezTo>
                    <a:pt x="1862" y="6794"/>
                    <a:pt x="2360" y="6324"/>
                    <a:pt x="2885" y="5888"/>
                  </a:cubicBezTo>
                  <a:cubicBezTo>
                    <a:pt x="3459" y="5409"/>
                    <a:pt x="4143" y="5409"/>
                    <a:pt x="4784" y="4468"/>
                  </a:cubicBezTo>
                  <a:cubicBezTo>
                    <a:pt x="5427" y="3525"/>
                    <a:pt x="5999" y="1395"/>
                    <a:pt x="5999" y="1395"/>
                  </a:cubicBezTo>
                  <a:lnTo>
                    <a:pt x="4438" y="1"/>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5"/>
            <p:cNvSpPr/>
            <p:nvPr/>
          </p:nvSpPr>
          <p:spPr>
            <a:xfrm>
              <a:off x="3193127" y="3975343"/>
              <a:ext cx="152907" cy="241498"/>
            </a:xfrm>
            <a:custGeom>
              <a:rect b="b" l="l" r="r" t="t"/>
              <a:pathLst>
                <a:path extrusionOk="0" h="3492" w="2211">
                  <a:moveTo>
                    <a:pt x="653" y="1"/>
                  </a:moveTo>
                  <a:cubicBezTo>
                    <a:pt x="653" y="1"/>
                    <a:pt x="325" y="1244"/>
                    <a:pt x="189" y="1844"/>
                  </a:cubicBezTo>
                  <a:cubicBezTo>
                    <a:pt x="114" y="2172"/>
                    <a:pt x="53" y="2636"/>
                    <a:pt x="0" y="3024"/>
                  </a:cubicBezTo>
                  <a:cubicBezTo>
                    <a:pt x="440" y="3327"/>
                    <a:pt x="962" y="3491"/>
                    <a:pt x="1497" y="3491"/>
                  </a:cubicBezTo>
                  <a:cubicBezTo>
                    <a:pt x="1775" y="2807"/>
                    <a:pt x="2013" y="2107"/>
                    <a:pt x="2211" y="1395"/>
                  </a:cubicBezTo>
                  <a:lnTo>
                    <a:pt x="653" y="1"/>
                  </a:ln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5"/>
            <p:cNvSpPr/>
            <p:nvPr/>
          </p:nvSpPr>
          <p:spPr>
            <a:xfrm>
              <a:off x="2931504" y="4427979"/>
              <a:ext cx="95299" cy="161483"/>
            </a:xfrm>
            <a:custGeom>
              <a:rect b="b" l="l" r="r" t="t"/>
              <a:pathLst>
                <a:path extrusionOk="0" h="2335" w="1378">
                  <a:moveTo>
                    <a:pt x="1021" y="1"/>
                  </a:moveTo>
                  <a:cubicBezTo>
                    <a:pt x="740" y="34"/>
                    <a:pt x="123" y="75"/>
                    <a:pt x="69" y="150"/>
                  </a:cubicBezTo>
                  <a:cubicBezTo>
                    <a:pt x="0" y="245"/>
                    <a:pt x="220" y="1011"/>
                    <a:pt x="261" y="1216"/>
                  </a:cubicBezTo>
                  <a:cubicBezTo>
                    <a:pt x="337" y="1509"/>
                    <a:pt x="457" y="1788"/>
                    <a:pt x="615" y="2047"/>
                  </a:cubicBezTo>
                  <a:cubicBezTo>
                    <a:pt x="742" y="2238"/>
                    <a:pt x="940" y="2334"/>
                    <a:pt x="1045" y="2334"/>
                  </a:cubicBezTo>
                  <a:cubicBezTo>
                    <a:pt x="1052" y="2334"/>
                    <a:pt x="1060" y="2333"/>
                    <a:pt x="1066" y="2332"/>
                  </a:cubicBezTo>
                  <a:cubicBezTo>
                    <a:pt x="1161" y="2319"/>
                    <a:pt x="1241" y="2334"/>
                    <a:pt x="1241" y="2196"/>
                  </a:cubicBezTo>
                  <a:cubicBezTo>
                    <a:pt x="1241" y="2060"/>
                    <a:pt x="1103" y="1527"/>
                    <a:pt x="1079" y="1363"/>
                  </a:cubicBezTo>
                  <a:cubicBezTo>
                    <a:pt x="1057" y="1235"/>
                    <a:pt x="1087" y="1130"/>
                    <a:pt x="1241" y="929"/>
                  </a:cubicBezTo>
                  <a:cubicBezTo>
                    <a:pt x="1241" y="929"/>
                    <a:pt x="1377" y="601"/>
                    <a:pt x="1267" y="560"/>
                  </a:cubicBezTo>
                  <a:lnTo>
                    <a:pt x="1157" y="519"/>
                  </a:lnTo>
                  <a:cubicBezTo>
                    <a:pt x="1072" y="394"/>
                    <a:pt x="1025" y="247"/>
                    <a:pt x="1021" y="96"/>
                  </a:cubicBezTo>
                  <a:lnTo>
                    <a:pt x="1021" y="1"/>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5"/>
            <p:cNvSpPr/>
            <p:nvPr/>
          </p:nvSpPr>
          <p:spPr>
            <a:xfrm>
              <a:off x="3094923" y="3582252"/>
              <a:ext cx="693304" cy="851467"/>
            </a:xfrm>
            <a:custGeom>
              <a:rect b="b" l="l" r="r" t="t"/>
              <a:pathLst>
                <a:path extrusionOk="0" h="12312" w="10025">
                  <a:moveTo>
                    <a:pt x="4648" y="0"/>
                  </a:moveTo>
                  <a:cubicBezTo>
                    <a:pt x="4403" y="0"/>
                    <a:pt x="4097" y="248"/>
                    <a:pt x="4097" y="248"/>
                  </a:cubicBezTo>
                  <a:lnTo>
                    <a:pt x="2089" y="2216"/>
                  </a:lnTo>
                  <a:cubicBezTo>
                    <a:pt x="2089" y="2216"/>
                    <a:pt x="1256" y="2861"/>
                    <a:pt x="1146" y="3036"/>
                  </a:cubicBezTo>
                  <a:cubicBezTo>
                    <a:pt x="1038" y="3210"/>
                    <a:pt x="1256" y="3418"/>
                    <a:pt x="1256" y="3418"/>
                  </a:cubicBezTo>
                  <a:cubicBezTo>
                    <a:pt x="1256" y="3418"/>
                    <a:pt x="1243" y="3637"/>
                    <a:pt x="1351" y="3691"/>
                  </a:cubicBezTo>
                  <a:cubicBezTo>
                    <a:pt x="1372" y="3701"/>
                    <a:pt x="1395" y="3705"/>
                    <a:pt x="1420" y="3705"/>
                  </a:cubicBezTo>
                  <a:cubicBezTo>
                    <a:pt x="1530" y="3705"/>
                    <a:pt x="1666" y="3623"/>
                    <a:pt x="1666" y="3623"/>
                  </a:cubicBezTo>
                  <a:cubicBezTo>
                    <a:pt x="1668" y="3670"/>
                    <a:pt x="1707" y="3707"/>
                    <a:pt x="1756" y="3707"/>
                  </a:cubicBezTo>
                  <a:cubicBezTo>
                    <a:pt x="1761" y="3707"/>
                    <a:pt x="1769" y="3705"/>
                    <a:pt x="1776" y="3704"/>
                  </a:cubicBezTo>
                  <a:cubicBezTo>
                    <a:pt x="1942" y="3661"/>
                    <a:pt x="2089" y="3558"/>
                    <a:pt x="2186" y="3417"/>
                  </a:cubicBezTo>
                  <a:cubicBezTo>
                    <a:pt x="2322" y="3240"/>
                    <a:pt x="2322" y="2651"/>
                    <a:pt x="2322" y="2651"/>
                  </a:cubicBezTo>
                  <a:cubicBezTo>
                    <a:pt x="2322" y="2651"/>
                    <a:pt x="3551" y="1832"/>
                    <a:pt x="3866" y="1778"/>
                  </a:cubicBezTo>
                  <a:cubicBezTo>
                    <a:pt x="4179" y="1724"/>
                    <a:pt x="4876" y="1396"/>
                    <a:pt x="4876" y="1396"/>
                  </a:cubicBezTo>
                  <a:cubicBezTo>
                    <a:pt x="5127" y="1536"/>
                    <a:pt x="5386" y="1659"/>
                    <a:pt x="5655" y="1764"/>
                  </a:cubicBezTo>
                  <a:cubicBezTo>
                    <a:pt x="5914" y="1846"/>
                    <a:pt x="6242" y="1926"/>
                    <a:pt x="6242" y="1926"/>
                  </a:cubicBezTo>
                  <a:cubicBezTo>
                    <a:pt x="6242" y="1926"/>
                    <a:pt x="4917" y="2308"/>
                    <a:pt x="4289" y="2705"/>
                  </a:cubicBezTo>
                  <a:cubicBezTo>
                    <a:pt x="3660" y="3100"/>
                    <a:pt x="3537" y="3195"/>
                    <a:pt x="3510" y="3264"/>
                  </a:cubicBezTo>
                  <a:cubicBezTo>
                    <a:pt x="3483" y="3333"/>
                    <a:pt x="2445" y="3825"/>
                    <a:pt x="2035" y="4576"/>
                  </a:cubicBezTo>
                  <a:cubicBezTo>
                    <a:pt x="1627" y="5327"/>
                    <a:pt x="2198" y="6391"/>
                    <a:pt x="2499" y="6665"/>
                  </a:cubicBezTo>
                  <a:cubicBezTo>
                    <a:pt x="2801" y="6939"/>
                    <a:pt x="4344" y="8685"/>
                    <a:pt x="4344" y="8685"/>
                  </a:cubicBezTo>
                  <a:cubicBezTo>
                    <a:pt x="3964" y="8749"/>
                    <a:pt x="3595" y="8870"/>
                    <a:pt x="3250" y="9041"/>
                  </a:cubicBezTo>
                  <a:cubicBezTo>
                    <a:pt x="2622" y="9341"/>
                    <a:pt x="1571" y="9874"/>
                    <a:pt x="1269" y="10025"/>
                  </a:cubicBezTo>
                  <a:cubicBezTo>
                    <a:pt x="969" y="10176"/>
                    <a:pt x="56" y="10433"/>
                    <a:pt x="28" y="10612"/>
                  </a:cubicBezTo>
                  <a:cubicBezTo>
                    <a:pt x="0" y="10789"/>
                    <a:pt x="366" y="11803"/>
                    <a:pt x="639" y="12012"/>
                  </a:cubicBezTo>
                  <a:cubicBezTo>
                    <a:pt x="850" y="12172"/>
                    <a:pt x="1052" y="12312"/>
                    <a:pt x="1153" y="12312"/>
                  </a:cubicBezTo>
                  <a:cubicBezTo>
                    <a:pt x="1183" y="12312"/>
                    <a:pt x="1204" y="12299"/>
                    <a:pt x="1214" y="12271"/>
                  </a:cubicBezTo>
                  <a:cubicBezTo>
                    <a:pt x="1255" y="12150"/>
                    <a:pt x="1131" y="11658"/>
                    <a:pt x="1171" y="11358"/>
                  </a:cubicBezTo>
                  <a:cubicBezTo>
                    <a:pt x="1202" y="11151"/>
                    <a:pt x="1243" y="10944"/>
                    <a:pt x="1294" y="10743"/>
                  </a:cubicBezTo>
                  <a:cubicBezTo>
                    <a:pt x="1294" y="10743"/>
                    <a:pt x="3275" y="10387"/>
                    <a:pt x="4190" y="10156"/>
                  </a:cubicBezTo>
                  <a:cubicBezTo>
                    <a:pt x="5105" y="9923"/>
                    <a:pt x="5884" y="9705"/>
                    <a:pt x="6238" y="9321"/>
                  </a:cubicBezTo>
                  <a:cubicBezTo>
                    <a:pt x="6592" y="8939"/>
                    <a:pt x="6540" y="8926"/>
                    <a:pt x="6484" y="8570"/>
                  </a:cubicBezTo>
                  <a:cubicBezTo>
                    <a:pt x="6430" y="8216"/>
                    <a:pt x="4682" y="5920"/>
                    <a:pt x="4682" y="5920"/>
                  </a:cubicBezTo>
                  <a:cubicBezTo>
                    <a:pt x="4682" y="5920"/>
                    <a:pt x="5051" y="5373"/>
                    <a:pt x="5200" y="5224"/>
                  </a:cubicBezTo>
                  <a:cubicBezTo>
                    <a:pt x="5351" y="5073"/>
                    <a:pt x="6430" y="4896"/>
                    <a:pt x="6620" y="4896"/>
                  </a:cubicBezTo>
                  <a:cubicBezTo>
                    <a:pt x="6812" y="4896"/>
                    <a:pt x="8288" y="4678"/>
                    <a:pt x="8532" y="4637"/>
                  </a:cubicBezTo>
                  <a:cubicBezTo>
                    <a:pt x="8778" y="4596"/>
                    <a:pt x="9581" y="3899"/>
                    <a:pt x="9803" y="3340"/>
                  </a:cubicBezTo>
                  <a:cubicBezTo>
                    <a:pt x="10025" y="2779"/>
                    <a:pt x="9654" y="2233"/>
                    <a:pt x="9501" y="2015"/>
                  </a:cubicBezTo>
                  <a:cubicBezTo>
                    <a:pt x="9412" y="1881"/>
                    <a:pt x="9291" y="1773"/>
                    <a:pt x="9147" y="1696"/>
                  </a:cubicBezTo>
                  <a:cubicBezTo>
                    <a:pt x="9147" y="1696"/>
                    <a:pt x="8437" y="1260"/>
                    <a:pt x="7945" y="1068"/>
                  </a:cubicBezTo>
                  <a:cubicBezTo>
                    <a:pt x="7453" y="878"/>
                    <a:pt x="7263" y="988"/>
                    <a:pt x="7030" y="837"/>
                  </a:cubicBezTo>
                  <a:cubicBezTo>
                    <a:pt x="6799" y="684"/>
                    <a:pt x="6253" y="494"/>
                    <a:pt x="5983" y="427"/>
                  </a:cubicBezTo>
                  <a:cubicBezTo>
                    <a:pt x="5712" y="358"/>
                    <a:pt x="5027" y="168"/>
                    <a:pt x="4781" y="32"/>
                  </a:cubicBezTo>
                  <a:cubicBezTo>
                    <a:pt x="4740" y="10"/>
                    <a:pt x="4695" y="0"/>
                    <a:pt x="4648"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5"/>
            <p:cNvSpPr/>
            <p:nvPr/>
          </p:nvSpPr>
          <p:spPr>
            <a:xfrm>
              <a:off x="3526259" y="3715518"/>
              <a:ext cx="50762" cy="42463"/>
            </a:xfrm>
            <a:custGeom>
              <a:rect b="b" l="l" r="r" t="t"/>
              <a:pathLst>
                <a:path extrusionOk="0" fill="none" h="614" w="734">
                  <a:moveTo>
                    <a:pt x="1" y="1"/>
                  </a:moveTo>
                  <a:cubicBezTo>
                    <a:pt x="1" y="1"/>
                    <a:pt x="247" y="485"/>
                    <a:pt x="733" y="61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5"/>
            <p:cNvSpPr/>
            <p:nvPr/>
          </p:nvSpPr>
          <p:spPr>
            <a:xfrm>
              <a:off x="3206889" y="3801758"/>
              <a:ext cx="262729" cy="308996"/>
            </a:xfrm>
            <a:custGeom>
              <a:rect b="b" l="l" r="r" t="t"/>
              <a:pathLst>
                <a:path extrusionOk="0" h="4468" w="3799">
                  <a:moveTo>
                    <a:pt x="1965" y="0"/>
                  </a:moveTo>
                  <a:cubicBezTo>
                    <a:pt x="1932" y="26"/>
                    <a:pt x="1904" y="58"/>
                    <a:pt x="1885" y="94"/>
                  </a:cubicBezTo>
                  <a:cubicBezTo>
                    <a:pt x="1857" y="162"/>
                    <a:pt x="819" y="654"/>
                    <a:pt x="411" y="1406"/>
                  </a:cubicBezTo>
                  <a:cubicBezTo>
                    <a:pt x="1" y="2157"/>
                    <a:pt x="571" y="3221"/>
                    <a:pt x="875" y="3495"/>
                  </a:cubicBezTo>
                  <a:cubicBezTo>
                    <a:pt x="1009" y="3618"/>
                    <a:pt x="1399" y="4041"/>
                    <a:pt x="1782" y="4468"/>
                  </a:cubicBezTo>
                  <a:cubicBezTo>
                    <a:pt x="2077" y="4168"/>
                    <a:pt x="2660" y="3699"/>
                    <a:pt x="3422" y="3699"/>
                  </a:cubicBezTo>
                  <a:cubicBezTo>
                    <a:pt x="3543" y="3699"/>
                    <a:pt x="3669" y="3711"/>
                    <a:pt x="3799" y="3737"/>
                  </a:cubicBezTo>
                  <a:cubicBezTo>
                    <a:pt x="3409" y="3200"/>
                    <a:pt x="3063" y="2744"/>
                    <a:pt x="3063" y="2744"/>
                  </a:cubicBezTo>
                  <a:cubicBezTo>
                    <a:pt x="3063" y="2744"/>
                    <a:pt x="3298" y="2395"/>
                    <a:pt x="3465" y="2179"/>
                  </a:cubicBezTo>
                  <a:cubicBezTo>
                    <a:pt x="3281" y="2030"/>
                    <a:pt x="2958" y="1715"/>
                    <a:pt x="2569" y="1091"/>
                  </a:cubicBezTo>
                  <a:cubicBezTo>
                    <a:pt x="2343" y="742"/>
                    <a:pt x="2142" y="379"/>
                    <a:pt x="1965"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5"/>
            <p:cNvSpPr/>
            <p:nvPr/>
          </p:nvSpPr>
          <p:spPr>
            <a:xfrm>
              <a:off x="3342230" y="3910128"/>
              <a:ext cx="66944" cy="70057"/>
            </a:xfrm>
            <a:custGeom>
              <a:rect b="b" l="l" r="r" t="t"/>
              <a:pathLst>
                <a:path extrusionOk="0" fill="none" h="1013" w="968">
                  <a:moveTo>
                    <a:pt x="968" y="1013"/>
                  </a:moveTo>
                  <a:cubicBezTo>
                    <a:pt x="968" y="1013"/>
                    <a:pt x="409" y="193"/>
                    <a:pt x="1"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5"/>
            <p:cNvSpPr/>
            <p:nvPr/>
          </p:nvSpPr>
          <p:spPr>
            <a:xfrm>
              <a:off x="3438774" y="4220091"/>
              <a:ext cx="11273" cy="7538"/>
            </a:xfrm>
            <a:custGeom>
              <a:rect b="b" l="l" r="r" t="t"/>
              <a:pathLst>
                <a:path extrusionOk="0" fill="none" h="109" w="163">
                  <a:moveTo>
                    <a:pt x="1" y="1"/>
                  </a:moveTo>
                  <a:cubicBezTo>
                    <a:pt x="51" y="42"/>
                    <a:pt x="105" y="77"/>
                    <a:pt x="163" y="109"/>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5"/>
            <p:cNvSpPr/>
            <p:nvPr/>
          </p:nvSpPr>
          <p:spPr>
            <a:xfrm>
              <a:off x="3395067" y="4183092"/>
              <a:ext cx="28700" cy="24966"/>
            </a:xfrm>
            <a:custGeom>
              <a:rect b="b" l="l" r="r" t="t"/>
              <a:pathLst>
                <a:path extrusionOk="0" fill="none" h="361" w="415">
                  <a:moveTo>
                    <a:pt x="1" y="1"/>
                  </a:moveTo>
                  <a:cubicBezTo>
                    <a:pt x="1" y="1"/>
                    <a:pt x="208" y="187"/>
                    <a:pt x="414" y="36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5"/>
            <p:cNvSpPr/>
            <p:nvPr/>
          </p:nvSpPr>
          <p:spPr>
            <a:xfrm>
              <a:off x="3094370" y="4293951"/>
              <a:ext cx="90043" cy="139491"/>
            </a:xfrm>
            <a:custGeom>
              <a:rect b="b" l="l" r="r" t="t"/>
              <a:pathLst>
                <a:path extrusionOk="0" h="2017" w="1302">
                  <a:moveTo>
                    <a:pt x="599" y="1"/>
                  </a:moveTo>
                  <a:cubicBezTo>
                    <a:pt x="308" y="113"/>
                    <a:pt x="44" y="230"/>
                    <a:pt x="29" y="323"/>
                  </a:cubicBezTo>
                  <a:cubicBezTo>
                    <a:pt x="1" y="502"/>
                    <a:pt x="370" y="1512"/>
                    <a:pt x="644" y="1717"/>
                  </a:cubicBezTo>
                  <a:cubicBezTo>
                    <a:pt x="855" y="1875"/>
                    <a:pt x="1058" y="2017"/>
                    <a:pt x="1158" y="2017"/>
                  </a:cubicBezTo>
                  <a:cubicBezTo>
                    <a:pt x="1188" y="2017"/>
                    <a:pt x="1208" y="2004"/>
                    <a:pt x="1218" y="1976"/>
                  </a:cubicBezTo>
                  <a:cubicBezTo>
                    <a:pt x="1259" y="1853"/>
                    <a:pt x="1138" y="1361"/>
                    <a:pt x="1177" y="1061"/>
                  </a:cubicBezTo>
                  <a:cubicBezTo>
                    <a:pt x="1208" y="854"/>
                    <a:pt x="1249" y="649"/>
                    <a:pt x="1302" y="448"/>
                  </a:cubicBezTo>
                  <a:cubicBezTo>
                    <a:pt x="1235" y="439"/>
                    <a:pt x="1166" y="435"/>
                    <a:pt x="1097" y="435"/>
                  </a:cubicBezTo>
                  <a:cubicBezTo>
                    <a:pt x="1022" y="446"/>
                    <a:pt x="955" y="485"/>
                    <a:pt x="907" y="543"/>
                  </a:cubicBezTo>
                  <a:cubicBezTo>
                    <a:pt x="907" y="543"/>
                    <a:pt x="811" y="381"/>
                    <a:pt x="702" y="215"/>
                  </a:cubicBezTo>
                  <a:cubicBezTo>
                    <a:pt x="657" y="150"/>
                    <a:pt x="623" y="77"/>
                    <a:pt x="599"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5"/>
            <p:cNvSpPr/>
            <p:nvPr/>
          </p:nvSpPr>
          <p:spPr>
            <a:xfrm>
              <a:off x="3331788" y="3674923"/>
              <a:ext cx="456232" cy="281056"/>
            </a:xfrm>
            <a:custGeom>
              <a:rect b="b" l="l" r="r" t="t"/>
              <a:pathLst>
                <a:path extrusionOk="0" h="4064" w="6597">
                  <a:moveTo>
                    <a:pt x="5096" y="0"/>
                  </a:moveTo>
                  <a:cubicBezTo>
                    <a:pt x="5102" y="252"/>
                    <a:pt x="5049" y="703"/>
                    <a:pt x="4686" y="1040"/>
                  </a:cubicBezTo>
                  <a:cubicBezTo>
                    <a:pt x="4424" y="1282"/>
                    <a:pt x="4110" y="1378"/>
                    <a:pt x="3823" y="1378"/>
                  </a:cubicBezTo>
                  <a:cubicBezTo>
                    <a:pt x="3524" y="1378"/>
                    <a:pt x="3255" y="1274"/>
                    <a:pt x="3102" y="1121"/>
                  </a:cubicBezTo>
                  <a:cubicBezTo>
                    <a:pt x="2802" y="819"/>
                    <a:pt x="2813" y="588"/>
                    <a:pt x="2813" y="588"/>
                  </a:cubicBezTo>
                  <a:lnTo>
                    <a:pt x="2813" y="588"/>
                  </a:lnTo>
                  <a:cubicBezTo>
                    <a:pt x="2813" y="588"/>
                    <a:pt x="1488" y="970"/>
                    <a:pt x="860" y="1367"/>
                  </a:cubicBezTo>
                  <a:cubicBezTo>
                    <a:pt x="232" y="1762"/>
                    <a:pt x="109" y="1859"/>
                    <a:pt x="81" y="1926"/>
                  </a:cubicBezTo>
                  <a:cubicBezTo>
                    <a:pt x="58" y="1952"/>
                    <a:pt x="30" y="1972"/>
                    <a:pt x="1" y="1987"/>
                  </a:cubicBezTo>
                  <a:cubicBezTo>
                    <a:pt x="127" y="2421"/>
                    <a:pt x="556" y="3569"/>
                    <a:pt x="1618" y="4063"/>
                  </a:cubicBezTo>
                  <a:cubicBezTo>
                    <a:pt x="1667" y="4000"/>
                    <a:pt x="1717" y="3937"/>
                    <a:pt x="1773" y="3879"/>
                  </a:cubicBezTo>
                  <a:cubicBezTo>
                    <a:pt x="1924" y="3730"/>
                    <a:pt x="3001" y="3551"/>
                    <a:pt x="3193" y="3551"/>
                  </a:cubicBezTo>
                  <a:cubicBezTo>
                    <a:pt x="3383" y="3551"/>
                    <a:pt x="4859" y="3333"/>
                    <a:pt x="5105" y="3292"/>
                  </a:cubicBezTo>
                  <a:cubicBezTo>
                    <a:pt x="5349" y="3251"/>
                    <a:pt x="6155" y="2554"/>
                    <a:pt x="6374" y="1995"/>
                  </a:cubicBezTo>
                  <a:cubicBezTo>
                    <a:pt x="6596" y="1435"/>
                    <a:pt x="6225" y="888"/>
                    <a:pt x="6074" y="670"/>
                  </a:cubicBezTo>
                  <a:cubicBezTo>
                    <a:pt x="5983" y="539"/>
                    <a:pt x="5864" y="431"/>
                    <a:pt x="5722" y="356"/>
                  </a:cubicBezTo>
                  <a:cubicBezTo>
                    <a:pt x="5722" y="356"/>
                    <a:pt x="5433" y="179"/>
                    <a:pt x="5096"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5"/>
            <p:cNvSpPr/>
            <p:nvPr/>
          </p:nvSpPr>
          <p:spPr>
            <a:xfrm>
              <a:off x="3540713" y="3895605"/>
              <a:ext cx="17635" cy="553"/>
            </a:xfrm>
            <a:custGeom>
              <a:rect b="b" l="l" r="r" t="t"/>
              <a:pathLst>
                <a:path extrusionOk="0" fill="none" h="8" w="255">
                  <a:moveTo>
                    <a:pt x="1" y="0"/>
                  </a:moveTo>
                  <a:cubicBezTo>
                    <a:pt x="86" y="6"/>
                    <a:pt x="172" y="8"/>
                    <a:pt x="254" y="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5"/>
            <p:cNvSpPr/>
            <p:nvPr/>
          </p:nvSpPr>
          <p:spPr>
            <a:xfrm>
              <a:off x="3393822" y="3867319"/>
              <a:ext cx="122893" cy="26418"/>
            </a:xfrm>
            <a:custGeom>
              <a:rect b="b" l="l" r="r" t="t"/>
              <a:pathLst>
                <a:path extrusionOk="0" fill="none" h="382" w="1777">
                  <a:moveTo>
                    <a:pt x="0" y="1"/>
                  </a:moveTo>
                  <a:cubicBezTo>
                    <a:pt x="580" y="180"/>
                    <a:pt x="1174" y="307"/>
                    <a:pt x="1776" y="38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5"/>
            <p:cNvSpPr/>
            <p:nvPr/>
          </p:nvSpPr>
          <p:spPr>
            <a:xfrm>
              <a:off x="3371484" y="3825825"/>
              <a:ext cx="92602" cy="46336"/>
            </a:xfrm>
            <a:custGeom>
              <a:rect b="b" l="l" r="r" t="t"/>
              <a:pathLst>
                <a:path extrusionOk="0" fill="none" h="670" w="1339">
                  <a:moveTo>
                    <a:pt x="1" y="1"/>
                  </a:moveTo>
                  <a:cubicBezTo>
                    <a:pt x="1" y="1"/>
                    <a:pt x="301" y="439"/>
                    <a:pt x="1339" y="67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5"/>
            <p:cNvSpPr/>
            <p:nvPr/>
          </p:nvSpPr>
          <p:spPr>
            <a:xfrm>
              <a:off x="2719006" y="4558202"/>
              <a:ext cx="57055" cy="20125"/>
            </a:xfrm>
            <a:custGeom>
              <a:rect b="b" l="l" r="r" t="t"/>
              <a:pathLst>
                <a:path extrusionOk="0" h="291" w="825">
                  <a:moveTo>
                    <a:pt x="1" y="0"/>
                  </a:moveTo>
                  <a:lnTo>
                    <a:pt x="1" y="291"/>
                  </a:lnTo>
                  <a:lnTo>
                    <a:pt x="92" y="291"/>
                  </a:lnTo>
                  <a:lnTo>
                    <a:pt x="92" y="125"/>
                  </a:lnTo>
                  <a:lnTo>
                    <a:pt x="724" y="125"/>
                  </a:lnTo>
                  <a:lnTo>
                    <a:pt x="724" y="291"/>
                  </a:lnTo>
                  <a:lnTo>
                    <a:pt x="824" y="291"/>
                  </a:lnTo>
                  <a:lnTo>
                    <a:pt x="824"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5"/>
            <p:cNvSpPr/>
            <p:nvPr/>
          </p:nvSpPr>
          <p:spPr>
            <a:xfrm>
              <a:off x="2603167" y="4578949"/>
              <a:ext cx="341984" cy="24689"/>
            </a:xfrm>
            <a:custGeom>
              <a:rect b="b" l="l" r="r" t="t"/>
              <a:pathLst>
                <a:path extrusionOk="0" h="357" w="4945">
                  <a:moveTo>
                    <a:pt x="0" y="0"/>
                  </a:moveTo>
                  <a:lnTo>
                    <a:pt x="0" y="356"/>
                  </a:lnTo>
                  <a:lnTo>
                    <a:pt x="4945" y="356"/>
                  </a:lnTo>
                  <a:lnTo>
                    <a:pt x="4945"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5"/>
            <p:cNvSpPr/>
            <p:nvPr/>
          </p:nvSpPr>
          <p:spPr>
            <a:xfrm>
              <a:off x="2790630" y="4522240"/>
              <a:ext cx="94123" cy="81260"/>
            </a:xfrm>
            <a:custGeom>
              <a:rect b="b" l="l" r="r" t="t"/>
              <a:pathLst>
                <a:path extrusionOk="0" h="1175" w="1361">
                  <a:moveTo>
                    <a:pt x="0" y="0"/>
                  </a:moveTo>
                  <a:cubicBezTo>
                    <a:pt x="54" y="1053"/>
                    <a:pt x="457" y="1174"/>
                    <a:pt x="457" y="1174"/>
                  </a:cubicBezTo>
                  <a:lnTo>
                    <a:pt x="1361" y="1174"/>
                  </a:lnTo>
                  <a:cubicBezTo>
                    <a:pt x="859" y="941"/>
                    <a:pt x="878" y="0"/>
                    <a:pt x="878"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5"/>
            <p:cNvSpPr/>
            <p:nvPr/>
          </p:nvSpPr>
          <p:spPr>
            <a:xfrm>
              <a:off x="2721219" y="4580332"/>
              <a:ext cx="69" cy="69"/>
            </a:xfrm>
            <a:custGeom>
              <a:rect b="b" l="l" r="r" t="t"/>
              <a:pathLst>
                <a:path extrusionOk="0" h="1" w="1">
                  <a:moveTo>
                    <a:pt x="0" y="1"/>
                  </a:move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5"/>
            <p:cNvSpPr/>
            <p:nvPr/>
          </p:nvSpPr>
          <p:spPr>
            <a:xfrm>
              <a:off x="3646593" y="3683775"/>
              <a:ext cx="301112" cy="180432"/>
            </a:xfrm>
            <a:custGeom>
              <a:rect b="b" l="l" r="r" t="t"/>
              <a:pathLst>
                <a:path extrusionOk="0" h="2609" w="4354">
                  <a:moveTo>
                    <a:pt x="3116" y="1"/>
                  </a:moveTo>
                  <a:cubicBezTo>
                    <a:pt x="3107" y="1"/>
                    <a:pt x="3100" y="3"/>
                    <a:pt x="3095" y="9"/>
                  </a:cubicBezTo>
                  <a:cubicBezTo>
                    <a:pt x="2989" y="118"/>
                    <a:pt x="2344" y="350"/>
                    <a:pt x="2344" y="350"/>
                  </a:cubicBezTo>
                  <a:cubicBezTo>
                    <a:pt x="2344" y="350"/>
                    <a:pt x="2009" y="488"/>
                    <a:pt x="1845" y="488"/>
                  </a:cubicBezTo>
                  <a:cubicBezTo>
                    <a:pt x="1837" y="488"/>
                    <a:pt x="1831" y="488"/>
                    <a:pt x="1824" y="487"/>
                  </a:cubicBezTo>
                  <a:cubicBezTo>
                    <a:pt x="1671" y="473"/>
                    <a:pt x="1179" y="227"/>
                    <a:pt x="1179" y="227"/>
                  </a:cubicBezTo>
                  <a:cubicBezTo>
                    <a:pt x="1120" y="374"/>
                    <a:pt x="1045" y="515"/>
                    <a:pt x="961" y="651"/>
                  </a:cubicBezTo>
                  <a:cubicBezTo>
                    <a:pt x="809" y="897"/>
                    <a:pt x="481" y="1198"/>
                    <a:pt x="235" y="1580"/>
                  </a:cubicBezTo>
                  <a:cubicBezTo>
                    <a:pt x="1" y="1943"/>
                    <a:pt x="129" y="2293"/>
                    <a:pt x="538" y="2293"/>
                  </a:cubicBezTo>
                  <a:cubicBezTo>
                    <a:pt x="559" y="2293"/>
                    <a:pt x="581" y="2292"/>
                    <a:pt x="604" y="2290"/>
                  </a:cubicBezTo>
                  <a:cubicBezTo>
                    <a:pt x="1066" y="2249"/>
                    <a:pt x="1653" y="1962"/>
                    <a:pt x="1653" y="1962"/>
                  </a:cubicBezTo>
                  <a:cubicBezTo>
                    <a:pt x="1653" y="1962"/>
                    <a:pt x="1653" y="2439"/>
                    <a:pt x="1858" y="2482"/>
                  </a:cubicBezTo>
                  <a:cubicBezTo>
                    <a:pt x="1888" y="2488"/>
                    <a:pt x="1921" y="2490"/>
                    <a:pt x="1956" y="2490"/>
                  </a:cubicBezTo>
                  <a:cubicBezTo>
                    <a:pt x="2162" y="2490"/>
                    <a:pt x="2432" y="2401"/>
                    <a:pt x="2432" y="2401"/>
                  </a:cubicBezTo>
                  <a:cubicBezTo>
                    <a:pt x="2432" y="2401"/>
                    <a:pt x="2514" y="2609"/>
                    <a:pt x="2650" y="2609"/>
                  </a:cubicBezTo>
                  <a:cubicBezTo>
                    <a:pt x="2658" y="2609"/>
                    <a:pt x="2666" y="2608"/>
                    <a:pt x="2674" y="2606"/>
                  </a:cubicBezTo>
                  <a:cubicBezTo>
                    <a:pt x="2823" y="2579"/>
                    <a:pt x="2933" y="2456"/>
                    <a:pt x="3028" y="2428"/>
                  </a:cubicBezTo>
                  <a:cubicBezTo>
                    <a:pt x="3040" y="2424"/>
                    <a:pt x="3052" y="2423"/>
                    <a:pt x="3066" y="2423"/>
                  </a:cubicBezTo>
                  <a:cubicBezTo>
                    <a:pt x="3139" y="2423"/>
                    <a:pt x="3231" y="2466"/>
                    <a:pt x="3338" y="2466"/>
                  </a:cubicBezTo>
                  <a:cubicBezTo>
                    <a:pt x="3366" y="2466"/>
                    <a:pt x="3395" y="2463"/>
                    <a:pt x="3425" y="2456"/>
                  </a:cubicBezTo>
                  <a:cubicBezTo>
                    <a:pt x="3589" y="2415"/>
                    <a:pt x="4025" y="2060"/>
                    <a:pt x="4025" y="2060"/>
                  </a:cubicBezTo>
                  <a:cubicBezTo>
                    <a:pt x="4025" y="2060"/>
                    <a:pt x="4353" y="1895"/>
                    <a:pt x="4187" y="1429"/>
                  </a:cubicBezTo>
                  <a:cubicBezTo>
                    <a:pt x="4033" y="987"/>
                    <a:pt x="3280" y="1"/>
                    <a:pt x="3116"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5"/>
            <p:cNvSpPr/>
            <p:nvPr/>
          </p:nvSpPr>
          <p:spPr>
            <a:xfrm>
              <a:off x="3724395" y="3784468"/>
              <a:ext cx="42739" cy="38728"/>
            </a:xfrm>
            <a:custGeom>
              <a:rect b="b" l="l" r="r" t="t"/>
              <a:pathLst>
                <a:path extrusionOk="0" h="560" w="618">
                  <a:moveTo>
                    <a:pt x="617" y="1"/>
                  </a:moveTo>
                  <a:lnTo>
                    <a:pt x="0" y="560"/>
                  </a:lnTo>
                  <a:lnTo>
                    <a:pt x="524" y="508"/>
                  </a:lnTo>
                  <a:lnTo>
                    <a:pt x="617"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5"/>
            <p:cNvSpPr/>
            <p:nvPr/>
          </p:nvSpPr>
          <p:spPr>
            <a:xfrm>
              <a:off x="3857938" y="3809227"/>
              <a:ext cx="15145" cy="26487"/>
            </a:xfrm>
            <a:custGeom>
              <a:rect b="b" l="l" r="r" t="t"/>
              <a:pathLst>
                <a:path extrusionOk="0" fill="none" h="383" w="219">
                  <a:moveTo>
                    <a:pt x="0" y="27"/>
                  </a:moveTo>
                  <a:cubicBezTo>
                    <a:pt x="41" y="0"/>
                    <a:pt x="218" y="54"/>
                    <a:pt x="108" y="38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5"/>
            <p:cNvSpPr/>
            <p:nvPr/>
          </p:nvSpPr>
          <p:spPr>
            <a:xfrm>
              <a:off x="3835116" y="3821606"/>
              <a:ext cx="18327" cy="12172"/>
            </a:xfrm>
            <a:custGeom>
              <a:rect b="b" l="l" r="r" t="t"/>
              <a:pathLst>
                <a:path extrusionOk="0" h="176" w="265">
                  <a:moveTo>
                    <a:pt x="133" y="0"/>
                  </a:moveTo>
                  <a:cubicBezTo>
                    <a:pt x="60" y="0"/>
                    <a:pt x="0" y="41"/>
                    <a:pt x="2" y="90"/>
                  </a:cubicBezTo>
                  <a:cubicBezTo>
                    <a:pt x="2" y="138"/>
                    <a:pt x="62" y="176"/>
                    <a:pt x="133" y="176"/>
                  </a:cubicBezTo>
                  <a:cubicBezTo>
                    <a:pt x="205" y="176"/>
                    <a:pt x="265" y="136"/>
                    <a:pt x="265" y="86"/>
                  </a:cubicBezTo>
                  <a:cubicBezTo>
                    <a:pt x="263" y="38"/>
                    <a:pt x="207" y="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5"/>
            <p:cNvSpPr/>
            <p:nvPr/>
          </p:nvSpPr>
          <p:spPr>
            <a:xfrm>
              <a:off x="3790925" y="3643526"/>
              <a:ext cx="200211" cy="220682"/>
            </a:xfrm>
            <a:custGeom>
              <a:rect b="b" l="l" r="r" t="t"/>
              <a:pathLst>
                <a:path extrusionOk="0" h="3191" w="2895">
                  <a:moveTo>
                    <a:pt x="1195" y="1"/>
                  </a:moveTo>
                  <a:cubicBezTo>
                    <a:pt x="1064" y="1"/>
                    <a:pt x="952" y="20"/>
                    <a:pt x="874" y="59"/>
                  </a:cubicBezTo>
                  <a:cubicBezTo>
                    <a:pt x="518" y="238"/>
                    <a:pt x="531" y="605"/>
                    <a:pt x="423" y="756"/>
                  </a:cubicBezTo>
                  <a:cubicBezTo>
                    <a:pt x="313" y="907"/>
                    <a:pt x="108" y="948"/>
                    <a:pt x="54" y="1097"/>
                  </a:cubicBezTo>
                  <a:cubicBezTo>
                    <a:pt x="0" y="1248"/>
                    <a:pt x="149" y="1466"/>
                    <a:pt x="149" y="1466"/>
                  </a:cubicBezTo>
                  <a:lnTo>
                    <a:pt x="300" y="1289"/>
                  </a:lnTo>
                  <a:cubicBezTo>
                    <a:pt x="383" y="1190"/>
                    <a:pt x="522" y="1132"/>
                    <a:pt x="643" y="1132"/>
                  </a:cubicBezTo>
                  <a:cubicBezTo>
                    <a:pt x="738" y="1132"/>
                    <a:pt x="823" y="1168"/>
                    <a:pt x="859" y="1248"/>
                  </a:cubicBezTo>
                  <a:cubicBezTo>
                    <a:pt x="941" y="1427"/>
                    <a:pt x="587" y="1589"/>
                    <a:pt x="587" y="1589"/>
                  </a:cubicBezTo>
                  <a:cubicBezTo>
                    <a:pt x="562" y="1681"/>
                    <a:pt x="582" y="1702"/>
                    <a:pt x="629" y="1702"/>
                  </a:cubicBezTo>
                  <a:cubicBezTo>
                    <a:pt x="660" y="1702"/>
                    <a:pt x="703" y="1693"/>
                    <a:pt x="753" y="1688"/>
                  </a:cubicBezTo>
                  <a:cubicBezTo>
                    <a:pt x="780" y="1682"/>
                    <a:pt x="806" y="1679"/>
                    <a:pt x="833" y="1679"/>
                  </a:cubicBezTo>
                  <a:cubicBezTo>
                    <a:pt x="895" y="1679"/>
                    <a:pt x="957" y="1696"/>
                    <a:pt x="1012" y="1727"/>
                  </a:cubicBezTo>
                  <a:cubicBezTo>
                    <a:pt x="1135" y="1783"/>
                    <a:pt x="1055" y="1878"/>
                    <a:pt x="1163" y="2016"/>
                  </a:cubicBezTo>
                  <a:cubicBezTo>
                    <a:pt x="1200" y="2062"/>
                    <a:pt x="1251" y="2077"/>
                    <a:pt x="1304" y="2077"/>
                  </a:cubicBezTo>
                  <a:cubicBezTo>
                    <a:pt x="1410" y="2077"/>
                    <a:pt x="1519" y="2016"/>
                    <a:pt x="1519" y="2016"/>
                  </a:cubicBezTo>
                  <a:cubicBezTo>
                    <a:pt x="1519" y="2016"/>
                    <a:pt x="1536" y="2070"/>
                    <a:pt x="1560" y="2247"/>
                  </a:cubicBezTo>
                  <a:cubicBezTo>
                    <a:pt x="1584" y="2424"/>
                    <a:pt x="1649" y="2493"/>
                    <a:pt x="1802" y="2724"/>
                  </a:cubicBezTo>
                  <a:cubicBezTo>
                    <a:pt x="1955" y="2957"/>
                    <a:pt x="1640" y="3190"/>
                    <a:pt x="1640" y="3190"/>
                  </a:cubicBezTo>
                  <a:cubicBezTo>
                    <a:pt x="1737" y="3177"/>
                    <a:pt x="1830" y="3144"/>
                    <a:pt x="1914" y="3093"/>
                  </a:cubicBezTo>
                  <a:cubicBezTo>
                    <a:pt x="2104" y="2998"/>
                    <a:pt x="2132" y="2658"/>
                    <a:pt x="2132" y="2657"/>
                  </a:cubicBezTo>
                  <a:lnTo>
                    <a:pt x="2132" y="2657"/>
                  </a:lnTo>
                  <a:lnTo>
                    <a:pt x="2104" y="3134"/>
                  </a:lnTo>
                  <a:cubicBezTo>
                    <a:pt x="2223" y="3065"/>
                    <a:pt x="2333" y="2983"/>
                    <a:pt x="2432" y="2888"/>
                  </a:cubicBezTo>
                  <a:cubicBezTo>
                    <a:pt x="2564" y="2751"/>
                    <a:pt x="2632" y="2409"/>
                    <a:pt x="2674" y="2163"/>
                  </a:cubicBezTo>
                  <a:cubicBezTo>
                    <a:pt x="2717" y="1917"/>
                    <a:pt x="2894" y="1438"/>
                    <a:pt x="2594" y="769"/>
                  </a:cubicBezTo>
                  <a:cubicBezTo>
                    <a:pt x="2360" y="249"/>
                    <a:pt x="1660" y="1"/>
                    <a:pt x="1195"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5"/>
            <p:cNvSpPr/>
            <p:nvPr/>
          </p:nvSpPr>
          <p:spPr>
            <a:xfrm>
              <a:off x="2603167" y="4590637"/>
              <a:ext cx="133059" cy="13002"/>
            </a:xfrm>
            <a:custGeom>
              <a:rect b="b" l="l" r="r" t="t"/>
              <a:pathLst>
                <a:path extrusionOk="0" h="188" w="1924">
                  <a:moveTo>
                    <a:pt x="0" y="1"/>
                  </a:moveTo>
                  <a:lnTo>
                    <a:pt x="0" y="187"/>
                  </a:lnTo>
                  <a:lnTo>
                    <a:pt x="1924" y="187"/>
                  </a:lnTo>
                  <a:lnTo>
                    <a:pt x="1924" y="1"/>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56"/>
          <p:cNvSpPr/>
          <p:nvPr/>
        </p:nvSpPr>
        <p:spPr>
          <a:xfrm>
            <a:off x="269425" y="348550"/>
            <a:ext cx="1991700" cy="1123500"/>
          </a:xfrm>
          <a:prstGeom prst="wedgeRectCallout">
            <a:avLst>
              <a:gd fmla="val -20833" name="adj1"/>
              <a:gd fmla="val 62500" name="adj2"/>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txBox="1"/>
          <p:nvPr/>
        </p:nvSpPr>
        <p:spPr>
          <a:xfrm>
            <a:off x="344125" y="348550"/>
            <a:ext cx="1842300" cy="95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Work Sans"/>
                <a:ea typeface="Work Sans"/>
                <a:cs typeface="Work Sans"/>
                <a:sym typeface="Work Sans"/>
              </a:rPr>
              <a:t>Federica</a:t>
            </a:r>
            <a:r>
              <a:rPr b="1" lang="en">
                <a:latin typeface="Work Sans"/>
                <a:ea typeface="Work Sans"/>
                <a:cs typeface="Work Sans"/>
                <a:sym typeface="Work Sans"/>
              </a:rPr>
              <a:t>:</a:t>
            </a:r>
            <a:endParaRPr b="1">
              <a:latin typeface="Work Sans"/>
              <a:ea typeface="Work Sans"/>
              <a:cs typeface="Work Sans"/>
              <a:sym typeface="Work Sans"/>
            </a:endParaRPr>
          </a:p>
          <a:p>
            <a:pPr indent="-298450" lvl="0" marL="457200" rtl="0" algn="l">
              <a:lnSpc>
                <a:spcPct val="115000"/>
              </a:lnSpc>
              <a:spcBef>
                <a:spcPts val="0"/>
              </a:spcBef>
              <a:spcAft>
                <a:spcPts val="0"/>
              </a:spcAft>
              <a:buSzPts val="1100"/>
              <a:buChar char="●"/>
            </a:pPr>
            <a:r>
              <a:rPr lang="en" sz="1100"/>
              <a:t>32</a:t>
            </a:r>
            <a:r>
              <a:rPr lang="en" sz="1100"/>
              <a:t> years old</a:t>
            </a:r>
            <a:endParaRPr sz="1100"/>
          </a:p>
          <a:p>
            <a:pPr indent="-298450" lvl="0" marL="457200" rtl="0" algn="l">
              <a:lnSpc>
                <a:spcPct val="115000"/>
              </a:lnSpc>
              <a:spcBef>
                <a:spcPts val="0"/>
              </a:spcBef>
              <a:spcAft>
                <a:spcPts val="0"/>
              </a:spcAft>
              <a:buSzPts val="1100"/>
              <a:buChar char="●"/>
            </a:pPr>
            <a:r>
              <a:rPr lang="en" sz="1100"/>
              <a:t>Born in Rome, Italy</a:t>
            </a:r>
            <a:endParaRPr sz="1100"/>
          </a:p>
          <a:p>
            <a:pPr indent="-298450" lvl="0" marL="457200" rtl="0" algn="l">
              <a:lnSpc>
                <a:spcPct val="115000"/>
              </a:lnSpc>
              <a:spcBef>
                <a:spcPts val="0"/>
              </a:spcBef>
              <a:spcAft>
                <a:spcPts val="0"/>
              </a:spcAft>
              <a:buSzPts val="1100"/>
              <a:buChar char="●"/>
            </a:pPr>
            <a:r>
              <a:rPr lang="en" sz="1100"/>
              <a:t>Live in Rome</a:t>
            </a:r>
            <a:endParaRPr b="1">
              <a:latin typeface="Work Sans"/>
              <a:ea typeface="Work Sans"/>
              <a:cs typeface="Work Sans"/>
              <a:sym typeface="Work Sans"/>
            </a:endParaRPr>
          </a:p>
        </p:txBody>
      </p:sp>
      <p:sp>
        <p:nvSpPr>
          <p:cNvPr id="1404" name="Google Shape;1404;p56"/>
          <p:cNvSpPr txBox="1"/>
          <p:nvPr/>
        </p:nvSpPr>
        <p:spPr>
          <a:xfrm>
            <a:off x="2655750" y="348550"/>
            <a:ext cx="4583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Work Sans"/>
                <a:ea typeface="Work Sans"/>
                <a:cs typeface="Work Sans"/>
                <a:sym typeface="Work Sans"/>
              </a:rPr>
              <a:t>15 minutes unstructured interview </a:t>
            </a:r>
            <a:endParaRPr b="1" u="sng">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Federica is focused on exercise and diet, but has difficulty maintaining consistency. She used to practice dance in high school, but after the birth of her son, she no longer has time to stay in fitness.</a:t>
            </a:r>
            <a:endParaRPr sz="1300">
              <a:latin typeface="Work Sans"/>
              <a:ea typeface="Work Sans"/>
              <a:cs typeface="Work Sans"/>
              <a:sym typeface="Work Sans"/>
            </a:endParaRPr>
          </a:p>
        </p:txBody>
      </p:sp>
      <p:sp>
        <p:nvSpPr>
          <p:cNvPr id="1405" name="Google Shape;1405;p56"/>
          <p:cNvSpPr txBox="1"/>
          <p:nvPr/>
        </p:nvSpPr>
        <p:spPr>
          <a:xfrm>
            <a:off x="1610850" y="1862175"/>
            <a:ext cx="5628600" cy="18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highlight>
                  <a:schemeClr val="accent1"/>
                </a:highlight>
                <a:latin typeface="Work Sans"/>
                <a:ea typeface="Work Sans"/>
                <a:cs typeface="Work Sans"/>
                <a:sym typeface="Work Sans"/>
              </a:rPr>
              <a:t>Advices:</a:t>
            </a:r>
            <a:endParaRPr b="1" sz="1800">
              <a:highlight>
                <a:schemeClr val="accent1"/>
              </a:highlight>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Provide personalized recommendations based on preferences and goals of the person</a:t>
            </a:r>
            <a:endParaRPr sz="1300">
              <a:latin typeface="Work Sans"/>
              <a:ea typeface="Work Sans"/>
              <a:cs typeface="Work Sans"/>
              <a:sym typeface="Work Sans"/>
            </a:endParaRPr>
          </a:p>
          <a:p>
            <a:pPr indent="0" lvl="0" marL="0" rtl="0" algn="l">
              <a:spcBef>
                <a:spcPts val="0"/>
              </a:spcBef>
              <a:spcAft>
                <a:spcPts val="0"/>
              </a:spcAft>
              <a:buNone/>
            </a:pPr>
            <a:r>
              <a:t/>
            </a:r>
            <a:endParaRPr sz="1300">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Dynamically redefine the diet in case of intake of foods not included in the diet</a:t>
            </a:r>
            <a:endParaRPr sz="1300">
              <a:latin typeface="Work Sans"/>
              <a:ea typeface="Work Sans"/>
              <a:cs typeface="Work Sans"/>
              <a:sym typeface="Work Sans"/>
            </a:endParaRPr>
          </a:p>
          <a:p>
            <a:pPr indent="0" lvl="0" marL="0" rtl="0" algn="l">
              <a:spcBef>
                <a:spcPts val="0"/>
              </a:spcBef>
              <a:spcAft>
                <a:spcPts val="0"/>
              </a:spcAft>
              <a:buNone/>
            </a:pPr>
            <a:r>
              <a:t/>
            </a:r>
            <a:endParaRPr sz="1300">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Showing a recipe for a dish would make it easier to follow the diet</a:t>
            </a:r>
            <a:endParaRPr sz="1300">
              <a:latin typeface="Work Sans"/>
              <a:ea typeface="Work Sans"/>
              <a:cs typeface="Work Sans"/>
              <a:sym typeface="Work Sans"/>
            </a:endParaRPr>
          </a:p>
        </p:txBody>
      </p:sp>
      <p:grpSp>
        <p:nvGrpSpPr>
          <p:cNvPr id="1406" name="Google Shape;1406;p56"/>
          <p:cNvGrpSpPr/>
          <p:nvPr/>
        </p:nvGrpSpPr>
        <p:grpSpPr>
          <a:xfrm>
            <a:off x="1085691" y="1905161"/>
            <a:ext cx="359154" cy="357424"/>
            <a:chOff x="-49786250" y="2316650"/>
            <a:chExt cx="300900" cy="299450"/>
          </a:xfrm>
        </p:grpSpPr>
        <p:sp>
          <p:nvSpPr>
            <p:cNvPr id="1407" name="Google Shape;1407;p56"/>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56"/>
          <p:cNvSpPr txBox="1"/>
          <p:nvPr/>
        </p:nvSpPr>
        <p:spPr>
          <a:xfrm>
            <a:off x="344125" y="4249125"/>
            <a:ext cx="672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highlight>
                  <a:schemeClr val="accent1"/>
                </a:highlight>
                <a:latin typeface="Work Sans"/>
                <a:ea typeface="Work Sans"/>
                <a:cs typeface="Work Sans"/>
                <a:sym typeface="Work Sans"/>
              </a:rPr>
              <a:t>Approval:</a:t>
            </a:r>
            <a:r>
              <a:rPr b="1" lang="en">
                <a:latin typeface="Work Sans"/>
                <a:ea typeface="Work Sans"/>
                <a:cs typeface="Work Sans"/>
                <a:sym typeface="Work Sans"/>
              </a:rPr>
              <a:t> </a:t>
            </a:r>
            <a:r>
              <a:rPr b="1" lang="en" sz="1200">
                <a:latin typeface="Work Sans"/>
                <a:ea typeface="Work Sans"/>
                <a:cs typeface="Work Sans"/>
                <a:sym typeface="Work Sans"/>
              </a:rPr>
              <a:t>Federica has enjoyed our project and she will follow the next update</a:t>
            </a:r>
            <a:endParaRPr b="1" sz="1200">
              <a:latin typeface="Work Sans"/>
              <a:ea typeface="Work Sans"/>
              <a:cs typeface="Work Sans"/>
              <a:sym typeface="Work Sans"/>
            </a:endParaRPr>
          </a:p>
        </p:txBody>
      </p:sp>
      <p:grpSp>
        <p:nvGrpSpPr>
          <p:cNvPr id="1415" name="Google Shape;1415;p56"/>
          <p:cNvGrpSpPr/>
          <p:nvPr/>
        </p:nvGrpSpPr>
        <p:grpSpPr>
          <a:xfrm flipH="1">
            <a:off x="7405447" y="2201957"/>
            <a:ext cx="1592234" cy="2695805"/>
            <a:chOff x="6481246" y="2107761"/>
            <a:chExt cx="1367076" cy="2314592"/>
          </a:xfrm>
        </p:grpSpPr>
        <p:sp>
          <p:nvSpPr>
            <p:cNvPr id="1416" name="Google Shape;1416;p56"/>
            <p:cNvSpPr/>
            <p:nvPr/>
          </p:nvSpPr>
          <p:spPr>
            <a:xfrm>
              <a:off x="7409610" y="4092820"/>
              <a:ext cx="255454" cy="203743"/>
            </a:xfrm>
            <a:custGeom>
              <a:rect b="b" l="l" r="r" t="t"/>
              <a:pathLst>
                <a:path extrusionOk="0" h="1840" w="2307">
                  <a:moveTo>
                    <a:pt x="1507" y="1"/>
                  </a:moveTo>
                  <a:cubicBezTo>
                    <a:pt x="1336" y="1"/>
                    <a:pt x="965" y="165"/>
                    <a:pt x="933" y="306"/>
                  </a:cubicBezTo>
                  <a:cubicBezTo>
                    <a:pt x="933" y="306"/>
                    <a:pt x="599" y="1239"/>
                    <a:pt x="510" y="1362"/>
                  </a:cubicBezTo>
                  <a:cubicBezTo>
                    <a:pt x="422" y="1485"/>
                    <a:pt x="1" y="1627"/>
                    <a:pt x="18" y="1765"/>
                  </a:cubicBezTo>
                  <a:cubicBezTo>
                    <a:pt x="24" y="1820"/>
                    <a:pt x="174" y="1840"/>
                    <a:pt x="370" y="1840"/>
                  </a:cubicBezTo>
                  <a:cubicBezTo>
                    <a:pt x="674" y="1840"/>
                    <a:pt x="1089" y="1791"/>
                    <a:pt x="1250" y="1748"/>
                  </a:cubicBezTo>
                  <a:cubicBezTo>
                    <a:pt x="1514" y="1675"/>
                    <a:pt x="1550" y="1377"/>
                    <a:pt x="1725" y="1167"/>
                  </a:cubicBezTo>
                  <a:cubicBezTo>
                    <a:pt x="1902" y="956"/>
                    <a:pt x="2306" y="585"/>
                    <a:pt x="2290" y="445"/>
                  </a:cubicBezTo>
                  <a:cubicBezTo>
                    <a:pt x="2275" y="306"/>
                    <a:pt x="1691" y="43"/>
                    <a:pt x="1552" y="5"/>
                  </a:cubicBezTo>
                  <a:cubicBezTo>
                    <a:pt x="1539" y="2"/>
                    <a:pt x="1524" y="1"/>
                    <a:pt x="1507"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7076201" y="3246402"/>
              <a:ext cx="561623" cy="909204"/>
            </a:xfrm>
            <a:custGeom>
              <a:rect b="b" l="l" r="r" t="t"/>
              <a:pathLst>
                <a:path extrusionOk="0" h="8211" w="5072">
                  <a:moveTo>
                    <a:pt x="4719" y="0"/>
                  </a:moveTo>
                  <a:cubicBezTo>
                    <a:pt x="4719" y="0"/>
                    <a:pt x="3327" y="421"/>
                    <a:pt x="2553" y="511"/>
                  </a:cubicBezTo>
                  <a:cubicBezTo>
                    <a:pt x="2387" y="529"/>
                    <a:pt x="2243" y="537"/>
                    <a:pt x="2118" y="537"/>
                  </a:cubicBezTo>
                  <a:cubicBezTo>
                    <a:pt x="1664" y="537"/>
                    <a:pt x="1480" y="438"/>
                    <a:pt x="1480" y="438"/>
                  </a:cubicBezTo>
                  <a:cubicBezTo>
                    <a:pt x="1480" y="438"/>
                    <a:pt x="459" y="2322"/>
                    <a:pt x="317" y="3181"/>
                  </a:cubicBezTo>
                  <a:cubicBezTo>
                    <a:pt x="177" y="4040"/>
                    <a:pt x="0" y="5697"/>
                    <a:pt x="157" y="5804"/>
                  </a:cubicBezTo>
                  <a:cubicBezTo>
                    <a:pt x="311" y="5910"/>
                    <a:pt x="3908" y="8044"/>
                    <a:pt x="3908" y="8044"/>
                  </a:cubicBezTo>
                  <a:cubicBezTo>
                    <a:pt x="3908" y="8044"/>
                    <a:pt x="4171" y="8210"/>
                    <a:pt x="4352" y="8210"/>
                  </a:cubicBezTo>
                  <a:cubicBezTo>
                    <a:pt x="4391" y="8210"/>
                    <a:pt x="4426" y="8202"/>
                    <a:pt x="4454" y="8183"/>
                  </a:cubicBezTo>
                  <a:cubicBezTo>
                    <a:pt x="4613" y="8079"/>
                    <a:pt x="4594" y="7939"/>
                    <a:pt x="4577" y="7798"/>
                  </a:cubicBezTo>
                  <a:cubicBezTo>
                    <a:pt x="4561" y="7656"/>
                    <a:pt x="2060" y="5157"/>
                    <a:pt x="2060" y="5157"/>
                  </a:cubicBezTo>
                  <a:cubicBezTo>
                    <a:pt x="2060" y="5157"/>
                    <a:pt x="1657" y="4665"/>
                    <a:pt x="1972" y="4119"/>
                  </a:cubicBezTo>
                  <a:cubicBezTo>
                    <a:pt x="2287" y="3573"/>
                    <a:pt x="4635" y="773"/>
                    <a:pt x="4754" y="544"/>
                  </a:cubicBezTo>
                  <a:cubicBezTo>
                    <a:pt x="4874" y="315"/>
                    <a:pt x="5071" y="192"/>
                    <a:pt x="4719" y="0"/>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7213617" y="3275192"/>
              <a:ext cx="344370" cy="163991"/>
            </a:xfrm>
            <a:custGeom>
              <a:rect b="b" l="l" r="r" t="t"/>
              <a:pathLst>
                <a:path extrusionOk="0" h="1481" w="3110">
                  <a:moveTo>
                    <a:pt x="2539" y="1"/>
                  </a:moveTo>
                  <a:cubicBezTo>
                    <a:pt x="2136" y="107"/>
                    <a:pt x="1728" y="191"/>
                    <a:pt x="1316" y="249"/>
                  </a:cubicBezTo>
                  <a:cubicBezTo>
                    <a:pt x="1149" y="268"/>
                    <a:pt x="1003" y="275"/>
                    <a:pt x="879" y="275"/>
                  </a:cubicBezTo>
                  <a:cubicBezTo>
                    <a:pt x="427" y="275"/>
                    <a:pt x="243" y="178"/>
                    <a:pt x="243" y="178"/>
                  </a:cubicBezTo>
                  <a:cubicBezTo>
                    <a:pt x="243" y="178"/>
                    <a:pt x="142" y="364"/>
                    <a:pt x="0" y="648"/>
                  </a:cubicBezTo>
                  <a:cubicBezTo>
                    <a:pt x="399" y="685"/>
                    <a:pt x="1175" y="815"/>
                    <a:pt x="1665" y="1306"/>
                  </a:cubicBezTo>
                  <a:cubicBezTo>
                    <a:pt x="1789" y="1430"/>
                    <a:pt x="1916" y="1481"/>
                    <a:pt x="2041" y="1481"/>
                  </a:cubicBezTo>
                  <a:cubicBezTo>
                    <a:pt x="2602" y="1481"/>
                    <a:pt x="3109" y="443"/>
                    <a:pt x="3109" y="443"/>
                  </a:cubicBezTo>
                  <a:lnTo>
                    <a:pt x="2539" y="1"/>
                  </a:lnTo>
                  <a:close/>
                </a:path>
              </a:pathLst>
            </a:custGeom>
            <a:solidFill>
              <a:schemeClr val="dk1"/>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6481246" y="2577480"/>
              <a:ext cx="1206957" cy="759829"/>
            </a:xfrm>
            <a:custGeom>
              <a:rect b="b" l="l" r="r" t="t"/>
              <a:pathLst>
                <a:path extrusionOk="0" h="6862" w="10900">
                  <a:moveTo>
                    <a:pt x="7386" y="1"/>
                  </a:moveTo>
                  <a:cubicBezTo>
                    <a:pt x="7104" y="1"/>
                    <a:pt x="6830" y="52"/>
                    <a:pt x="6607" y="197"/>
                  </a:cubicBezTo>
                  <a:cubicBezTo>
                    <a:pt x="6607" y="197"/>
                    <a:pt x="5304" y="636"/>
                    <a:pt x="5004" y="918"/>
                  </a:cubicBezTo>
                  <a:cubicBezTo>
                    <a:pt x="4704" y="1199"/>
                    <a:pt x="4387" y="2047"/>
                    <a:pt x="4387" y="2047"/>
                  </a:cubicBezTo>
                  <a:lnTo>
                    <a:pt x="3808" y="2556"/>
                  </a:lnTo>
                  <a:cubicBezTo>
                    <a:pt x="3470" y="2720"/>
                    <a:pt x="3154" y="2921"/>
                    <a:pt x="2859" y="3152"/>
                  </a:cubicBezTo>
                  <a:cubicBezTo>
                    <a:pt x="2399" y="3521"/>
                    <a:pt x="1273" y="4645"/>
                    <a:pt x="1273" y="4645"/>
                  </a:cubicBezTo>
                  <a:cubicBezTo>
                    <a:pt x="1273" y="4645"/>
                    <a:pt x="776" y="4548"/>
                    <a:pt x="436" y="4548"/>
                  </a:cubicBezTo>
                  <a:cubicBezTo>
                    <a:pt x="298" y="4548"/>
                    <a:pt x="185" y="4564"/>
                    <a:pt x="144" y="4610"/>
                  </a:cubicBezTo>
                  <a:cubicBezTo>
                    <a:pt x="0" y="4768"/>
                    <a:pt x="73" y="5368"/>
                    <a:pt x="108" y="5417"/>
                  </a:cubicBezTo>
                  <a:cubicBezTo>
                    <a:pt x="127" y="5445"/>
                    <a:pt x="152" y="5474"/>
                    <a:pt x="179" y="5474"/>
                  </a:cubicBezTo>
                  <a:cubicBezTo>
                    <a:pt x="202" y="5474"/>
                    <a:pt x="226" y="5455"/>
                    <a:pt x="250" y="5400"/>
                  </a:cubicBezTo>
                  <a:cubicBezTo>
                    <a:pt x="302" y="5277"/>
                    <a:pt x="284" y="5206"/>
                    <a:pt x="319" y="5100"/>
                  </a:cubicBezTo>
                  <a:cubicBezTo>
                    <a:pt x="345" y="5021"/>
                    <a:pt x="584" y="5011"/>
                    <a:pt x="706" y="5011"/>
                  </a:cubicBezTo>
                  <a:cubicBezTo>
                    <a:pt x="749" y="5011"/>
                    <a:pt x="777" y="5012"/>
                    <a:pt x="777" y="5012"/>
                  </a:cubicBezTo>
                  <a:cubicBezTo>
                    <a:pt x="777" y="5012"/>
                    <a:pt x="231" y="5506"/>
                    <a:pt x="319" y="5594"/>
                  </a:cubicBezTo>
                  <a:cubicBezTo>
                    <a:pt x="339" y="5614"/>
                    <a:pt x="363" y="5622"/>
                    <a:pt x="390" y="5622"/>
                  </a:cubicBezTo>
                  <a:cubicBezTo>
                    <a:pt x="482" y="5622"/>
                    <a:pt x="603" y="5526"/>
                    <a:pt x="671" y="5471"/>
                  </a:cubicBezTo>
                  <a:cubicBezTo>
                    <a:pt x="759" y="5400"/>
                    <a:pt x="917" y="5258"/>
                    <a:pt x="971" y="5258"/>
                  </a:cubicBezTo>
                  <a:cubicBezTo>
                    <a:pt x="1132" y="5243"/>
                    <a:pt x="1286" y="5195"/>
                    <a:pt x="1428" y="5119"/>
                  </a:cubicBezTo>
                  <a:cubicBezTo>
                    <a:pt x="1521" y="5048"/>
                    <a:pt x="1611" y="4971"/>
                    <a:pt x="1693" y="4889"/>
                  </a:cubicBezTo>
                  <a:cubicBezTo>
                    <a:pt x="1693" y="4889"/>
                    <a:pt x="3541" y="4045"/>
                    <a:pt x="4104" y="3657"/>
                  </a:cubicBezTo>
                  <a:cubicBezTo>
                    <a:pt x="4667" y="3270"/>
                    <a:pt x="4911" y="3059"/>
                    <a:pt x="4911" y="3059"/>
                  </a:cubicBezTo>
                  <a:lnTo>
                    <a:pt x="5491" y="2847"/>
                  </a:lnTo>
                  <a:lnTo>
                    <a:pt x="5826" y="2707"/>
                  </a:lnTo>
                  <a:cubicBezTo>
                    <a:pt x="5826" y="2707"/>
                    <a:pt x="6547" y="4045"/>
                    <a:pt x="6564" y="5154"/>
                  </a:cubicBezTo>
                  <a:cubicBezTo>
                    <a:pt x="6583" y="6263"/>
                    <a:pt x="6389" y="6615"/>
                    <a:pt x="6389" y="6615"/>
                  </a:cubicBezTo>
                  <a:cubicBezTo>
                    <a:pt x="6389" y="6615"/>
                    <a:pt x="7559" y="6861"/>
                    <a:pt x="8171" y="6861"/>
                  </a:cubicBezTo>
                  <a:cubicBezTo>
                    <a:pt x="8213" y="6861"/>
                    <a:pt x="8253" y="6860"/>
                    <a:pt x="8290" y="6857"/>
                  </a:cubicBezTo>
                  <a:cubicBezTo>
                    <a:pt x="8855" y="6816"/>
                    <a:pt x="9153" y="6347"/>
                    <a:pt x="9839" y="6347"/>
                  </a:cubicBezTo>
                  <a:lnTo>
                    <a:pt x="10860" y="6347"/>
                  </a:lnTo>
                  <a:cubicBezTo>
                    <a:pt x="10899" y="5871"/>
                    <a:pt x="10899" y="5394"/>
                    <a:pt x="10860" y="4921"/>
                  </a:cubicBezTo>
                  <a:cubicBezTo>
                    <a:pt x="10804" y="4487"/>
                    <a:pt x="10722" y="4058"/>
                    <a:pt x="10614" y="3635"/>
                  </a:cubicBezTo>
                  <a:cubicBezTo>
                    <a:pt x="10614" y="3635"/>
                    <a:pt x="10211" y="1261"/>
                    <a:pt x="10103" y="925"/>
                  </a:cubicBezTo>
                  <a:cubicBezTo>
                    <a:pt x="9995" y="590"/>
                    <a:pt x="9259" y="361"/>
                    <a:pt x="8801" y="256"/>
                  </a:cubicBezTo>
                  <a:cubicBezTo>
                    <a:pt x="8499" y="188"/>
                    <a:pt x="7927" y="1"/>
                    <a:pt x="7386" y="1"/>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6969125" y="3252160"/>
              <a:ext cx="750639" cy="1162665"/>
            </a:xfrm>
            <a:custGeom>
              <a:rect b="b" l="l" r="r" t="t"/>
              <a:pathLst>
                <a:path extrusionOk="0" h="10500" w="6779">
                  <a:moveTo>
                    <a:pt x="5526" y="1"/>
                  </a:moveTo>
                  <a:cubicBezTo>
                    <a:pt x="5091" y="1"/>
                    <a:pt x="4558" y="73"/>
                    <a:pt x="4119" y="352"/>
                  </a:cubicBezTo>
                  <a:cubicBezTo>
                    <a:pt x="4119" y="352"/>
                    <a:pt x="2182" y="3379"/>
                    <a:pt x="2007" y="3890"/>
                  </a:cubicBezTo>
                  <a:cubicBezTo>
                    <a:pt x="1832" y="4399"/>
                    <a:pt x="1620" y="9011"/>
                    <a:pt x="1620" y="9011"/>
                  </a:cubicBezTo>
                  <a:cubicBezTo>
                    <a:pt x="1620" y="9011"/>
                    <a:pt x="986" y="9576"/>
                    <a:pt x="686" y="9893"/>
                  </a:cubicBezTo>
                  <a:cubicBezTo>
                    <a:pt x="388" y="10208"/>
                    <a:pt x="0" y="10278"/>
                    <a:pt x="142" y="10368"/>
                  </a:cubicBezTo>
                  <a:cubicBezTo>
                    <a:pt x="240" y="10429"/>
                    <a:pt x="590" y="10500"/>
                    <a:pt x="930" y="10500"/>
                  </a:cubicBezTo>
                  <a:cubicBezTo>
                    <a:pt x="1075" y="10500"/>
                    <a:pt x="1217" y="10487"/>
                    <a:pt x="1338" y="10455"/>
                  </a:cubicBezTo>
                  <a:cubicBezTo>
                    <a:pt x="1743" y="10349"/>
                    <a:pt x="2412" y="10122"/>
                    <a:pt x="2499" y="10051"/>
                  </a:cubicBezTo>
                  <a:cubicBezTo>
                    <a:pt x="2589" y="9982"/>
                    <a:pt x="2605" y="9911"/>
                    <a:pt x="2605" y="9648"/>
                  </a:cubicBezTo>
                  <a:cubicBezTo>
                    <a:pt x="2605" y="9386"/>
                    <a:pt x="2542" y="9518"/>
                    <a:pt x="2535" y="9261"/>
                  </a:cubicBezTo>
                  <a:cubicBezTo>
                    <a:pt x="2518" y="8679"/>
                    <a:pt x="2697" y="7906"/>
                    <a:pt x="2851" y="7237"/>
                  </a:cubicBezTo>
                  <a:cubicBezTo>
                    <a:pt x="3030" y="6486"/>
                    <a:pt x="3450" y="4965"/>
                    <a:pt x="3450" y="4736"/>
                  </a:cubicBezTo>
                  <a:cubicBezTo>
                    <a:pt x="3450" y="4600"/>
                    <a:pt x="3463" y="4466"/>
                    <a:pt x="3485" y="4333"/>
                  </a:cubicBezTo>
                  <a:cubicBezTo>
                    <a:pt x="3485" y="4333"/>
                    <a:pt x="6284" y="2660"/>
                    <a:pt x="6530" y="1815"/>
                  </a:cubicBezTo>
                  <a:cubicBezTo>
                    <a:pt x="6778" y="971"/>
                    <a:pt x="6355" y="86"/>
                    <a:pt x="6355" y="86"/>
                  </a:cubicBezTo>
                  <a:cubicBezTo>
                    <a:pt x="6355" y="86"/>
                    <a:pt x="5998" y="1"/>
                    <a:pt x="5526" y="1"/>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7375616" y="3252271"/>
              <a:ext cx="343927" cy="268852"/>
            </a:xfrm>
            <a:custGeom>
              <a:rect b="b" l="l" r="r" t="t"/>
              <a:pathLst>
                <a:path extrusionOk="0" h="2428" w="3106">
                  <a:moveTo>
                    <a:pt x="1851" y="1"/>
                  </a:moveTo>
                  <a:cubicBezTo>
                    <a:pt x="1417" y="1"/>
                    <a:pt x="886" y="73"/>
                    <a:pt x="448" y="351"/>
                  </a:cubicBezTo>
                  <a:cubicBezTo>
                    <a:pt x="448" y="351"/>
                    <a:pt x="261" y="642"/>
                    <a:pt x="0" y="1058"/>
                  </a:cubicBezTo>
                  <a:cubicBezTo>
                    <a:pt x="214" y="971"/>
                    <a:pt x="559" y="859"/>
                    <a:pt x="922" y="859"/>
                  </a:cubicBezTo>
                  <a:cubicBezTo>
                    <a:pt x="1291" y="859"/>
                    <a:pt x="1679" y="976"/>
                    <a:pt x="1963" y="1354"/>
                  </a:cubicBezTo>
                  <a:cubicBezTo>
                    <a:pt x="2285" y="1781"/>
                    <a:pt x="2393" y="2148"/>
                    <a:pt x="2419" y="2428"/>
                  </a:cubicBezTo>
                  <a:cubicBezTo>
                    <a:pt x="2643" y="2202"/>
                    <a:pt x="2809" y="1988"/>
                    <a:pt x="2859" y="1813"/>
                  </a:cubicBezTo>
                  <a:cubicBezTo>
                    <a:pt x="3105" y="966"/>
                    <a:pt x="2684" y="87"/>
                    <a:pt x="2684" y="87"/>
                  </a:cubicBezTo>
                  <a:cubicBezTo>
                    <a:pt x="2684" y="87"/>
                    <a:pt x="2325" y="1"/>
                    <a:pt x="1851" y="1"/>
                  </a:cubicBezTo>
                  <a:close/>
                </a:path>
              </a:pathLst>
            </a:custGeom>
            <a:solidFill>
              <a:schemeClr val="dk1"/>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6969125" y="4246735"/>
              <a:ext cx="288562" cy="175618"/>
            </a:xfrm>
            <a:custGeom>
              <a:rect b="b" l="l" r="r" t="t"/>
              <a:pathLst>
                <a:path extrusionOk="0" h="1586" w="2606">
                  <a:moveTo>
                    <a:pt x="1812" y="1"/>
                  </a:moveTo>
                  <a:cubicBezTo>
                    <a:pt x="1707" y="1"/>
                    <a:pt x="1620" y="97"/>
                    <a:pt x="1620" y="97"/>
                  </a:cubicBezTo>
                  <a:cubicBezTo>
                    <a:pt x="1620" y="97"/>
                    <a:pt x="986" y="662"/>
                    <a:pt x="686" y="979"/>
                  </a:cubicBezTo>
                  <a:cubicBezTo>
                    <a:pt x="388" y="1295"/>
                    <a:pt x="0" y="1364"/>
                    <a:pt x="142" y="1454"/>
                  </a:cubicBezTo>
                  <a:cubicBezTo>
                    <a:pt x="240" y="1515"/>
                    <a:pt x="590" y="1586"/>
                    <a:pt x="930" y="1586"/>
                  </a:cubicBezTo>
                  <a:cubicBezTo>
                    <a:pt x="1075" y="1586"/>
                    <a:pt x="1217" y="1573"/>
                    <a:pt x="1338" y="1541"/>
                  </a:cubicBezTo>
                  <a:cubicBezTo>
                    <a:pt x="1743" y="1435"/>
                    <a:pt x="2412" y="1208"/>
                    <a:pt x="2499" y="1137"/>
                  </a:cubicBezTo>
                  <a:cubicBezTo>
                    <a:pt x="2589" y="1068"/>
                    <a:pt x="2605" y="997"/>
                    <a:pt x="2605" y="734"/>
                  </a:cubicBezTo>
                  <a:cubicBezTo>
                    <a:pt x="2605" y="472"/>
                    <a:pt x="2548" y="591"/>
                    <a:pt x="2536" y="379"/>
                  </a:cubicBezTo>
                  <a:lnTo>
                    <a:pt x="2164" y="449"/>
                  </a:lnTo>
                  <a:cubicBezTo>
                    <a:pt x="2123" y="330"/>
                    <a:pt x="2063" y="216"/>
                    <a:pt x="1989" y="116"/>
                  </a:cubicBezTo>
                  <a:cubicBezTo>
                    <a:pt x="1932" y="29"/>
                    <a:pt x="1869" y="1"/>
                    <a:pt x="1812"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6963477" y="2577812"/>
              <a:ext cx="725282" cy="760494"/>
            </a:xfrm>
            <a:custGeom>
              <a:rect b="b" l="l" r="r" t="t"/>
              <a:pathLst>
                <a:path extrusionOk="0" h="6868" w="6550">
                  <a:moveTo>
                    <a:pt x="3019" y="1"/>
                  </a:moveTo>
                  <a:cubicBezTo>
                    <a:pt x="2741" y="1"/>
                    <a:pt x="2471" y="51"/>
                    <a:pt x="2252" y="194"/>
                  </a:cubicBezTo>
                  <a:cubicBezTo>
                    <a:pt x="2252" y="194"/>
                    <a:pt x="949" y="633"/>
                    <a:pt x="649" y="915"/>
                  </a:cubicBezTo>
                  <a:cubicBezTo>
                    <a:pt x="349" y="1196"/>
                    <a:pt x="32" y="2044"/>
                    <a:pt x="32" y="2044"/>
                  </a:cubicBezTo>
                  <a:lnTo>
                    <a:pt x="1" y="2072"/>
                  </a:lnTo>
                  <a:cubicBezTo>
                    <a:pt x="36" y="2229"/>
                    <a:pt x="109" y="2376"/>
                    <a:pt x="209" y="2501"/>
                  </a:cubicBezTo>
                  <a:cubicBezTo>
                    <a:pt x="396" y="2732"/>
                    <a:pt x="728" y="2860"/>
                    <a:pt x="949" y="2924"/>
                  </a:cubicBezTo>
                  <a:lnTo>
                    <a:pt x="1141" y="2853"/>
                  </a:lnTo>
                  <a:lnTo>
                    <a:pt x="1477" y="2713"/>
                  </a:lnTo>
                  <a:cubicBezTo>
                    <a:pt x="1477" y="2713"/>
                    <a:pt x="2198" y="4050"/>
                    <a:pt x="2217" y="5160"/>
                  </a:cubicBezTo>
                  <a:cubicBezTo>
                    <a:pt x="2233" y="6269"/>
                    <a:pt x="2040" y="6620"/>
                    <a:pt x="2040" y="6620"/>
                  </a:cubicBezTo>
                  <a:cubicBezTo>
                    <a:pt x="2040" y="6620"/>
                    <a:pt x="3217" y="6867"/>
                    <a:pt x="3829" y="6867"/>
                  </a:cubicBezTo>
                  <a:cubicBezTo>
                    <a:pt x="3869" y="6867"/>
                    <a:pt x="3907" y="6866"/>
                    <a:pt x="3942" y="6864"/>
                  </a:cubicBezTo>
                  <a:cubicBezTo>
                    <a:pt x="4507" y="6828"/>
                    <a:pt x="4803" y="6353"/>
                    <a:pt x="5491" y="6353"/>
                  </a:cubicBezTo>
                  <a:lnTo>
                    <a:pt x="6510" y="6353"/>
                  </a:lnTo>
                  <a:cubicBezTo>
                    <a:pt x="6550" y="5880"/>
                    <a:pt x="6550" y="5403"/>
                    <a:pt x="6510" y="4927"/>
                  </a:cubicBezTo>
                  <a:cubicBezTo>
                    <a:pt x="6455" y="4495"/>
                    <a:pt x="6373" y="4066"/>
                    <a:pt x="6264" y="3643"/>
                  </a:cubicBezTo>
                  <a:cubicBezTo>
                    <a:pt x="6264" y="3643"/>
                    <a:pt x="5862" y="1267"/>
                    <a:pt x="5754" y="932"/>
                  </a:cubicBezTo>
                  <a:cubicBezTo>
                    <a:pt x="5648" y="598"/>
                    <a:pt x="4910" y="367"/>
                    <a:pt x="4451" y="263"/>
                  </a:cubicBezTo>
                  <a:cubicBezTo>
                    <a:pt x="4147" y="195"/>
                    <a:pt x="3566" y="1"/>
                    <a:pt x="3019" y="1"/>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7294561" y="2784324"/>
              <a:ext cx="48943" cy="120806"/>
            </a:xfrm>
            <a:custGeom>
              <a:rect b="b" l="l" r="r" t="t"/>
              <a:pathLst>
                <a:path extrusionOk="0" fill="none" h="1091" w="442">
                  <a:moveTo>
                    <a:pt x="0" y="105"/>
                  </a:moveTo>
                  <a:lnTo>
                    <a:pt x="177" y="1091"/>
                  </a:lnTo>
                  <a:lnTo>
                    <a:pt x="442" y="1038"/>
                  </a:lnTo>
                  <a:lnTo>
                    <a:pt x="212" y="0"/>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7247833" y="3264340"/>
              <a:ext cx="49829" cy="17052"/>
            </a:xfrm>
            <a:custGeom>
              <a:rect b="b" l="l" r="r" t="t"/>
              <a:pathLst>
                <a:path extrusionOk="0" fill="none" h="154" w="450">
                  <a:moveTo>
                    <a:pt x="450" y="0"/>
                  </a:moveTo>
                  <a:cubicBezTo>
                    <a:pt x="176" y="105"/>
                    <a:pt x="1" y="153"/>
                    <a:pt x="1" y="15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7339296" y="3152613"/>
              <a:ext cx="160005" cy="94674"/>
            </a:xfrm>
            <a:custGeom>
              <a:rect b="b" l="l" r="r" t="t"/>
              <a:pathLst>
                <a:path extrusionOk="0" fill="none" h="855" w="1445">
                  <a:moveTo>
                    <a:pt x="1445" y="1"/>
                  </a:moveTo>
                  <a:cubicBezTo>
                    <a:pt x="999" y="342"/>
                    <a:pt x="515" y="629"/>
                    <a:pt x="0" y="855"/>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7393997" y="3174759"/>
              <a:ext cx="131547" cy="79283"/>
            </a:xfrm>
            <a:custGeom>
              <a:rect b="b" l="l" r="r" t="t"/>
              <a:pathLst>
                <a:path extrusionOk="0" fill="none" h="716" w="1188">
                  <a:moveTo>
                    <a:pt x="1187" y="0"/>
                  </a:moveTo>
                  <a:cubicBezTo>
                    <a:pt x="865" y="250"/>
                    <a:pt x="423" y="556"/>
                    <a:pt x="0" y="716"/>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7552452" y="3131242"/>
              <a:ext cx="24914" cy="21703"/>
            </a:xfrm>
            <a:custGeom>
              <a:rect b="b" l="l" r="r" t="t"/>
              <a:pathLst>
                <a:path extrusionOk="0" fill="none" h="196" w="225">
                  <a:moveTo>
                    <a:pt x="224" y="0"/>
                  </a:moveTo>
                  <a:cubicBezTo>
                    <a:pt x="224" y="0"/>
                    <a:pt x="144" y="80"/>
                    <a:pt x="1" y="196"/>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6963699" y="2577812"/>
              <a:ext cx="688298" cy="373935"/>
            </a:xfrm>
            <a:custGeom>
              <a:rect b="b" l="l" r="r" t="t"/>
              <a:pathLst>
                <a:path extrusionOk="0" h="3377" w="6216">
                  <a:moveTo>
                    <a:pt x="3019" y="0"/>
                  </a:moveTo>
                  <a:cubicBezTo>
                    <a:pt x="2740" y="0"/>
                    <a:pt x="2470" y="51"/>
                    <a:pt x="2250" y="194"/>
                  </a:cubicBezTo>
                  <a:cubicBezTo>
                    <a:pt x="2250" y="194"/>
                    <a:pt x="947" y="632"/>
                    <a:pt x="647" y="915"/>
                  </a:cubicBezTo>
                  <a:cubicBezTo>
                    <a:pt x="347" y="1196"/>
                    <a:pt x="30" y="2044"/>
                    <a:pt x="30" y="2044"/>
                  </a:cubicBezTo>
                  <a:lnTo>
                    <a:pt x="1" y="2070"/>
                  </a:lnTo>
                  <a:cubicBezTo>
                    <a:pt x="36" y="2229"/>
                    <a:pt x="107" y="2376"/>
                    <a:pt x="207" y="2501"/>
                  </a:cubicBezTo>
                  <a:cubicBezTo>
                    <a:pt x="394" y="2732"/>
                    <a:pt x="726" y="2860"/>
                    <a:pt x="947" y="2922"/>
                  </a:cubicBezTo>
                  <a:lnTo>
                    <a:pt x="1141" y="2853"/>
                  </a:lnTo>
                  <a:lnTo>
                    <a:pt x="1475" y="2711"/>
                  </a:lnTo>
                  <a:cubicBezTo>
                    <a:pt x="1475" y="2711"/>
                    <a:pt x="1141" y="1690"/>
                    <a:pt x="1193" y="1550"/>
                  </a:cubicBezTo>
                  <a:cubicBezTo>
                    <a:pt x="1247" y="1411"/>
                    <a:pt x="2690" y="494"/>
                    <a:pt x="2690" y="494"/>
                  </a:cubicBezTo>
                  <a:cubicBezTo>
                    <a:pt x="2690" y="494"/>
                    <a:pt x="2917" y="617"/>
                    <a:pt x="3130" y="704"/>
                  </a:cubicBezTo>
                  <a:cubicBezTo>
                    <a:pt x="3340" y="794"/>
                    <a:pt x="3586" y="898"/>
                    <a:pt x="3586" y="898"/>
                  </a:cubicBezTo>
                  <a:lnTo>
                    <a:pt x="6216" y="3377"/>
                  </a:lnTo>
                  <a:cubicBezTo>
                    <a:pt x="6108" y="2743"/>
                    <a:pt x="5836" y="1198"/>
                    <a:pt x="5752" y="932"/>
                  </a:cubicBezTo>
                  <a:cubicBezTo>
                    <a:pt x="5647" y="598"/>
                    <a:pt x="4908" y="367"/>
                    <a:pt x="4449" y="263"/>
                  </a:cubicBezTo>
                  <a:cubicBezTo>
                    <a:pt x="4146" y="193"/>
                    <a:pt x="3565" y="0"/>
                    <a:pt x="3019" y="0"/>
                  </a:cubicBezTo>
                  <a:close/>
                </a:path>
              </a:pathLst>
            </a:custGeom>
            <a:solidFill>
              <a:schemeClr val="lt2"/>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6941885" y="2879884"/>
              <a:ext cx="83823" cy="50604"/>
            </a:xfrm>
            <a:custGeom>
              <a:rect b="b" l="l" r="r" t="t"/>
              <a:pathLst>
                <a:path extrusionOk="0" fill="none" h="457" w="757">
                  <a:moveTo>
                    <a:pt x="757" y="334"/>
                  </a:moveTo>
                  <a:cubicBezTo>
                    <a:pt x="757" y="334"/>
                    <a:pt x="123" y="457"/>
                    <a:pt x="0"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7161131" y="2548136"/>
              <a:ext cx="307276" cy="223342"/>
            </a:xfrm>
            <a:custGeom>
              <a:rect b="b" l="l" r="r" t="t"/>
              <a:pathLst>
                <a:path extrusionOk="0" h="2017" w="2775">
                  <a:moveTo>
                    <a:pt x="1638" y="1"/>
                  </a:moveTo>
                  <a:cubicBezTo>
                    <a:pt x="1468" y="1"/>
                    <a:pt x="1326" y="20"/>
                    <a:pt x="1261" y="39"/>
                  </a:cubicBezTo>
                  <a:cubicBezTo>
                    <a:pt x="1086" y="78"/>
                    <a:pt x="909" y="107"/>
                    <a:pt x="730" y="126"/>
                  </a:cubicBezTo>
                  <a:cubicBezTo>
                    <a:pt x="730" y="126"/>
                    <a:pt x="396" y="197"/>
                    <a:pt x="327" y="443"/>
                  </a:cubicBezTo>
                  <a:cubicBezTo>
                    <a:pt x="259" y="687"/>
                    <a:pt x="1" y="1957"/>
                    <a:pt x="146" y="1957"/>
                  </a:cubicBezTo>
                  <a:cubicBezTo>
                    <a:pt x="148" y="1957"/>
                    <a:pt x="150" y="1957"/>
                    <a:pt x="152" y="1956"/>
                  </a:cubicBezTo>
                  <a:cubicBezTo>
                    <a:pt x="310" y="1921"/>
                    <a:pt x="1190" y="1464"/>
                    <a:pt x="1332" y="1377"/>
                  </a:cubicBezTo>
                  <a:cubicBezTo>
                    <a:pt x="1339" y="1372"/>
                    <a:pt x="1348" y="1370"/>
                    <a:pt x="1359" y="1370"/>
                  </a:cubicBezTo>
                  <a:cubicBezTo>
                    <a:pt x="1549" y="1370"/>
                    <a:pt x="2257" y="2017"/>
                    <a:pt x="2418" y="2017"/>
                  </a:cubicBezTo>
                  <a:cubicBezTo>
                    <a:pt x="2428" y="2017"/>
                    <a:pt x="2435" y="2015"/>
                    <a:pt x="2441" y="2010"/>
                  </a:cubicBezTo>
                  <a:cubicBezTo>
                    <a:pt x="2545" y="1923"/>
                    <a:pt x="2774" y="901"/>
                    <a:pt x="2562" y="408"/>
                  </a:cubicBezTo>
                  <a:cubicBezTo>
                    <a:pt x="2421" y="80"/>
                    <a:pt x="1976" y="1"/>
                    <a:pt x="1638" y="1"/>
                  </a:cubicBezTo>
                  <a:close/>
                </a:path>
              </a:pathLst>
            </a:custGeom>
            <a:solidFill>
              <a:schemeClr val="lt2"/>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7348598" y="2230229"/>
              <a:ext cx="283247" cy="329754"/>
            </a:xfrm>
            <a:custGeom>
              <a:rect b="b" l="l" r="r" t="t"/>
              <a:pathLst>
                <a:path extrusionOk="0" h="2978" w="2558">
                  <a:moveTo>
                    <a:pt x="1008" y="1"/>
                  </a:moveTo>
                  <a:cubicBezTo>
                    <a:pt x="631" y="1"/>
                    <a:pt x="1" y="1550"/>
                    <a:pt x="129" y="2276"/>
                  </a:cubicBezTo>
                  <a:cubicBezTo>
                    <a:pt x="223" y="2810"/>
                    <a:pt x="524" y="2977"/>
                    <a:pt x="887" y="2977"/>
                  </a:cubicBezTo>
                  <a:cubicBezTo>
                    <a:pt x="1033" y="2977"/>
                    <a:pt x="1188" y="2951"/>
                    <a:pt x="1344" y="2910"/>
                  </a:cubicBezTo>
                  <a:cubicBezTo>
                    <a:pt x="1890" y="2764"/>
                    <a:pt x="2557" y="1905"/>
                    <a:pt x="1942" y="990"/>
                  </a:cubicBezTo>
                  <a:cubicBezTo>
                    <a:pt x="1325" y="75"/>
                    <a:pt x="1044" y="6"/>
                    <a:pt x="1044" y="6"/>
                  </a:cubicBezTo>
                  <a:cubicBezTo>
                    <a:pt x="1032" y="3"/>
                    <a:pt x="1020" y="1"/>
                    <a:pt x="1008" y="1"/>
                  </a:cubicBezTo>
                  <a:close/>
                </a:path>
              </a:pathLst>
            </a:custGeom>
            <a:solidFill>
              <a:schemeClr val="dk1"/>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7220593" y="2513367"/>
              <a:ext cx="177389" cy="259330"/>
            </a:xfrm>
            <a:custGeom>
              <a:rect b="b" l="l" r="r" t="t"/>
              <a:pathLst>
                <a:path extrusionOk="0" h="2342" w="1602">
                  <a:moveTo>
                    <a:pt x="1514" y="0"/>
                  </a:moveTo>
                  <a:cubicBezTo>
                    <a:pt x="1514" y="0"/>
                    <a:pt x="1165" y="300"/>
                    <a:pt x="445" y="300"/>
                  </a:cubicBezTo>
                  <a:cubicBezTo>
                    <a:pt x="310" y="300"/>
                    <a:pt x="162" y="290"/>
                    <a:pt x="1" y="265"/>
                  </a:cubicBezTo>
                  <a:lnTo>
                    <a:pt x="1" y="265"/>
                  </a:lnTo>
                  <a:cubicBezTo>
                    <a:pt x="1" y="265"/>
                    <a:pt x="211" y="1284"/>
                    <a:pt x="351" y="1549"/>
                  </a:cubicBezTo>
                  <a:cubicBezTo>
                    <a:pt x="493" y="1814"/>
                    <a:pt x="668" y="2324"/>
                    <a:pt x="741" y="2341"/>
                  </a:cubicBezTo>
                  <a:cubicBezTo>
                    <a:pt x="741" y="2341"/>
                    <a:pt x="742" y="2341"/>
                    <a:pt x="742" y="2341"/>
                  </a:cubicBezTo>
                  <a:cubicBezTo>
                    <a:pt x="820" y="2341"/>
                    <a:pt x="1531" y="969"/>
                    <a:pt x="1566" y="880"/>
                  </a:cubicBezTo>
                  <a:cubicBezTo>
                    <a:pt x="1602" y="790"/>
                    <a:pt x="1514" y="0"/>
                    <a:pt x="1514"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7220593" y="2542600"/>
              <a:ext cx="104972" cy="117374"/>
            </a:xfrm>
            <a:custGeom>
              <a:rect b="b" l="l" r="r" t="t"/>
              <a:pathLst>
                <a:path extrusionOk="0" h="1060" w="948">
                  <a:moveTo>
                    <a:pt x="1" y="1"/>
                  </a:moveTo>
                  <a:cubicBezTo>
                    <a:pt x="1" y="1"/>
                    <a:pt x="137" y="664"/>
                    <a:pt x="265" y="1059"/>
                  </a:cubicBezTo>
                  <a:lnTo>
                    <a:pt x="948" y="301"/>
                  </a:lnTo>
                  <a:lnTo>
                    <a:pt x="156" y="20"/>
                  </a:lnTo>
                  <a:cubicBezTo>
                    <a:pt x="105" y="14"/>
                    <a:pt x="53" y="8"/>
                    <a:pt x="1"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7138653" y="2208194"/>
              <a:ext cx="300189" cy="387223"/>
            </a:xfrm>
            <a:custGeom>
              <a:rect b="b" l="l" r="r" t="t"/>
              <a:pathLst>
                <a:path extrusionOk="0" h="3497" w="2711">
                  <a:moveTo>
                    <a:pt x="1548" y="0"/>
                  </a:moveTo>
                  <a:cubicBezTo>
                    <a:pt x="1294" y="0"/>
                    <a:pt x="1021" y="58"/>
                    <a:pt x="845" y="190"/>
                  </a:cubicBezTo>
                  <a:cubicBezTo>
                    <a:pt x="493" y="455"/>
                    <a:pt x="107" y="805"/>
                    <a:pt x="53" y="1016"/>
                  </a:cubicBezTo>
                  <a:cubicBezTo>
                    <a:pt x="1" y="1228"/>
                    <a:pt x="107" y="1787"/>
                    <a:pt x="107" y="1787"/>
                  </a:cubicBezTo>
                  <a:cubicBezTo>
                    <a:pt x="107" y="1787"/>
                    <a:pt x="335" y="2685"/>
                    <a:pt x="493" y="2896"/>
                  </a:cubicBezTo>
                  <a:cubicBezTo>
                    <a:pt x="650" y="3104"/>
                    <a:pt x="1192" y="3497"/>
                    <a:pt x="1478" y="3497"/>
                  </a:cubicBezTo>
                  <a:cubicBezTo>
                    <a:pt x="1484" y="3497"/>
                    <a:pt x="1490" y="3496"/>
                    <a:pt x="1496" y="3496"/>
                  </a:cubicBezTo>
                  <a:cubicBezTo>
                    <a:pt x="1777" y="3478"/>
                    <a:pt x="2360" y="2985"/>
                    <a:pt x="2465" y="2689"/>
                  </a:cubicBezTo>
                  <a:cubicBezTo>
                    <a:pt x="2569" y="2393"/>
                    <a:pt x="2711" y="1351"/>
                    <a:pt x="2711" y="1351"/>
                  </a:cubicBezTo>
                  <a:cubicBezTo>
                    <a:pt x="2711" y="1351"/>
                    <a:pt x="2325" y="348"/>
                    <a:pt x="2131" y="155"/>
                  </a:cubicBezTo>
                  <a:cubicBezTo>
                    <a:pt x="2034" y="58"/>
                    <a:pt x="1801" y="0"/>
                    <a:pt x="1548"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7041099" y="2107761"/>
              <a:ext cx="423099" cy="300743"/>
            </a:xfrm>
            <a:custGeom>
              <a:rect b="b" l="l" r="r" t="t"/>
              <a:pathLst>
                <a:path extrusionOk="0" h="2716" w="3821">
                  <a:moveTo>
                    <a:pt x="1975" y="1"/>
                  </a:moveTo>
                  <a:cubicBezTo>
                    <a:pt x="591" y="1"/>
                    <a:pt x="1" y="1290"/>
                    <a:pt x="36" y="1675"/>
                  </a:cubicBezTo>
                  <a:cubicBezTo>
                    <a:pt x="71" y="2061"/>
                    <a:pt x="724" y="2571"/>
                    <a:pt x="724" y="2571"/>
                  </a:cubicBezTo>
                  <a:cubicBezTo>
                    <a:pt x="724" y="2571"/>
                    <a:pt x="845" y="2715"/>
                    <a:pt x="936" y="2715"/>
                  </a:cubicBezTo>
                  <a:cubicBezTo>
                    <a:pt x="955" y="2715"/>
                    <a:pt x="973" y="2709"/>
                    <a:pt x="988" y="2694"/>
                  </a:cubicBezTo>
                  <a:cubicBezTo>
                    <a:pt x="1076" y="2607"/>
                    <a:pt x="1128" y="2273"/>
                    <a:pt x="1128" y="2273"/>
                  </a:cubicBezTo>
                  <a:cubicBezTo>
                    <a:pt x="1128" y="2273"/>
                    <a:pt x="1128" y="2273"/>
                    <a:pt x="1128" y="2273"/>
                  </a:cubicBezTo>
                  <a:cubicBezTo>
                    <a:pt x="1133" y="2273"/>
                    <a:pt x="1223" y="2271"/>
                    <a:pt x="1516" y="2131"/>
                  </a:cubicBezTo>
                  <a:cubicBezTo>
                    <a:pt x="1814" y="1988"/>
                    <a:pt x="2712" y="1181"/>
                    <a:pt x="2712" y="1181"/>
                  </a:cubicBezTo>
                  <a:cubicBezTo>
                    <a:pt x="2712" y="1375"/>
                    <a:pt x="3152" y="2185"/>
                    <a:pt x="3152" y="2185"/>
                  </a:cubicBezTo>
                  <a:cubicBezTo>
                    <a:pt x="3152" y="2185"/>
                    <a:pt x="3294" y="2536"/>
                    <a:pt x="3417" y="2623"/>
                  </a:cubicBezTo>
                  <a:cubicBezTo>
                    <a:pt x="3429" y="2633"/>
                    <a:pt x="3441" y="2637"/>
                    <a:pt x="3452" y="2637"/>
                  </a:cubicBezTo>
                  <a:cubicBezTo>
                    <a:pt x="3547" y="2637"/>
                    <a:pt x="3577" y="2318"/>
                    <a:pt x="3592" y="2254"/>
                  </a:cubicBezTo>
                  <a:cubicBezTo>
                    <a:pt x="3735" y="1889"/>
                    <a:pt x="3812" y="1503"/>
                    <a:pt x="3821" y="1110"/>
                  </a:cubicBezTo>
                  <a:cubicBezTo>
                    <a:pt x="3821" y="512"/>
                    <a:pt x="3415" y="24"/>
                    <a:pt x="2008" y="1"/>
                  </a:cubicBezTo>
                  <a:cubicBezTo>
                    <a:pt x="1997" y="1"/>
                    <a:pt x="1986" y="1"/>
                    <a:pt x="1975" y="1"/>
                  </a:cubicBezTo>
                  <a:close/>
                </a:path>
              </a:pathLst>
            </a:custGeom>
            <a:solidFill>
              <a:schemeClr val="dk1"/>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7282934" y="2437184"/>
              <a:ext cx="35212" cy="11848"/>
            </a:xfrm>
            <a:custGeom>
              <a:rect b="b" l="l" r="r" t="t"/>
              <a:pathLst>
                <a:path extrusionOk="0" fill="none" h="107" w="318">
                  <a:moveTo>
                    <a:pt x="1" y="71"/>
                  </a:moveTo>
                  <a:cubicBezTo>
                    <a:pt x="1" y="71"/>
                    <a:pt x="247" y="107"/>
                    <a:pt x="317"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7237978" y="2460770"/>
              <a:ext cx="111284" cy="31226"/>
            </a:xfrm>
            <a:custGeom>
              <a:rect b="b" l="l" r="r" t="t"/>
              <a:pathLst>
                <a:path extrusionOk="0" fill="none" h="282" w="1005">
                  <a:moveTo>
                    <a:pt x="0" y="71"/>
                  </a:moveTo>
                  <a:cubicBezTo>
                    <a:pt x="0" y="71"/>
                    <a:pt x="284" y="281"/>
                    <a:pt x="546" y="246"/>
                  </a:cubicBezTo>
                  <a:cubicBezTo>
                    <a:pt x="722" y="214"/>
                    <a:pt x="882" y="127"/>
                    <a:pt x="1005" y="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7222476" y="2365210"/>
              <a:ext cx="25468" cy="36984"/>
            </a:xfrm>
            <a:custGeom>
              <a:rect b="b" l="l" r="r" t="t"/>
              <a:pathLst>
                <a:path extrusionOk="0" h="334" w="230">
                  <a:moveTo>
                    <a:pt x="116" y="0"/>
                  </a:moveTo>
                  <a:cubicBezTo>
                    <a:pt x="53" y="0"/>
                    <a:pt x="1" y="75"/>
                    <a:pt x="1" y="168"/>
                  </a:cubicBezTo>
                  <a:cubicBezTo>
                    <a:pt x="1" y="259"/>
                    <a:pt x="53" y="334"/>
                    <a:pt x="116" y="334"/>
                  </a:cubicBezTo>
                  <a:cubicBezTo>
                    <a:pt x="178" y="334"/>
                    <a:pt x="230" y="259"/>
                    <a:pt x="230" y="168"/>
                  </a:cubicBezTo>
                  <a:cubicBezTo>
                    <a:pt x="230" y="75"/>
                    <a:pt x="178" y="0"/>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7335531" y="2362331"/>
              <a:ext cx="25579" cy="36984"/>
            </a:xfrm>
            <a:custGeom>
              <a:rect b="b" l="l" r="r" t="t"/>
              <a:pathLst>
                <a:path extrusionOk="0" h="334" w="231">
                  <a:moveTo>
                    <a:pt x="115" y="0"/>
                  </a:moveTo>
                  <a:cubicBezTo>
                    <a:pt x="51" y="0"/>
                    <a:pt x="1" y="75"/>
                    <a:pt x="1" y="168"/>
                  </a:cubicBezTo>
                  <a:cubicBezTo>
                    <a:pt x="1" y="259"/>
                    <a:pt x="51" y="334"/>
                    <a:pt x="115" y="334"/>
                  </a:cubicBezTo>
                  <a:cubicBezTo>
                    <a:pt x="178" y="334"/>
                    <a:pt x="230" y="259"/>
                    <a:pt x="230" y="168"/>
                  </a:cubicBezTo>
                  <a:cubicBezTo>
                    <a:pt x="230" y="75"/>
                    <a:pt x="178"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7208634" y="2308626"/>
              <a:ext cx="46950" cy="35212"/>
            </a:xfrm>
            <a:custGeom>
              <a:rect b="b" l="l" r="r" t="t"/>
              <a:pathLst>
                <a:path extrusionOk="0" fill="none" h="318" w="424">
                  <a:moveTo>
                    <a:pt x="1" y="317"/>
                  </a:moveTo>
                  <a:cubicBezTo>
                    <a:pt x="1" y="317"/>
                    <a:pt x="249" y="0"/>
                    <a:pt x="424" y="194"/>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7331656" y="2310730"/>
              <a:ext cx="44735" cy="31226"/>
            </a:xfrm>
            <a:custGeom>
              <a:rect b="b" l="l" r="r" t="t"/>
              <a:pathLst>
                <a:path extrusionOk="0" fill="none" h="282" w="404">
                  <a:moveTo>
                    <a:pt x="0" y="211"/>
                  </a:moveTo>
                  <a:cubicBezTo>
                    <a:pt x="0" y="211"/>
                    <a:pt x="211" y="0"/>
                    <a:pt x="403" y="282"/>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7107316" y="2376504"/>
              <a:ext cx="60569" cy="92127"/>
            </a:xfrm>
            <a:custGeom>
              <a:rect b="b" l="l" r="r" t="t"/>
              <a:pathLst>
                <a:path extrusionOk="0" h="832" w="547">
                  <a:moveTo>
                    <a:pt x="228" y="0"/>
                  </a:moveTo>
                  <a:cubicBezTo>
                    <a:pt x="195" y="0"/>
                    <a:pt x="159" y="39"/>
                    <a:pt x="126" y="146"/>
                  </a:cubicBezTo>
                  <a:cubicBezTo>
                    <a:pt x="1" y="532"/>
                    <a:pt x="547" y="832"/>
                    <a:pt x="547" y="832"/>
                  </a:cubicBezTo>
                  <a:lnTo>
                    <a:pt x="390" y="267"/>
                  </a:lnTo>
                  <a:cubicBezTo>
                    <a:pt x="390" y="267"/>
                    <a:pt x="316" y="0"/>
                    <a:pt x="228"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7425112" y="2362995"/>
              <a:ext cx="37095" cy="88141"/>
            </a:xfrm>
            <a:custGeom>
              <a:rect b="b" l="l" r="r" t="t"/>
              <a:pathLst>
                <a:path extrusionOk="0" h="796" w="335">
                  <a:moveTo>
                    <a:pt x="238" y="1"/>
                  </a:moveTo>
                  <a:cubicBezTo>
                    <a:pt x="178" y="1"/>
                    <a:pt x="107" y="143"/>
                    <a:pt x="107" y="143"/>
                  </a:cubicBezTo>
                  <a:lnTo>
                    <a:pt x="1" y="795"/>
                  </a:lnTo>
                  <a:cubicBezTo>
                    <a:pt x="211" y="671"/>
                    <a:pt x="334" y="439"/>
                    <a:pt x="318" y="195"/>
                  </a:cubicBezTo>
                  <a:cubicBezTo>
                    <a:pt x="305" y="48"/>
                    <a:pt x="273" y="1"/>
                    <a:pt x="238"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7692194" y="3427557"/>
              <a:ext cx="48389" cy="130440"/>
            </a:xfrm>
            <a:custGeom>
              <a:rect b="b" l="l" r="r" t="t"/>
              <a:pathLst>
                <a:path extrusionOk="0" h="1178" w="437">
                  <a:moveTo>
                    <a:pt x="123" y="0"/>
                  </a:moveTo>
                  <a:cubicBezTo>
                    <a:pt x="73" y="174"/>
                    <a:pt x="32" y="349"/>
                    <a:pt x="0" y="528"/>
                  </a:cubicBezTo>
                  <a:cubicBezTo>
                    <a:pt x="0" y="615"/>
                    <a:pt x="162" y="1022"/>
                    <a:pt x="211" y="1126"/>
                  </a:cubicBezTo>
                  <a:cubicBezTo>
                    <a:pt x="228" y="1161"/>
                    <a:pt x="260" y="1178"/>
                    <a:pt x="294" y="1178"/>
                  </a:cubicBezTo>
                  <a:cubicBezTo>
                    <a:pt x="361" y="1178"/>
                    <a:pt x="437" y="1114"/>
                    <a:pt x="423" y="1003"/>
                  </a:cubicBezTo>
                  <a:cubicBezTo>
                    <a:pt x="403" y="835"/>
                    <a:pt x="300" y="651"/>
                    <a:pt x="336" y="563"/>
                  </a:cubicBezTo>
                  <a:lnTo>
                    <a:pt x="123" y="0"/>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7692194" y="3427557"/>
              <a:ext cx="49164" cy="136309"/>
            </a:xfrm>
            <a:custGeom>
              <a:rect b="b" l="l" r="r" t="t"/>
              <a:pathLst>
                <a:path extrusionOk="0" fill="none" h="1231" w="444">
                  <a:moveTo>
                    <a:pt x="123" y="0"/>
                  </a:moveTo>
                  <a:cubicBezTo>
                    <a:pt x="73" y="174"/>
                    <a:pt x="32" y="349"/>
                    <a:pt x="0" y="528"/>
                  </a:cubicBezTo>
                  <a:cubicBezTo>
                    <a:pt x="0" y="615"/>
                    <a:pt x="162" y="1022"/>
                    <a:pt x="211" y="1126"/>
                  </a:cubicBezTo>
                  <a:cubicBezTo>
                    <a:pt x="261" y="1230"/>
                    <a:pt x="444" y="1171"/>
                    <a:pt x="423" y="1003"/>
                  </a:cubicBezTo>
                  <a:cubicBezTo>
                    <a:pt x="403" y="835"/>
                    <a:pt x="300" y="651"/>
                    <a:pt x="336" y="56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7516797" y="2628305"/>
              <a:ext cx="331526" cy="910533"/>
            </a:xfrm>
            <a:custGeom>
              <a:rect b="b" l="l" r="r" t="t"/>
              <a:pathLst>
                <a:path extrusionOk="0" h="8223" w="2994">
                  <a:moveTo>
                    <a:pt x="0" y="0"/>
                  </a:moveTo>
                  <a:lnTo>
                    <a:pt x="177" y="1409"/>
                  </a:lnTo>
                  <a:lnTo>
                    <a:pt x="1778" y="4102"/>
                  </a:lnTo>
                  <a:cubicBezTo>
                    <a:pt x="1778" y="4102"/>
                    <a:pt x="1691" y="7006"/>
                    <a:pt x="1691" y="7325"/>
                  </a:cubicBezTo>
                  <a:cubicBezTo>
                    <a:pt x="1691" y="7633"/>
                    <a:pt x="1837" y="8222"/>
                    <a:pt x="1994" y="8222"/>
                  </a:cubicBezTo>
                  <a:cubicBezTo>
                    <a:pt x="1998" y="8222"/>
                    <a:pt x="2003" y="8222"/>
                    <a:pt x="2007" y="8221"/>
                  </a:cubicBezTo>
                  <a:cubicBezTo>
                    <a:pt x="2125" y="8208"/>
                    <a:pt x="2238" y="8173"/>
                    <a:pt x="2341" y="8117"/>
                  </a:cubicBezTo>
                  <a:cubicBezTo>
                    <a:pt x="2466" y="8046"/>
                    <a:pt x="2572" y="7781"/>
                    <a:pt x="2676" y="7658"/>
                  </a:cubicBezTo>
                  <a:cubicBezTo>
                    <a:pt x="2779" y="7535"/>
                    <a:pt x="2376" y="6954"/>
                    <a:pt x="2376" y="6954"/>
                  </a:cubicBezTo>
                  <a:cubicBezTo>
                    <a:pt x="2376" y="6954"/>
                    <a:pt x="2958" y="4212"/>
                    <a:pt x="2975" y="4050"/>
                  </a:cubicBezTo>
                  <a:cubicBezTo>
                    <a:pt x="2993" y="3888"/>
                    <a:pt x="1849" y="1109"/>
                    <a:pt x="1392" y="582"/>
                  </a:cubicBezTo>
                  <a:cubicBezTo>
                    <a:pt x="934" y="53"/>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7516797" y="2628305"/>
              <a:ext cx="331526" cy="914298"/>
            </a:xfrm>
            <a:custGeom>
              <a:rect b="b" l="l" r="r" t="t"/>
              <a:pathLst>
                <a:path extrusionOk="0" fill="none" h="8257" w="2994">
                  <a:moveTo>
                    <a:pt x="0" y="0"/>
                  </a:moveTo>
                  <a:cubicBezTo>
                    <a:pt x="0" y="0"/>
                    <a:pt x="934" y="53"/>
                    <a:pt x="1392" y="582"/>
                  </a:cubicBezTo>
                  <a:cubicBezTo>
                    <a:pt x="1849" y="1109"/>
                    <a:pt x="2993" y="3888"/>
                    <a:pt x="2975" y="4050"/>
                  </a:cubicBezTo>
                  <a:cubicBezTo>
                    <a:pt x="2958" y="4212"/>
                    <a:pt x="2376" y="6954"/>
                    <a:pt x="2376" y="6954"/>
                  </a:cubicBezTo>
                  <a:cubicBezTo>
                    <a:pt x="2376" y="6954"/>
                    <a:pt x="2779" y="7535"/>
                    <a:pt x="2676" y="7658"/>
                  </a:cubicBezTo>
                  <a:cubicBezTo>
                    <a:pt x="2572" y="7781"/>
                    <a:pt x="2466" y="8046"/>
                    <a:pt x="2341" y="8117"/>
                  </a:cubicBezTo>
                  <a:cubicBezTo>
                    <a:pt x="2238" y="8173"/>
                    <a:pt x="2125" y="8208"/>
                    <a:pt x="2007" y="8221"/>
                  </a:cubicBezTo>
                  <a:cubicBezTo>
                    <a:pt x="1845" y="8256"/>
                    <a:pt x="1691" y="7641"/>
                    <a:pt x="1691" y="7325"/>
                  </a:cubicBezTo>
                  <a:cubicBezTo>
                    <a:pt x="1691" y="7006"/>
                    <a:pt x="1778" y="4102"/>
                    <a:pt x="1778" y="4102"/>
                  </a:cubicBezTo>
                  <a:lnTo>
                    <a:pt x="177" y="1409"/>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7674477" y="2963043"/>
              <a:ext cx="172628" cy="576239"/>
            </a:xfrm>
            <a:custGeom>
              <a:rect b="b" l="l" r="r" t="t"/>
              <a:pathLst>
                <a:path extrusionOk="0" h="5204" w="1559">
                  <a:moveTo>
                    <a:pt x="1180" y="0"/>
                  </a:moveTo>
                  <a:lnTo>
                    <a:pt x="0" y="485"/>
                  </a:lnTo>
                  <a:lnTo>
                    <a:pt x="354" y="1081"/>
                  </a:lnTo>
                  <a:cubicBezTo>
                    <a:pt x="354" y="1081"/>
                    <a:pt x="267" y="3987"/>
                    <a:pt x="267" y="4303"/>
                  </a:cubicBezTo>
                  <a:cubicBezTo>
                    <a:pt x="267" y="4612"/>
                    <a:pt x="418" y="5203"/>
                    <a:pt x="571" y="5203"/>
                  </a:cubicBezTo>
                  <a:cubicBezTo>
                    <a:pt x="575" y="5203"/>
                    <a:pt x="579" y="5203"/>
                    <a:pt x="583" y="5202"/>
                  </a:cubicBezTo>
                  <a:cubicBezTo>
                    <a:pt x="701" y="5187"/>
                    <a:pt x="814" y="5151"/>
                    <a:pt x="917" y="5096"/>
                  </a:cubicBezTo>
                  <a:cubicBezTo>
                    <a:pt x="1038" y="5023"/>
                    <a:pt x="1146" y="4758"/>
                    <a:pt x="1252" y="4633"/>
                  </a:cubicBezTo>
                  <a:cubicBezTo>
                    <a:pt x="1357" y="4508"/>
                    <a:pt x="952" y="3929"/>
                    <a:pt x="952" y="3929"/>
                  </a:cubicBezTo>
                  <a:cubicBezTo>
                    <a:pt x="952" y="3929"/>
                    <a:pt x="1534" y="1186"/>
                    <a:pt x="1551" y="1025"/>
                  </a:cubicBezTo>
                  <a:cubicBezTo>
                    <a:pt x="1558" y="966"/>
                    <a:pt x="1402" y="541"/>
                    <a:pt x="1180" y="0"/>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7604717" y="3468084"/>
              <a:ext cx="144281" cy="146496"/>
            </a:xfrm>
            <a:custGeom>
              <a:rect b="b" l="l" r="r" t="t"/>
              <a:pathLst>
                <a:path extrusionOk="0" h="1323" w="1303">
                  <a:moveTo>
                    <a:pt x="1168" y="0"/>
                  </a:moveTo>
                  <a:cubicBezTo>
                    <a:pt x="1156" y="0"/>
                    <a:pt x="1143" y="5"/>
                    <a:pt x="1130" y="16"/>
                  </a:cubicBezTo>
                  <a:lnTo>
                    <a:pt x="0" y="1198"/>
                  </a:lnTo>
                  <a:lnTo>
                    <a:pt x="15" y="1323"/>
                  </a:lnTo>
                  <a:lnTo>
                    <a:pt x="1193" y="469"/>
                  </a:lnTo>
                  <a:cubicBezTo>
                    <a:pt x="1267" y="400"/>
                    <a:pt x="1303" y="298"/>
                    <a:pt x="1282" y="197"/>
                  </a:cubicBezTo>
                  <a:cubicBezTo>
                    <a:pt x="1267" y="100"/>
                    <a:pt x="1223" y="0"/>
                    <a:pt x="1168" y="0"/>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7371076" y="3514480"/>
              <a:ext cx="253904" cy="366516"/>
            </a:xfrm>
            <a:custGeom>
              <a:rect b="b" l="l" r="r" t="t"/>
              <a:pathLst>
                <a:path extrusionOk="0" h="3310" w="2293">
                  <a:moveTo>
                    <a:pt x="1328" y="0"/>
                  </a:moveTo>
                  <a:cubicBezTo>
                    <a:pt x="817" y="0"/>
                    <a:pt x="307" y="632"/>
                    <a:pt x="159" y="1483"/>
                  </a:cubicBezTo>
                  <a:cubicBezTo>
                    <a:pt x="0" y="2391"/>
                    <a:pt x="314" y="3205"/>
                    <a:pt x="860" y="3301"/>
                  </a:cubicBezTo>
                  <a:cubicBezTo>
                    <a:pt x="895" y="3307"/>
                    <a:pt x="930" y="3310"/>
                    <a:pt x="965" y="3310"/>
                  </a:cubicBezTo>
                  <a:cubicBezTo>
                    <a:pt x="1477" y="3310"/>
                    <a:pt x="1986" y="2677"/>
                    <a:pt x="2134" y="1828"/>
                  </a:cubicBezTo>
                  <a:cubicBezTo>
                    <a:pt x="2293" y="919"/>
                    <a:pt x="1980" y="106"/>
                    <a:pt x="1434" y="9"/>
                  </a:cubicBezTo>
                  <a:cubicBezTo>
                    <a:pt x="1399" y="3"/>
                    <a:pt x="1363" y="0"/>
                    <a:pt x="1328" y="0"/>
                  </a:cubicBez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7394440" y="3531754"/>
              <a:ext cx="206179" cy="332522"/>
            </a:xfrm>
            <a:custGeom>
              <a:rect b="b" l="l" r="r" t="t"/>
              <a:pathLst>
                <a:path extrusionOk="0" fill="none" h="3003" w="1862">
                  <a:moveTo>
                    <a:pt x="1521" y="189"/>
                  </a:moveTo>
                  <a:cubicBezTo>
                    <a:pt x="1562" y="230"/>
                    <a:pt x="1597" y="274"/>
                    <a:pt x="1631" y="323"/>
                  </a:cubicBezTo>
                  <a:cubicBezTo>
                    <a:pt x="1651" y="356"/>
                    <a:pt x="1672" y="392"/>
                    <a:pt x="1690" y="427"/>
                  </a:cubicBezTo>
                  <a:cubicBezTo>
                    <a:pt x="1703" y="452"/>
                    <a:pt x="1715" y="476"/>
                    <a:pt x="1726" y="502"/>
                  </a:cubicBezTo>
                  <a:cubicBezTo>
                    <a:pt x="1737" y="526"/>
                    <a:pt x="1741" y="534"/>
                    <a:pt x="1746" y="550"/>
                  </a:cubicBezTo>
                  <a:cubicBezTo>
                    <a:pt x="1771" y="612"/>
                    <a:pt x="1791" y="673"/>
                    <a:pt x="1806" y="735"/>
                  </a:cubicBezTo>
                  <a:cubicBezTo>
                    <a:pt x="1813" y="766"/>
                    <a:pt x="1821" y="798"/>
                    <a:pt x="1828" y="830"/>
                  </a:cubicBezTo>
                  <a:cubicBezTo>
                    <a:pt x="1841" y="906"/>
                    <a:pt x="1853" y="981"/>
                    <a:pt x="1858" y="1057"/>
                  </a:cubicBezTo>
                  <a:lnTo>
                    <a:pt x="1858" y="1080"/>
                  </a:lnTo>
                  <a:cubicBezTo>
                    <a:pt x="1862" y="1158"/>
                    <a:pt x="1862" y="1234"/>
                    <a:pt x="1858" y="1313"/>
                  </a:cubicBezTo>
                  <a:cubicBezTo>
                    <a:pt x="1856" y="1385"/>
                    <a:pt x="1851" y="1458"/>
                    <a:pt x="1841" y="1531"/>
                  </a:cubicBezTo>
                  <a:cubicBezTo>
                    <a:pt x="1841" y="1570"/>
                    <a:pt x="1832" y="1611"/>
                    <a:pt x="1825" y="1648"/>
                  </a:cubicBezTo>
                  <a:lnTo>
                    <a:pt x="1825" y="1648"/>
                  </a:lnTo>
                  <a:cubicBezTo>
                    <a:pt x="1819" y="1680"/>
                    <a:pt x="1813" y="1710"/>
                    <a:pt x="1808" y="1739"/>
                  </a:cubicBezTo>
                  <a:cubicBezTo>
                    <a:pt x="1793" y="1806"/>
                    <a:pt x="1776" y="1874"/>
                    <a:pt x="1757" y="1939"/>
                  </a:cubicBezTo>
                  <a:cubicBezTo>
                    <a:pt x="1737" y="2004"/>
                    <a:pt x="1716" y="2067"/>
                    <a:pt x="1690" y="2129"/>
                  </a:cubicBezTo>
                  <a:cubicBezTo>
                    <a:pt x="1677" y="2162"/>
                    <a:pt x="1664" y="2196"/>
                    <a:pt x="1648" y="2229"/>
                  </a:cubicBezTo>
                  <a:lnTo>
                    <a:pt x="1648" y="2229"/>
                  </a:lnTo>
                  <a:cubicBezTo>
                    <a:pt x="1636" y="2256"/>
                    <a:pt x="1623" y="2282"/>
                    <a:pt x="1612" y="2310"/>
                  </a:cubicBezTo>
                  <a:cubicBezTo>
                    <a:pt x="1582" y="2369"/>
                    <a:pt x="1549" y="2425"/>
                    <a:pt x="1513" y="2481"/>
                  </a:cubicBezTo>
                  <a:cubicBezTo>
                    <a:pt x="1500" y="2503"/>
                    <a:pt x="1485" y="2526"/>
                    <a:pt x="1470" y="2546"/>
                  </a:cubicBezTo>
                  <a:cubicBezTo>
                    <a:pt x="1457" y="2567"/>
                    <a:pt x="1422" y="2610"/>
                    <a:pt x="1398" y="2639"/>
                  </a:cubicBezTo>
                  <a:lnTo>
                    <a:pt x="1398" y="2639"/>
                  </a:lnTo>
                  <a:cubicBezTo>
                    <a:pt x="1387" y="2654"/>
                    <a:pt x="1375" y="2669"/>
                    <a:pt x="1362" y="2682"/>
                  </a:cubicBezTo>
                  <a:cubicBezTo>
                    <a:pt x="1331" y="2718"/>
                    <a:pt x="1295" y="2753"/>
                    <a:pt x="1260" y="2785"/>
                  </a:cubicBezTo>
                  <a:cubicBezTo>
                    <a:pt x="1228" y="2815"/>
                    <a:pt x="1193" y="2841"/>
                    <a:pt x="1157" y="2867"/>
                  </a:cubicBezTo>
                  <a:lnTo>
                    <a:pt x="1157" y="2867"/>
                  </a:lnTo>
                  <a:cubicBezTo>
                    <a:pt x="1135" y="2882"/>
                    <a:pt x="1111" y="2897"/>
                    <a:pt x="1087" y="2910"/>
                  </a:cubicBezTo>
                  <a:cubicBezTo>
                    <a:pt x="1053" y="2930"/>
                    <a:pt x="1018" y="2945"/>
                    <a:pt x="980" y="2958"/>
                  </a:cubicBezTo>
                  <a:cubicBezTo>
                    <a:pt x="937" y="2975"/>
                    <a:pt x="893" y="2986"/>
                    <a:pt x="848" y="2994"/>
                  </a:cubicBezTo>
                  <a:lnTo>
                    <a:pt x="818" y="2997"/>
                  </a:lnTo>
                  <a:cubicBezTo>
                    <a:pt x="770" y="3003"/>
                    <a:pt x="719" y="3001"/>
                    <a:pt x="671" y="2992"/>
                  </a:cubicBezTo>
                  <a:cubicBezTo>
                    <a:pt x="623" y="2984"/>
                    <a:pt x="578" y="2971"/>
                    <a:pt x="533" y="2951"/>
                  </a:cubicBezTo>
                  <a:cubicBezTo>
                    <a:pt x="488" y="2928"/>
                    <a:pt x="445" y="2902"/>
                    <a:pt x="406" y="2871"/>
                  </a:cubicBezTo>
                  <a:cubicBezTo>
                    <a:pt x="365" y="2835"/>
                    <a:pt x="326" y="2798"/>
                    <a:pt x="291" y="2757"/>
                  </a:cubicBezTo>
                  <a:cubicBezTo>
                    <a:pt x="252" y="2708"/>
                    <a:pt x="218" y="2658"/>
                    <a:pt x="188" y="2604"/>
                  </a:cubicBezTo>
                  <a:cubicBezTo>
                    <a:pt x="183" y="2597"/>
                    <a:pt x="179" y="2587"/>
                    <a:pt x="175" y="2580"/>
                  </a:cubicBezTo>
                  <a:lnTo>
                    <a:pt x="175" y="2580"/>
                  </a:lnTo>
                  <a:lnTo>
                    <a:pt x="175" y="2574"/>
                  </a:lnTo>
                  <a:cubicBezTo>
                    <a:pt x="147" y="2518"/>
                    <a:pt x="121" y="2462"/>
                    <a:pt x="101" y="2403"/>
                  </a:cubicBezTo>
                  <a:cubicBezTo>
                    <a:pt x="86" y="2364"/>
                    <a:pt x="75" y="2323"/>
                    <a:pt x="63" y="2280"/>
                  </a:cubicBezTo>
                  <a:lnTo>
                    <a:pt x="63" y="2280"/>
                  </a:lnTo>
                  <a:cubicBezTo>
                    <a:pt x="50" y="2233"/>
                    <a:pt x="39" y="2187"/>
                    <a:pt x="32" y="2136"/>
                  </a:cubicBezTo>
                  <a:cubicBezTo>
                    <a:pt x="24" y="2088"/>
                    <a:pt x="21" y="2062"/>
                    <a:pt x="15" y="2021"/>
                  </a:cubicBezTo>
                  <a:cubicBezTo>
                    <a:pt x="6" y="1941"/>
                    <a:pt x="0" y="1860"/>
                    <a:pt x="0" y="1780"/>
                  </a:cubicBezTo>
                  <a:lnTo>
                    <a:pt x="0" y="1739"/>
                  </a:lnTo>
                  <a:lnTo>
                    <a:pt x="0" y="1739"/>
                  </a:lnTo>
                  <a:cubicBezTo>
                    <a:pt x="0" y="1678"/>
                    <a:pt x="0" y="1618"/>
                    <a:pt x="9" y="1557"/>
                  </a:cubicBezTo>
                  <a:cubicBezTo>
                    <a:pt x="17" y="1495"/>
                    <a:pt x="24" y="1415"/>
                    <a:pt x="37" y="1342"/>
                  </a:cubicBezTo>
                  <a:cubicBezTo>
                    <a:pt x="50" y="1272"/>
                    <a:pt x="63" y="1206"/>
                    <a:pt x="80" y="1141"/>
                  </a:cubicBezTo>
                  <a:cubicBezTo>
                    <a:pt x="99" y="1074"/>
                    <a:pt x="117" y="1011"/>
                    <a:pt x="140" y="945"/>
                  </a:cubicBezTo>
                  <a:cubicBezTo>
                    <a:pt x="162" y="882"/>
                    <a:pt x="186" y="821"/>
                    <a:pt x="214" y="761"/>
                  </a:cubicBezTo>
                  <a:cubicBezTo>
                    <a:pt x="240" y="701"/>
                    <a:pt x="270" y="643"/>
                    <a:pt x="304" y="588"/>
                  </a:cubicBezTo>
                  <a:cubicBezTo>
                    <a:pt x="328" y="541"/>
                    <a:pt x="356" y="498"/>
                    <a:pt x="384" y="455"/>
                  </a:cubicBezTo>
                  <a:lnTo>
                    <a:pt x="384" y="455"/>
                  </a:lnTo>
                  <a:lnTo>
                    <a:pt x="384" y="455"/>
                  </a:lnTo>
                  <a:lnTo>
                    <a:pt x="406" y="425"/>
                  </a:lnTo>
                  <a:cubicBezTo>
                    <a:pt x="445" y="373"/>
                    <a:pt x="488" y="321"/>
                    <a:pt x="535" y="274"/>
                  </a:cubicBezTo>
                  <a:cubicBezTo>
                    <a:pt x="559" y="248"/>
                    <a:pt x="585" y="226"/>
                    <a:pt x="609" y="204"/>
                  </a:cubicBezTo>
                  <a:lnTo>
                    <a:pt x="609" y="204"/>
                  </a:lnTo>
                  <a:cubicBezTo>
                    <a:pt x="637" y="181"/>
                    <a:pt x="665" y="161"/>
                    <a:pt x="690" y="140"/>
                  </a:cubicBezTo>
                  <a:cubicBezTo>
                    <a:pt x="723" y="116"/>
                    <a:pt x="759" y="96"/>
                    <a:pt x="796" y="77"/>
                  </a:cubicBezTo>
                  <a:cubicBezTo>
                    <a:pt x="828" y="60"/>
                    <a:pt x="861" y="47"/>
                    <a:pt x="895" y="36"/>
                  </a:cubicBezTo>
                  <a:cubicBezTo>
                    <a:pt x="917" y="27"/>
                    <a:pt x="941" y="21"/>
                    <a:pt x="964" y="15"/>
                  </a:cubicBezTo>
                  <a:cubicBezTo>
                    <a:pt x="1014" y="4"/>
                    <a:pt x="1066" y="1"/>
                    <a:pt x="1118" y="4"/>
                  </a:cubicBezTo>
                  <a:cubicBezTo>
                    <a:pt x="1167" y="6"/>
                    <a:pt x="1213" y="14"/>
                    <a:pt x="1260" y="28"/>
                  </a:cubicBezTo>
                  <a:cubicBezTo>
                    <a:pt x="1306" y="43"/>
                    <a:pt x="1351" y="66"/>
                    <a:pt x="1390" y="92"/>
                  </a:cubicBezTo>
                  <a:cubicBezTo>
                    <a:pt x="1439" y="118"/>
                    <a:pt x="1482" y="151"/>
                    <a:pt x="1521" y="189"/>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7414150" y="3817549"/>
              <a:ext cx="74853" cy="45731"/>
            </a:xfrm>
            <a:custGeom>
              <a:rect b="b" l="l" r="r" t="t"/>
              <a:pathLst>
                <a:path extrusionOk="0" fill="none" h="413" w="676">
                  <a:moveTo>
                    <a:pt x="676" y="413"/>
                  </a:moveTo>
                  <a:lnTo>
                    <a:pt x="651" y="398"/>
                  </a:lnTo>
                  <a:lnTo>
                    <a:pt x="525" y="319"/>
                  </a:lnTo>
                  <a:lnTo>
                    <a:pt x="398" y="243"/>
                  </a:lnTo>
                  <a:lnTo>
                    <a:pt x="271" y="167"/>
                  </a:lnTo>
                  <a:lnTo>
                    <a:pt x="144" y="88"/>
                  </a:lnTo>
                  <a:lnTo>
                    <a:pt x="18" y="12"/>
                  </a:lnTo>
                  <a:lnTo>
                    <a:pt x="1" y="1"/>
                  </a:lnTo>
                  <a:lnTo>
                    <a:pt x="1"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7401637" y="3784330"/>
              <a:ext cx="113830" cy="69649"/>
            </a:xfrm>
            <a:custGeom>
              <a:rect b="b" l="l" r="r" t="t"/>
              <a:pathLst>
                <a:path extrusionOk="0" fill="none" h="629" w="1028">
                  <a:moveTo>
                    <a:pt x="1027" y="629"/>
                  </a:moveTo>
                  <a:lnTo>
                    <a:pt x="949" y="580"/>
                  </a:lnTo>
                  <a:lnTo>
                    <a:pt x="822" y="504"/>
                  </a:lnTo>
                  <a:lnTo>
                    <a:pt x="695" y="426"/>
                  </a:lnTo>
                  <a:lnTo>
                    <a:pt x="571" y="349"/>
                  </a:lnTo>
                  <a:lnTo>
                    <a:pt x="442" y="271"/>
                  </a:lnTo>
                  <a:lnTo>
                    <a:pt x="317" y="194"/>
                  </a:lnTo>
                  <a:lnTo>
                    <a:pt x="190" y="118"/>
                  </a:lnTo>
                  <a:lnTo>
                    <a:pt x="64" y="42"/>
                  </a:lnTo>
                  <a:lnTo>
                    <a:pt x="0" y="1"/>
                  </a:lnTo>
                  <a:lnTo>
                    <a:pt x="0"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7396212" y="3755872"/>
              <a:ext cx="138413" cy="84266"/>
            </a:xfrm>
            <a:custGeom>
              <a:rect b="b" l="l" r="r" t="t"/>
              <a:pathLst>
                <a:path extrusionOk="0" fill="none" h="761" w="1250">
                  <a:moveTo>
                    <a:pt x="1249" y="761"/>
                  </a:moveTo>
                  <a:lnTo>
                    <a:pt x="1182" y="720"/>
                  </a:lnTo>
                  <a:lnTo>
                    <a:pt x="1058" y="643"/>
                  </a:lnTo>
                  <a:lnTo>
                    <a:pt x="931" y="567"/>
                  </a:lnTo>
                  <a:lnTo>
                    <a:pt x="804" y="489"/>
                  </a:lnTo>
                  <a:lnTo>
                    <a:pt x="677" y="412"/>
                  </a:lnTo>
                  <a:lnTo>
                    <a:pt x="551" y="334"/>
                  </a:lnTo>
                  <a:lnTo>
                    <a:pt x="424" y="258"/>
                  </a:lnTo>
                  <a:lnTo>
                    <a:pt x="297" y="181"/>
                  </a:lnTo>
                  <a:lnTo>
                    <a:pt x="170" y="103"/>
                  </a:lnTo>
                  <a:lnTo>
                    <a:pt x="44" y="27"/>
                  </a:lnTo>
                  <a:lnTo>
                    <a:pt x="1"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7393554" y="3728633"/>
              <a:ext cx="156351" cy="95449"/>
            </a:xfrm>
            <a:custGeom>
              <a:rect b="b" l="l" r="r" t="t"/>
              <a:pathLst>
                <a:path extrusionOk="0" fill="none" h="862" w="1412">
                  <a:moveTo>
                    <a:pt x="1411" y="861"/>
                  </a:moveTo>
                  <a:lnTo>
                    <a:pt x="1411" y="861"/>
                  </a:lnTo>
                  <a:lnTo>
                    <a:pt x="1393" y="850"/>
                  </a:lnTo>
                  <a:lnTo>
                    <a:pt x="1266" y="772"/>
                  </a:lnTo>
                  <a:lnTo>
                    <a:pt x="1139" y="696"/>
                  </a:lnTo>
                  <a:lnTo>
                    <a:pt x="1013" y="617"/>
                  </a:lnTo>
                  <a:lnTo>
                    <a:pt x="886" y="541"/>
                  </a:lnTo>
                  <a:lnTo>
                    <a:pt x="759" y="465"/>
                  </a:lnTo>
                  <a:lnTo>
                    <a:pt x="632" y="388"/>
                  </a:lnTo>
                  <a:lnTo>
                    <a:pt x="506" y="310"/>
                  </a:lnTo>
                  <a:lnTo>
                    <a:pt x="379" y="232"/>
                  </a:lnTo>
                  <a:lnTo>
                    <a:pt x="254" y="155"/>
                  </a:lnTo>
                  <a:lnTo>
                    <a:pt x="127" y="79"/>
                  </a:lnTo>
                  <a:lnTo>
                    <a:pt x="10" y="8"/>
                  </a:lnTo>
                  <a:lnTo>
                    <a:pt x="1"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7395658" y="3704493"/>
              <a:ext cx="166981" cy="101872"/>
            </a:xfrm>
            <a:custGeom>
              <a:rect b="b" l="l" r="r" t="t"/>
              <a:pathLst>
                <a:path extrusionOk="0" fill="none" h="920" w="1508">
                  <a:moveTo>
                    <a:pt x="0" y="0"/>
                  </a:moveTo>
                  <a:lnTo>
                    <a:pt x="39" y="25"/>
                  </a:lnTo>
                  <a:lnTo>
                    <a:pt x="166" y="101"/>
                  </a:lnTo>
                  <a:lnTo>
                    <a:pt x="293" y="179"/>
                  </a:lnTo>
                  <a:lnTo>
                    <a:pt x="420" y="258"/>
                  </a:lnTo>
                  <a:lnTo>
                    <a:pt x="546" y="334"/>
                  </a:lnTo>
                  <a:lnTo>
                    <a:pt x="673" y="410"/>
                  </a:lnTo>
                  <a:lnTo>
                    <a:pt x="800" y="489"/>
                  </a:lnTo>
                  <a:lnTo>
                    <a:pt x="925" y="565"/>
                  </a:lnTo>
                  <a:lnTo>
                    <a:pt x="1051" y="642"/>
                  </a:lnTo>
                  <a:lnTo>
                    <a:pt x="1178" y="720"/>
                  </a:lnTo>
                  <a:lnTo>
                    <a:pt x="1305" y="796"/>
                  </a:lnTo>
                  <a:lnTo>
                    <a:pt x="1432" y="874"/>
                  </a:lnTo>
                  <a:lnTo>
                    <a:pt x="1508" y="919"/>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7398758" y="3680908"/>
              <a:ext cx="175950" cy="107519"/>
            </a:xfrm>
            <a:custGeom>
              <a:rect b="b" l="l" r="r" t="t"/>
              <a:pathLst>
                <a:path extrusionOk="0" fill="none" h="971" w="1589">
                  <a:moveTo>
                    <a:pt x="1588" y="970"/>
                  </a:moveTo>
                  <a:lnTo>
                    <a:pt x="1577" y="963"/>
                  </a:lnTo>
                  <a:lnTo>
                    <a:pt x="1461" y="892"/>
                  </a:lnTo>
                  <a:lnTo>
                    <a:pt x="1335" y="815"/>
                  </a:lnTo>
                  <a:lnTo>
                    <a:pt x="1210" y="739"/>
                  </a:lnTo>
                  <a:lnTo>
                    <a:pt x="1083" y="661"/>
                  </a:lnTo>
                  <a:lnTo>
                    <a:pt x="956" y="584"/>
                  </a:lnTo>
                  <a:lnTo>
                    <a:pt x="830" y="506"/>
                  </a:lnTo>
                  <a:lnTo>
                    <a:pt x="703" y="430"/>
                  </a:lnTo>
                  <a:lnTo>
                    <a:pt x="578" y="353"/>
                  </a:lnTo>
                  <a:lnTo>
                    <a:pt x="451" y="275"/>
                  </a:lnTo>
                  <a:lnTo>
                    <a:pt x="323" y="199"/>
                  </a:lnTo>
                  <a:lnTo>
                    <a:pt x="198" y="122"/>
                  </a:lnTo>
                  <a:lnTo>
                    <a:pt x="71" y="44"/>
                  </a:lnTo>
                  <a:lnTo>
                    <a:pt x="0"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7403520" y="3658430"/>
              <a:ext cx="178718" cy="109069"/>
            </a:xfrm>
            <a:custGeom>
              <a:rect b="b" l="l" r="r" t="t"/>
              <a:pathLst>
                <a:path extrusionOk="0" fill="none" h="985" w="1614">
                  <a:moveTo>
                    <a:pt x="0" y="1"/>
                  </a:moveTo>
                  <a:lnTo>
                    <a:pt x="86" y="53"/>
                  </a:lnTo>
                  <a:lnTo>
                    <a:pt x="212" y="131"/>
                  </a:lnTo>
                  <a:lnTo>
                    <a:pt x="339" y="208"/>
                  </a:lnTo>
                  <a:lnTo>
                    <a:pt x="466" y="284"/>
                  </a:lnTo>
                  <a:lnTo>
                    <a:pt x="593" y="361"/>
                  </a:lnTo>
                  <a:lnTo>
                    <a:pt x="719" y="439"/>
                  </a:lnTo>
                  <a:lnTo>
                    <a:pt x="846" y="515"/>
                  </a:lnTo>
                  <a:lnTo>
                    <a:pt x="971" y="593"/>
                  </a:lnTo>
                  <a:lnTo>
                    <a:pt x="1098" y="670"/>
                  </a:lnTo>
                  <a:lnTo>
                    <a:pt x="1224" y="746"/>
                  </a:lnTo>
                  <a:lnTo>
                    <a:pt x="1351" y="825"/>
                  </a:lnTo>
                  <a:lnTo>
                    <a:pt x="1478" y="901"/>
                  </a:lnTo>
                  <a:lnTo>
                    <a:pt x="1605" y="979"/>
                  </a:lnTo>
                  <a:lnTo>
                    <a:pt x="1614" y="985"/>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7410053" y="3636948"/>
              <a:ext cx="179715" cy="109512"/>
            </a:xfrm>
            <a:custGeom>
              <a:rect b="b" l="l" r="r" t="t"/>
              <a:pathLst>
                <a:path extrusionOk="0" fill="none" h="989" w="1623">
                  <a:moveTo>
                    <a:pt x="1" y="1"/>
                  </a:moveTo>
                  <a:lnTo>
                    <a:pt x="85" y="53"/>
                  </a:lnTo>
                  <a:lnTo>
                    <a:pt x="211" y="130"/>
                  </a:lnTo>
                  <a:lnTo>
                    <a:pt x="338" y="208"/>
                  </a:lnTo>
                  <a:lnTo>
                    <a:pt x="465" y="284"/>
                  </a:lnTo>
                  <a:lnTo>
                    <a:pt x="591" y="363"/>
                  </a:lnTo>
                  <a:lnTo>
                    <a:pt x="718" y="439"/>
                  </a:lnTo>
                  <a:lnTo>
                    <a:pt x="845" y="515"/>
                  </a:lnTo>
                  <a:lnTo>
                    <a:pt x="972" y="594"/>
                  </a:lnTo>
                  <a:lnTo>
                    <a:pt x="1098" y="670"/>
                  </a:lnTo>
                  <a:lnTo>
                    <a:pt x="1225" y="746"/>
                  </a:lnTo>
                  <a:lnTo>
                    <a:pt x="1352" y="825"/>
                  </a:lnTo>
                  <a:lnTo>
                    <a:pt x="1479" y="901"/>
                  </a:lnTo>
                  <a:lnTo>
                    <a:pt x="1603" y="979"/>
                  </a:lnTo>
                  <a:lnTo>
                    <a:pt x="1622" y="989"/>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7418358" y="3616574"/>
              <a:ext cx="176725" cy="107851"/>
            </a:xfrm>
            <a:custGeom>
              <a:rect b="b" l="l" r="r" t="t"/>
              <a:pathLst>
                <a:path extrusionOk="0" fill="none" h="974" w="1596">
                  <a:moveTo>
                    <a:pt x="0" y="0"/>
                  </a:moveTo>
                  <a:lnTo>
                    <a:pt x="69" y="41"/>
                  </a:lnTo>
                  <a:lnTo>
                    <a:pt x="196" y="120"/>
                  </a:lnTo>
                  <a:lnTo>
                    <a:pt x="323" y="196"/>
                  </a:lnTo>
                  <a:lnTo>
                    <a:pt x="449" y="274"/>
                  </a:lnTo>
                  <a:lnTo>
                    <a:pt x="574" y="353"/>
                  </a:lnTo>
                  <a:lnTo>
                    <a:pt x="701" y="429"/>
                  </a:lnTo>
                  <a:lnTo>
                    <a:pt x="828" y="506"/>
                  </a:lnTo>
                  <a:lnTo>
                    <a:pt x="954" y="582"/>
                  </a:lnTo>
                  <a:lnTo>
                    <a:pt x="1081" y="660"/>
                  </a:lnTo>
                  <a:lnTo>
                    <a:pt x="1208" y="739"/>
                  </a:lnTo>
                  <a:lnTo>
                    <a:pt x="1335" y="815"/>
                  </a:lnTo>
                  <a:lnTo>
                    <a:pt x="1461" y="891"/>
                  </a:lnTo>
                  <a:lnTo>
                    <a:pt x="1588" y="968"/>
                  </a:lnTo>
                  <a:lnTo>
                    <a:pt x="1596" y="973"/>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7428213" y="3597196"/>
              <a:ext cx="172407" cy="105304"/>
            </a:xfrm>
            <a:custGeom>
              <a:rect b="b" l="l" r="r" t="t"/>
              <a:pathLst>
                <a:path extrusionOk="0" fill="none" h="951" w="1557">
                  <a:moveTo>
                    <a:pt x="1557" y="951"/>
                  </a:moveTo>
                  <a:lnTo>
                    <a:pt x="1542" y="940"/>
                  </a:lnTo>
                  <a:lnTo>
                    <a:pt x="1430" y="872"/>
                  </a:lnTo>
                  <a:lnTo>
                    <a:pt x="1303" y="796"/>
                  </a:lnTo>
                  <a:lnTo>
                    <a:pt x="1177" y="718"/>
                  </a:lnTo>
                  <a:lnTo>
                    <a:pt x="1050" y="641"/>
                  </a:lnTo>
                  <a:lnTo>
                    <a:pt x="925" y="563"/>
                  </a:lnTo>
                  <a:lnTo>
                    <a:pt x="798" y="487"/>
                  </a:lnTo>
                  <a:lnTo>
                    <a:pt x="672" y="410"/>
                  </a:lnTo>
                  <a:lnTo>
                    <a:pt x="545" y="332"/>
                  </a:lnTo>
                  <a:lnTo>
                    <a:pt x="418" y="256"/>
                  </a:lnTo>
                  <a:lnTo>
                    <a:pt x="291" y="177"/>
                  </a:lnTo>
                  <a:lnTo>
                    <a:pt x="165" y="101"/>
                  </a:lnTo>
                  <a:lnTo>
                    <a:pt x="38" y="25"/>
                  </a:lnTo>
                  <a:lnTo>
                    <a:pt x="1"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7438953" y="3578150"/>
              <a:ext cx="161887" cy="98993"/>
            </a:xfrm>
            <a:custGeom>
              <a:rect b="b" l="l" r="r" t="t"/>
              <a:pathLst>
                <a:path extrusionOk="0" fill="none" h="894" w="1462">
                  <a:moveTo>
                    <a:pt x="1" y="1"/>
                  </a:moveTo>
                  <a:lnTo>
                    <a:pt x="12" y="10"/>
                  </a:lnTo>
                  <a:lnTo>
                    <a:pt x="127" y="79"/>
                  </a:lnTo>
                  <a:lnTo>
                    <a:pt x="254" y="156"/>
                  </a:lnTo>
                  <a:lnTo>
                    <a:pt x="381" y="234"/>
                  </a:lnTo>
                  <a:lnTo>
                    <a:pt x="506" y="310"/>
                  </a:lnTo>
                  <a:lnTo>
                    <a:pt x="632" y="387"/>
                  </a:lnTo>
                  <a:lnTo>
                    <a:pt x="759" y="465"/>
                  </a:lnTo>
                  <a:lnTo>
                    <a:pt x="886" y="541"/>
                  </a:lnTo>
                  <a:lnTo>
                    <a:pt x="1013" y="618"/>
                  </a:lnTo>
                  <a:lnTo>
                    <a:pt x="1139" y="696"/>
                  </a:lnTo>
                  <a:lnTo>
                    <a:pt x="1266" y="772"/>
                  </a:lnTo>
                  <a:lnTo>
                    <a:pt x="1393" y="851"/>
                  </a:lnTo>
                  <a:lnTo>
                    <a:pt x="1462" y="894"/>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7454456" y="3562316"/>
              <a:ext cx="145942" cy="89027"/>
            </a:xfrm>
            <a:custGeom>
              <a:rect b="b" l="l" r="r" t="t"/>
              <a:pathLst>
                <a:path extrusionOk="0" fill="none" h="804" w="1318">
                  <a:moveTo>
                    <a:pt x="1318" y="804"/>
                  </a:moveTo>
                  <a:lnTo>
                    <a:pt x="1311" y="800"/>
                  </a:lnTo>
                  <a:lnTo>
                    <a:pt x="1184" y="722"/>
                  </a:lnTo>
                  <a:lnTo>
                    <a:pt x="1059" y="645"/>
                  </a:lnTo>
                  <a:lnTo>
                    <a:pt x="1057" y="645"/>
                  </a:lnTo>
                  <a:lnTo>
                    <a:pt x="930" y="569"/>
                  </a:lnTo>
                  <a:lnTo>
                    <a:pt x="804" y="490"/>
                  </a:lnTo>
                  <a:lnTo>
                    <a:pt x="679" y="414"/>
                  </a:lnTo>
                  <a:lnTo>
                    <a:pt x="552" y="336"/>
                  </a:lnTo>
                  <a:lnTo>
                    <a:pt x="425" y="259"/>
                  </a:lnTo>
                  <a:lnTo>
                    <a:pt x="299" y="183"/>
                  </a:lnTo>
                  <a:lnTo>
                    <a:pt x="172" y="105"/>
                  </a:lnTo>
                  <a:lnTo>
                    <a:pt x="45" y="28"/>
                  </a:lnTo>
                  <a:lnTo>
                    <a:pt x="0"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7471951" y="3547478"/>
              <a:ext cx="125014" cy="76182"/>
            </a:xfrm>
            <a:custGeom>
              <a:rect b="b" l="l" r="r" t="t"/>
              <a:pathLst>
                <a:path extrusionOk="0" fill="none" h="688" w="1129">
                  <a:moveTo>
                    <a:pt x="1" y="0"/>
                  </a:moveTo>
                  <a:lnTo>
                    <a:pt x="73" y="45"/>
                  </a:lnTo>
                  <a:lnTo>
                    <a:pt x="198" y="121"/>
                  </a:lnTo>
                  <a:lnTo>
                    <a:pt x="325" y="200"/>
                  </a:lnTo>
                  <a:lnTo>
                    <a:pt x="452" y="276"/>
                  </a:lnTo>
                  <a:lnTo>
                    <a:pt x="579" y="354"/>
                  </a:lnTo>
                  <a:lnTo>
                    <a:pt x="705" y="431"/>
                  </a:lnTo>
                  <a:lnTo>
                    <a:pt x="832" y="507"/>
                  </a:lnTo>
                  <a:lnTo>
                    <a:pt x="959" y="585"/>
                  </a:lnTo>
                  <a:lnTo>
                    <a:pt x="1085" y="662"/>
                  </a:lnTo>
                  <a:lnTo>
                    <a:pt x="1128" y="688"/>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7494429" y="3535851"/>
              <a:ext cx="93456" cy="56915"/>
            </a:xfrm>
            <a:custGeom>
              <a:rect b="b" l="l" r="r" t="t"/>
              <a:pathLst>
                <a:path extrusionOk="0" fill="none" h="514" w="844">
                  <a:moveTo>
                    <a:pt x="1" y="1"/>
                  </a:moveTo>
                  <a:lnTo>
                    <a:pt x="55" y="32"/>
                  </a:lnTo>
                  <a:lnTo>
                    <a:pt x="182" y="111"/>
                  </a:lnTo>
                  <a:lnTo>
                    <a:pt x="307" y="187"/>
                  </a:lnTo>
                  <a:lnTo>
                    <a:pt x="435" y="265"/>
                  </a:lnTo>
                  <a:lnTo>
                    <a:pt x="560" y="342"/>
                  </a:lnTo>
                  <a:lnTo>
                    <a:pt x="687" y="418"/>
                  </a:lnTo>
                  <a:lnTo>
                    <a:pt x="813" y="497"/>
                  </a:lnTo>
                  <a:lnTo>
                    <a:pt x="843" y="513"/>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7393554" y="3578150"/>
              <a:ext cx="45510" cy="150593"/>
            </a:xfrm>
            <a:custGeom>
              <a:rect b="b" l="l" r="r" t="t"/>
              <a:pathLst>
                <a:path extrusionOk="0" fill="none" h="1360" w="411">
                  <a:moveTo>
                    <a:pt x="1" y="1359"/>
                  </a:moveTo>
                  <a:lnTo>
                    <a:pt x="10" y="1326"/>
                  </a:lnTo>
                  <a:lnTo>
                    <a:pt x="12" y="1326"/>
                  </a:lnTo>
                  <a:lnTo>
                    <a:pt x="58" y="1166"/>
                  </a:lnTo>
                  <a:lnTo>
                    <a:pt x="118" y="972"/>
                  </a:lnTo>
                  <a:lnTo>
                    <a:pt x="176" y="778"/>
                  </a:lnTo>
                  <a:lnTo>
                    <a:pt x="234" y="584"/>
                  </a:lnTo>
                  <a:lnTo>
                    <a:pt x="293" y="388"/>
                  </a:lnTo>
                  <a:lnTo>
                    <a:pt x="351" y="197"/>
                  </a:lnTo>
                  <a:lnTo>
                    <a:pt x="398" y="42"/>
                  </a:lnTo>
                  <a:lnTo>
                    <a:pt x="398" y="40"/>
                  </a:lnTo>
                  <a:lnTo>
                    <a:pt x="411"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7398094" y="3554454"/>
              <a:ext cx="64666" cy="214373"/>
            </a:xfrm>
            <a:custGeom>
              <a:rect b="b" l="l" r="r" t="t"/>
              <a:pathLst>
                <a:path extrusionOk="0" fill="none" h="1936" w="584">
                  <a:moveTo>
                    <a:pt x="584" y="1"/>
                  </a:moveTo>
                  <a:lnTo>
                    <a:pt x="584" y="2"/>
                  </a:lnTo>
                  <a:lnTo>
                    <a:pt x="554" y="99"/>
                  </a:lnTo>
                  <a:lnTo>
                    <a:pt x="496" y="293"/>
                  </a:lnTo>
                  <a:lnTo>
                    <a:pt x="437" y="487"/>
                  </a:lnTo>
                  <a:lnTo>
                    <a:pt x="379" y="681"/>
                  </a:lnTo>
                  <a:lnTo>
                    <a:pt x="319" y="875"/>
                  </a:lnTo>
                  <a:lnTo>
                    <a:pt x="261" y="1070"/>
                  </a:lnTo>
                  <a:lnTo>
                    <a:pt x="204" y="1264"/>
                  </a:lnTo>
                  <a:lnTo>
                    <a:pt x="144" y="1456"/>
                  </a:lnTo>
                  <a:lnTo>
                    <a:pt x="86" y="1652"/>
                  </a:lnTo>
                  <a:lnTo>
                    <a:pt x="27" y="1846"/>
                  </a:lnTo>
                  <a:lnTo>
                    <a:pt x="1" y="1935"/>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7405734" y="3540391"/>
              <a:ext cx="77954" cy="257890"/>
            </a:xfrm>
            <a:custGeom>
              <a:rect b="b" l="l" r="r" t="t"/>
              <a:pathLst>
                <a:path extrusionOk="0" fill="none" h="2329" w="704">
                  <a:moveTo>
                    <a:pt x="1" y="2329"/>
                  </a:moveTo>
                  <a:lnTo>
                    <a:pt x="27" y="2245"/>
                  </a:lnTo>
                  <a:lnTo>
                    <a:pt x="84" y="2049"/>
                  </a:lnTo>
                  <a:lnTo>
                    <a:pt x="144" y="1855"/>
                  </a:lnTo>
                  <a:lnTo>
                    <a:pt x="202" y="1661"/>
                  </a:lnTo>
                  <a:lnTo>
                    <a:pt x="260" y="1468"/>
                  </a:lnTo>
                  <a:lnTo>
                    <a:pt x="319" y="1274"/>
                  </a:lnTo>
                  <a:lnTo>
                    <a:pt x="377" y="1080"/>
                  </a:lnTo>
                  <a:lnTo>
                    <a:pt x="437" y="884"/>
                  </a:lnTo>
                  <a:lnTo>
                    <a:pt x="494" y="690"/>
                  </a:lnTo>
                  <a:lnTo>
                    <a:pt x="554" y="497"/>
                  </a:lnTo>
                  <a:lnTo>
                    <a:pt x="612" y="303"/>
                  </a:lnTo>
                  <a:lnTo>
                    <a:pt x="671" y="109"/>
                  </a:lnTo>
                  <a:lnTo>
                    <a:pt x="703"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7415589" y="3533636"/>
              <a:ext cx="86591" cy="286680"/>
            </a:xfrm>
            <a:custGeom>
              <a:rect b="b" l="l" r="r" t="t"/>
              <a:pathLst>
                <a:path extrusionOk="0" fill="none" h="2589" w="782">
                  <a:moveTo>
                    <a:pt x="1" y="2589"/>
                  </a:moveTo>
                  <a:lnTo>
                    <a:pt x="5" y="2576"/>
                  </a:lnTo>
                  <a:lnTo>
                    <a:pt x="64" y="2382"/>
                  </a:lnTo>
                  <a:lnTo>
                    <a:pt x="122" y="2188"/>
                  </a:lnTo>
                  <a:lnTo>
                    <a:pt x="180" y="1993"/>
                  </a:lnTo>
                  <a:lnTo>
                    <a:pt x="240" y="1801"/>
                  </a:lnTo>
                  <a:lnTo>
                    <a:pt x="299" y="1605"/>
                  </a:lnTo>
                  <a:lnTo>
                    <a:pt x="357" y="1411"/>
                  </a:lnTo>
                  <a:lnTo>
                    <a:pt x="415" y="1217"/>
                  </a:lnTo>
                  <a:lnTo>
                    <a:pt x="474" y="1023"/>
                  </a:lnTo>
                  <a:lnTo>
                    <a:pt x="532" y="830"/>
                  </a:lnTo>
                  <a:lnTo>
                    <a:pt x="592" y="636"/>
                  </a:lnTo>
                  <a:lnTo>
                    <a:pt x="650" y="442"/>
                  </a:lnTo>
                  <a:lnTo>
                    <a:pt x="707" y="246"/>
                  </a:lnTo>
                  <a:lnTo>
                    <a:pt x="767" y="52"/>
                  </a:lnTo>
                  <a:lnTo>
                    <a:pt x="782"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7427216" y="3532197"/>
              <a:ext cx="92127" cy="305061"/>
            </a:xfrm>
            <a:custGeom>
              <a:rect b="b" l="l" r="r" t="t"/>
              <a:pathLst>
                <a:path extrusionOk="0" fill="none" h="2755" w="832">
                  <a:moveTo>
                    <a:pt x="0" y="2755"/>
                  </a:moveTo>
                  <a:lnTo>
                    <a:pt x="26" y="2665"/>
                  </a:lnTo>
                  <a:lnTo>
                    <a:pt x="86" y="2471"/>
                  </a:lnTo>
                  <a:lnTo>
                    <a:pt x="144" y="2278"/>
                  </a:lnTo>
                  <a:lnTo>
                    <a:pt x="202" y="2084"/>
                  </a:lnTo>
                  <a:lnTo>
                    <a:pt x="261" y="1890"/>
                  </a:lnTo>
                  <a:lnTo>
                    <a:pt x="321" y="1696"/>
                  </a:lnTo>
                  <a:lnTo>
                    <a:pt x="379" y="1501"/>
                  </a:lnTo>
                  <a:lnTo>
                    <a:pt x="436" y="1309"/>
                  </a:lnTo>
                  <a:lnTo>
                    <a:pt x="494" y="1115"/>
                  </a:lnTo>
                  <a:lnTo>
                    <a:pt x="554" y="919"/>
                  </a:lnTo>
                  <a:lnTo>
                    <a:pt x="612" y="725"/>
                  </a:lnTo>
                  <a:lnTo>
                    <a:pt x="671" y="531"/>
                  </a:lnTo>
                  <a:lnTo>
                    <a:pt x="729" y="338"/>
                  </a:lnTo>
                  <a:lnTo>
                    <a:pt x="789" y="144"/>
                  </a:lnTo>
                  <a:lnTo>
                    <a:pt x="832"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7439950" y="3535076"/>
              <a:ext cx="95117" cy="314805"/>
            </a:xfrm>
            <a:custGeom>
              <a:rect b="b" l="l" r="r" t="t"/>
              <a:pathLst>
                <a:path extrusionOk="0" fill="none" h="2843" w="859">
                  <a:moveTo>
                    <a:pt x="1" y="2842"/>
                  </a:moveTo>
                  <a:lnTo>
                    <a:pt x="38" y="2718"/>
                  </a:lnTo>
                  <a:lnTo>
                    <a:pt x="96" y="2522"/>
                  </a:lnTo>
                  <a:lnTo>
                    <a:pt x="156" y="2328"/>
                  </a:lnTo>
                  <a:lnTo>
                    <a:pt x="213" y="2136"/>
                  </a:lnTo>
                  <a:lnTo>
                    <a:pt x="273" y="1940"/>
                  </a:lnTo>
                  <a:lnTo>
                    <a:pt x="331" y="1747"/>
                  </a:lnTo>
                  <a:lnTo>
                    <a:pt x="390" y="1553"/>
                  </a:lnTo>
                  <a:lnTo>
                    <a:pt x="448" y="1359"/>
                  </a:lnTo>
                  <a:lnTo>
                    <a:pt x="506" y="1165"/>
                  </a:lnTo>
                  <a:lnTo>
                    <a:pt x="566" y="971"/>
                  </a:lnTo>
                  <a:lnTo>
                    <a:pt x="623" y="776"/>
                  </a:lnTo>
                  <a:lnTo>
                    <a:pt x="683" y="582"/>
                  </a:lnTo>
                  <a:lnTo>
                    <a:pt x="741" y="388"/>
                  </a:lnTo>
                  <a:lnTo>
                    <a:pt x="799" y="194"/>
                  </a:lnTo>
                  <a:lnTo>
                    <a:pt x="858"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7454013" y="3542052"/>
              <a:ext cx="95671" cy="316466"/>
            </a:xfrm>
            <a:custGeom>
              <a:rect b="b" l="l" r="r" t="t"/>
              <a:pathLst>
                <a:path extrusionOk="0" fill="none" h="2858" w="864">
                  <a:moveTo>
                    <a:pt x="1" y="2858"/>
                  </a:moveTo>
                  <a:lnTo>
                    <a:pt x="38" y="2731"/>
                  </a:lnTo>
                  <a:lnTo>
                    <a:pt x="98" y="2537"/>
                  </a:lnTo>
                  <a:lnTo>
                    <a:pt x="155" y="2343"/>
                  </a:lnTo>
                  <a:lnTo>
                    <a:pt x="213" y="2150"/>
                  </a:lnTo>
                  <a:lnTo>
                    <a:pt x="273" y="1956"/>
                  </a:lnTo>
                  <a:lnTo>
                    <a:pt x="331" y="1760"/>
                  </a:lnTo>
                  <a:lnTo>
                    <a:pt x="390" y="1566"/>
                  </a:lnTo>
                  <a:lnTo>
                    <a:pt x="448" y="1372"/>
                  </a:lnTo>
                  <a:lnTo>
                    <a:pt x="506" y="1179"/>
                  </a:lnTo>
                  <a:lnTo>
                    <a:pt x="565" y="985"/>
                  </a:lnTo>
                  <a:lnTo>
                    <a:pt x="623" y="791"/>
                  </a:lnTo>
                  <a:lnTo>
                    <a:pt x="683" y="597"/>
                  </a:lnTo>
                  <a:lnTo>
                    <a:pt x="741" y="403"/>
                  </a:lnTo>
                  <a:lnTo>
                    <a:pt x="800" y="209"/>
                  </a:lnTo>
                  <a:lnTo>
                    <a:pt x="864"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7469072" y="3552571"/>
              <a:ext cx="93788" cy="310487"/>
            </a:xfrm>
            <a:custGeom>
              <a:rect b="b" l="l" r="r" t="t"/>
              <a:pathLst>
                <a:path extrusionOk="0" fill="none" h="2804" w="847">
                  <a:moveTo>
                    <a:pt x="1" y="2804"/>
                  </a:moveTo>
                  <a:lnTo>
                    <a:pt x="29" y="2712"/>
                  </a:lnTo>
                  <a:lnTo>
                    <a:pt x="86" y="2519"/>
                  </a:lnTo>
                  <a:lnTo>
                    <a:pt x="146" y="2325"/>
                  </a:lnTo>
                  <a:lnTo>
                    <a:pt x="204" y="2131"/>
                  </a:lnTo>
                  <a:lnTo>
                    <a:pt x="262" y="1937"/>
                  </a:lnTo>
                  <a:lnTo>
                    <a:pt x="321" y="1743"/>
                  </a:lnTo>
                  <a:lnTo>
                    <a:pt x="379" y="1549"/>
                  </a:lnTo>
                  <a:lnTo>
                    <a:pt x="439" y="1356"/>
                  </a:lnTo>
                  <a:lnTo>
                    <a:pt x="496" y="1160"/>
                  </a:lnTo>
                  <a:lnTo>
                    <a:pt x="556" y="966"/>
                  </a:lnTo>
                  <a:lnTo>
                    <a:pt x="614" y="772"/>
                  </a:lnTo>
                  <a:lnTo>
                    <a:pt x="672" y="578"/>
                  </a:lnTo>
                  <a:lnTo>
                    <a:pt x="731" y="385"/>
                  </a:lnTo>
                  <a:lnTo>
                    <a:pt x="789" y="191"/>
                  </a:lnTo>
                  <a:lnTo>
                    <a:pt x="847"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7485571" y="3567409"/>
              <a:ext cx="89470" cy="296313"/>
            </a:xfrm>
            <a:custGeom>
              <a:rect b="b" l="l" r="r" t="t"/>
              <a:pathLst>
                <a:path extrusionOk="0" fill="none" h="2676" w="808">
                  <a:moveTo>
                    <a:pt x="1" y="2675"/>
                  </a:moveTo>
                  <a:lnTo>
                    <a:pt x="6" y="2657"/>
                  </a:lnTo>
                  <a:lnTo>
                    <a:pt x="64" y="2463"/>
                  </a:lnTo>
                  <a:lnTo>
                    <a:pt x="124" y="2269"/>
                  </a:lnTo>
                  <a:lnTo>
                    <a:pt x="182" y="2073"/>
                  </a:lnTo>
                  <a:lnTo>
                    <a:pt x="239" y="1880"/>
                  </a:lnTo>
                  <a:lnTo>
                    <a:pt x="299" y="1686"/>
                  </a:lnTo>
                  <a:lnTo>
                    <a:pt x="357" y="1492"/>
                  </a:lnTo>
                  <a:lnTo>
                    <a:pt x="416" y="1298"/>
                  </a:lnTo>
                  <a:lnTo>
                    <a:pt x="474" y="1104"/>
                  </a:lnTo>
                  <a:lnTo>
                    <a:pt x="532" y="910"/>
                  </a:lnTo>
                  <a:lnTo>
                    <a:pt x="592" y="715"/>
                  </a:lnTo>
                  <a:lnTo>
                    <a:pt x="649" y="523"/>
                  </a:lnTo>
                  <a:lnTo>
                    <a:pt x="709" y="327"/>
                  </a:lnTo>
                  <a:lnTo>
                    <a:pt x="767" y="133"/>
                  </a:lnTo>
                  <a:lnTo>
                    <a:pt x="808"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7503399" y="3587230"/>
              <a:ext cx="82162" cy="272174"/>
            </a:xfrm>
            <a:custGeom>
              <a:rect b="b" l="l" r="r" t="t"/>
              <a:pathLst>
                <a:path extrusionOk="0" fill="none" h="2458" w="742">
                  <a:moveTo>
                    <a:pt x="0" y="2457"/>
                  </a:moveTo>
                  <a:lnTo>
                    <a:pt x="30" y="2360"/>
                  </a:lnTo>
                  <a:lnTo>
                    <a:pt x="90" y="2166"/>
                  </a:lnTo>
                  <a:lnTo>
                    <a:pt x="147" y="1973"/>
                  </a:lnTo>
                  <a:lnTo>
                    <a:pt x="205" y="1779"/>
                  </a:lnTo>
                  <a:lnTo>
                    <a:pt x="265" y="1585"/>
                  </a:lnTo>
                  <a:lnTo>
                    <a:pt x="322" y="1389"/>
                  </a:lnTo>
                  <a:lnTo>
                    <a:pt x="382" y="1195"/>
                  </a:lnTo>
                  <a:lnTo>
                    <a:pt x="440" y="1004"/>
                  </a:lnTo>
                  <a:lnTo>
                    <a:pt x="498" y="808"/>
                  </a:lnTo>
                  <a:lnTo>
                    <a:pt x="557" y="614"/>
                  </a:lnTo>
                  <a:lnTo>
                    <a:pt x="617" y="420"/>
                  </a:lnTo>
                  <a:lnTo>
                    <a:pt x="615" y="420"/>
                  </a:lnTo>
                  <a:lnTo>
                    <a:pt x="675" y="226"/>
                  </a:lnTo>
                  <a:lnTo>
                    <a:pt x="732" y="33"/>
                  </a:lnTo>
                  <a:lnTo>
                    <a:pt x="742"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7523109" y="3613030"/>
              <a:ext cx="71310" cy="235966"/>
            </a:xfrm>
            <a:custGeom>
              <a:rect b="b" l="l" r="r" t="t"/>
              <a:pathLst>
                <a:path extrusionOk="0" fill="none" h="2131" w="644">
                  <a:moveTo>
                    <a:pt x="1" y="2131"/>
                  </a:moveTo>
                  <a:lnTo>
                    <a:pt x="1" y="2131"/>
                  </a:lnTo>
                  <a:lnTo>
                    <a:pt x="36" y="2010"/>
                  </a:lnTo>
                  <a:lnTo>
                    <a:pt x="96" y="1816"/>
                  </a:lnTo>
                  <a:lnTo>
                    <a:pt x="154" y="1622"/>
                  </a:lnTo>
                  <a:lnTo>
                    <a:pt x="212" y="1428"/>
                  </a:lnTo>
                  <a:lnTo>
                    <a:pt x="271" y="1235"/>
                  </a:lnTo>
                  <a:lnTo>
                    <a:pt x="331" y="1041"/>
                  </a:lnTo>
                  <a:lnTo>
                    <a:pt x="389" y="847"/>
                  </a:lnTo>
                  <a:lnTo>
                    <a:pt x="446" y="653"/>
                  </a:lnTo>
                  <a:lnTo>
                    <a:pt x="506" y="457"/>
                  </a:lnTo>
                  <a:lnTo>
                    <a:pt x="564" y="264"/>
                  </a:lnTo>
                  <a:lnTo>
                    <a:pt x="623" y="70"/>
                  </a:lnTo>
                  <a:lnTo>
                    <a:pt x="644" y="1"/>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7545808" y="3648796"/>
              <a:ext cx="54479" cy="180047"/>
            </a:xfrm>
            <a:custGeom>
              <a:rect b="b" l="l" r="r" t="t"/>
              <a:pathLst>
                <a:path extrusionOk="0" fill="none" h="1626" w="492">
                  <a:moveTo>
                    <a:pt x="1" y="1625"/>
                  </a:moveTo>
                  <a:lnTo>
                    <a:pt x="18" y="1571"/>
                  </a:lnTo>
                  <a:lnTo>
                    <a:pt x="76" y="1377"/>
                  </a:lnTo>
                  <a:lnTo>
                    <a:pt x="133" y="1182"/>
                  </a:lnTo>
                  <a:lnTo>
                    <a:pt x="193" y="988"/>
                  </a:lnTo>
                  <a:lnTo>
                    <a:pt x="253" y="794"/>
                  </a:lnTo>
                  <a:lnTo>
                    <a:pt x="310" y="600"/>
                  </a:lnTo>
                  <a:lnTo>
                    <a:pt x="368" y="406"/>
                  </a:lnTo>
                  <a:lnTo>
                    <a:pt x="428" y="213"/>
                  </a:lnTo>
                  <a:lnTo>
                    <a:pt x="486" y="19"/>
                  </a:lnTo>
                  <a:lnTo>
                    <a:pt x="491" y="0"/>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7574598" y="3702390"/>
              <a:ext cx="26022" cy="86037"/>
            </a:xfrm>
            <a:custGeom>
              <a:rect b="b" l="l" r="r" t="t"/>
              <a:pathLst>
                <a:path extrusionOk="0" fill="none" h="777" w="235">
                  <a:moveTo>
                    <a:pt x="235" y="1"/>
                  </a:moveTo>
                  <a:lnTo>
                    <a:pt x="203" y="107"/>
                  </a:lnTo>
                  <a:lnTo>
                    <a:pt x="203" y="109"/>
                  </a:lnTo>
                  <a:lnTo>
                    <a:pt x="177" y="193"/>
                  </a:lnTo>
                  <a:lnTo>
                    <a:pt x="117" y="388"/>
                  </a:lnTo>
                  <a:lnTo>
                    <a:pt x="60" y="582"/>
                  </a:lnTo>
                  <a:lnTo>
                    <a:pt x="26" y="690"/>
                  </a:lnTo>
                  <a:lnTo>
                    <a:pt x="26" y="690"/>
                  </a:lnTo>
                  <a:lnTo>
                    <a:pt x="0" y="776"/>
                  </a:lnTo>
                </a:path>
              </a:pathLst>
            </a:custGeom>
            <a:no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57"/>
          <p:cNvSpPr/>
          <p:nvPr/>
        </p:nvSpPr>
        <p:spPr>
          <a:xfrm>
            <a:off x="269425" y="348550"/>
            <a:ext cx="1991700" cy="1123500"/>
          </a:xfrm>
          <a:prstGeom prst="wedgeRectCallout">
            <a:avLst>
              <a:gd fmla="val -20833" name="adj1"/>
              <a:gd fmla="val 62500" name="adj2"/>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7"/>
          <p:cNvSpPr txBox="1"/>
          <p:nvPr/>
        </p:nvSpPr>
        <p:spPr>
          <a:xfrm>
            <a:off x="344125" y="348550"/>
            <a:ext cx="1842300" cy="95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Work Sans"/>
                <a:ea typeface="Work Sans"/>
                <a:cs typeface="Work Sans"/>
                <a:sym typeface="Work Sans"/>
              </a:rPr>
              <a:t>Francesco</a:t>
            </a:r>
            <a:r>
              <a:rPr b="1" lang="en">
                <a:latin typeface="Work Sans"/>
                <a:ea typeface="Work Sans"/>
                <a:cs typeface="Work Sans"/>
                <a:sym typeface="Work Sans"/>
              </a:rPr>
              <a:t>:</a:t>
            </a:r>
            <a:endParaRPr b="1">
              <a:latin typeface="Work Sans"/>
              <a:ea typeface="Work Sans"/>
              <a:cs typeface="Work Sans"/>
              <a:sym typeface="Work Sans"/>
            </a:endParaRPr>
          </a:p>
          <a:p>
            <a:pPr indent="-298450" lvl="0" marL="457200" rtl="0" algn="l">
              <a:lnSpc>
                <a:spcPct val="115000"/>
              </a:lnSpc>
              <a:spcBef>
                <a:spcPts val="0"/>
              </a:spcBef>
              <a:spcAft>
                <a:spcPts val="0"/>
              </a:spcAft>
              <a:buSzPts val="1100"/>
              <a:buChar char="●"/>
            </a:pPr>
            <a:r>
              <a:rPr lang="en" sz="1100"/>
              <a:t>25 years old</a:t>
            </a:r>
            <a:endParaRPr sz="1100"/>
          </a:p>
          <a:p>
            <a:pPr indent="-298450" lvl="0" marL="457200" rtl="0" algn="l">
              <a:lnSpc>
                <a:spcPct val="115000"/>
              </a:lnSpc>
              <a:spcBef>
                <a:spcPts val="0"/>
              </a:spcBef>
              <a:spcAft>
                <a:spcPts val="0"/>
              </a:spcAft>
              <a:buSzPts val="1100"/>
              <a:buChar char="●"/>
            </a:pPr>
            <a:r>
              <a:rPr lang="en" sz="1100"/>
              <a:t>Born in Bari, Italy</a:t>
            </a:r>
            <a:endParaRPr sz="1100"/>
          </a:p>
          <a:p>
            <a:pPr indent="-298450" lvl="0" marL="457200" rtl="0" algn="l">
              <a:lnSpc>
                <a:spcPct val="115000"/>
              </a:lnSpc>
              <a:spcBef>
                <a:spcPts val="0"/>
              </a:spcBef>
              <a:spcAft>
                <a:spcPts val="0"/>
              </a:spcAft>
              <a:buSzPts val="1100"/>
              <a:buChar char="●"/>
            </a:pPr>
            <a:r>
              <a:rPr lang="en" sz="1100"/>
              <a:t>Live in Rome</a:t>
            </a:r>
            <a:endParaRPr b="1">
              <a:latin typeface="Work Sans"/>
              <a:ea typeface="Work Sans"/>
              <a:cs typeface="Work Sans"/>
              <a:sym typeface="Work Sans"/>
            </a:endParaRPr>
          </a:p>
        </p:txBody>
      </p:sp>
      <p:sp>
        <p:nvSpPr>
          <p:cNvPr id="1486" name="Google Shape;1486;p57"/>
          <p:cNvSpPr txBox="1"/>
          <p:nvPr/>
        </p:nvSpPr>
        <p:spPr>
          <a:xfrm>
            <a:off x="2655750" y="348550"/>
            <a:ext cx="4637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Work Sans"/>
                <a:ea typeface="Work Sans"/>
                <a:cs typeface="Work Sans"/>
                <a:sym typeface="Work Sans"/>
              </a:rPr>
              <a:t>15 minutes unstructured interview </a:t>
            </a:r>
            <a:endParaRPr b="1" u="sng">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Francesco</a:t>
            </a:r>
            <a:r>
              <a:rPr lang="en" sz="1300">
                <a:latin typeface="Work Sans"/>
                <a:ea typeface="Work Sans"/>
                <a:cs typeface="Work Sans"/>
                <a:sym typeface="Work Sans"/>
              </a:rPr>
              <a:t> told us about his</a:t>
            </a:r>
            <a:r>
              <a:rPr lang="en" sz="1300">
                <a:latin typeface="Work Sans"/>
                <a:ea typeface="Work Sans"/>
                <a:cs typeface="Work Sans"/>
                <a:sym typeface="Work Sans"/>
              </a:rPr>
              <a:t> interest in staying healthy. He tries to avoid junk foods and used to go jogging with his ex-girlfriend. After he broke up, he lost this habit and gained weight.</a:t>
            </a:r>
            <a:endParaRPr sz="1300">
              <a:latin typeface="Work Sans"/>
              <a:ea typeface="Work Sans"/>
              <a:cs typeface="Work Sans"/>
              <a:sym typeface="Work Sans"/>
            </a:endParaRPr>
          </a:p>
        </p:txBody>
      </p:sp>
      <p:sp>
        <p:nvSpPr>
          <p:cNvPr id="1487" name="Google Shape;1487;p57"/>
          <p:cNvSpPr txBox="1"/>
          <p:nvPr/>
        </p:nvSpPr>
        <p:spPr>
          <a:xfrm>
            <a:off x="1610850" y="1862175"/>
            <a:ext cx="56286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highlight>
                  <a:schemeClr val="accent1"/>
                </a:highlight>
                <a:latin typeface="Work Sans"/>
                <a:ea typeface="Work Sans"/>
                <a:cs typeface="Work Sans"/>
                <a:sym typeface="Work Sans"/>
              </a:rPr>
              <a:t>Advices:</a:t>
            </a:r>
            <a:endParaRPr b="1" sz="1800">
              <a:highlight>
                <a:schemeClr val="accent1"/>
              </a:highlight>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Introducing diets with quick and easy meals would make it easy to follow the plan for people who cannot cook</a:t>
            </a:r>
            <a:endParaRPr sz="1300">
              <a:latin typeface="Work Sans"/>
              <a:ea typeface="Work Sans"/>
              <a:cs typeface="Work Sans"/>
              <a:sym typeface="Work Sans"/>
            </a:endParaRPr>
          </a:p>
          <a:p>
            <a:pPr indent="0" lvl="0" marL="0" rtl="0" algn="l">
              <a:spcBef>
                <a:spcPts val="0"/>
              </a:spcBef>
              <a:spcAft>
                <a:spcPts val="0"/>
              </a:spcAft>
              <a:buNone/>
            </a:pPr>
            <a:r>
              <a:t/>
            </a:r>
            <a:endParaRPr sz="1300">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Consider training plans that do not have to be performed in the gym</a:t>
            </a:r>
            <a:endParaRPr sz="1300">
              <a:latin typeface="Work Sans"/>
              <a:ea typeface="Work Sans"/>
              <a:cs typeface="Work Sans"/>
              <a:sym typeface="Work Sans"/>
            </a:endParaRPr>
          </a:p>
          <a:p>
            <a:pPr indent="0" lvl="0" marL="0" rtl="0" algn="l">
              <a:spcBef>
                <a:spcPts val="0"/>
              </a:spcBef>
              <a:spcAft>
                <a:spcPts val="0"/>
              </a:spcAft>
              <a:buNone/>
            </a:pPr>
            <a:r>
              <a:t/>
            </a:r>
            <a:endParaRPr sz="1300">
              <a:latin typeface="Work Sans"/>
              <a:ea typeface="Work Sans"/>
              <a:cs typeface="Work Sans"/>
              <a:sym typeface="Work Sans"/>
            </a:endParaRPr>
          </a:p>
          <a:p>
            <a:pPr indent="0" lvl="0" marL="0" rtl="0" algn="l">
              <a:spcBef>
                <a:spcPts val="0"/>
              </a:spcBef>
              <a:spcAft>
                <a:spcPts val="0"/>
              </a:spcAft>
              <a:buNone/>
            </a:pPr>
            <a:r>
              <a:rPr lang="en" sz="1300">
                <a:latin typeface="Work Sans"/>
                <a:ea typeface="Work Sans"/>
                <a:cs typeface="Work Sans"/>
                <a:sym typeface="Work Sans"/>
              </a:rPr>
              <a:t>Inserting achievable goals would motivate people to continue the diet and workout</a:t>
            </a:r>
            <a:endParaRPr sz="1300">
              <a:latin typeface="Work Sans"/>
              <a:ea typeface="Work Sans"/>
              <a:cs typeface="Work Sans"/>
              <a:sym typeface="Work Sans"/>
            </a:endParaRPr>
          </a:p>
        </p:txBody>
      </p:sp>
      <p:grpSp>
        <p:nvGrpSpPr>
          <p:cNvPr id="1488" name="Google Shape;1488;p57"/>
          <p:cNvGrpSpPr/>
          <p:nvPr/>
        </p:nvGrpSpPr>
        <p:grpSpPr>
          <a:xfrm>
            <a:off x="1085691" y="1905161"/>
            <a:ext cx="359154" cy="357424"/>
            <a:chOff x="-49786250" y="2316650"/>
            <a:chExt cx="300900" cy="299450"/>
          </a:xfrm>
        </p:grpSpPr>
        <p:sp>
          <p:nvSpPr>
            <p:cNvPr id="1489" name="Google Shape;1489;p57"/>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7"/>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7"/>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7"/>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7"/>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7"/>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7"/>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6" name="Google Shape;1496;p57"/>
          <p:cNvSpPr txBox="1"/>
          <p:nvPr/>
        </p:nvSpPr>
        <p:spPr>
          <a:xfrm>
            <a:off x="383975" y="4255575"/>
            <a:ext cx="607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highlight>
                  <a:schemeClr val="accent1"/>
                </a:highlight>
                <a:latin typeface="Work Sans"/>
                <a:ea typeface="Work Sans"/>
                <a:cs typeface="Work Sans"/>
                <a:sym typeface="Work Sans"/>
              </a:rPr>
              <a:t>Approval:</a:t>
            </a:r>
            <a:r>
              <a:rPr b="1" lang="en" sz="2000">
                <a:latin typeface="Work Sans"/>
                <a:ea typeface="Work Sans"/>
                <a:cs typeface="Work Sans"/>
                <a:sym typeface="Work Sans"/>
              </a:rPr>
              <a:t>  </a:t>
            </a:r>
            <a:r>
              <a:rPr b="1" lang="en">
                <a:latin typeface="Work Sans"/>
                <a:ea typeface="Work Sans"/>
                <a:cs typeface="Work Sans"/>
                <a:sym typeface="Work Sans"/>
              </a:rPr>
              <a:t>Francesco say that this idea has a lot of potential</a:t>
            </a:r>
            <a:endParaRPr b="1">
              <a:latin typeface="Work Sans"/>
              <a:ea typeface="Work Sans"/>
              <a:cs typeface="Work Sans"/>
              <a:sym typeface="Work Sans"/>
            </a:endParaRPr>
          </a:p>
        </p:txBody>
      </p:sp>
      <p:grpSp>
        <p:nvGrpSpPr>
          <p:cNvPr id="1497" name="Google Shape;1497;p57"/>
          <p:cNvGrpSpPr/>
          <p:nvPr/>
        </p:nvGrpSpPr>
        <p:grpSpPr>
          <a:xfrm>
            <a:off x="8474267" y="4304181"/>
            <a:ext cx="365763" cy="365749"/>
            <a:chOff x="1296358" y="3832351"/>
            <a:chExt cx="304321" cy="304461"/>
          </a:xfrm>
        </p:grpSpPr>
        <p:sp>
          <p:nvSpPr>
            <p:cNvPr id="1498" name="Google Shape;1498;p57"/>
            <p:cNvSpPr/>
            <p:nvPr/>
          </p:nvSpPr>
          <p:spPr>
            <a:xfrm>
              <a:off x="1296358" y="3832351"/>
              <a:ext cx="304321" cy="304461"/>
            </a:xfrm>
            <a:custGeom>
              <a:rect b="b" l="l" r="r" t="t"/>
              <a:pathLst>
                <a:path extrusionOk="0" h="4358" w="4356">
                  <a:moveTo>
                    <a:pt x="2179" y="0"/>
                  </a:moveTo>
                  <a:cubicBezTo>
                    <a:pt x="975" y="0"/>
                    <a:pt x="0" y="977"/>
                    <a:pt x="0" y="2179"/>
                  </a:cubicBezTo>
                  <a:cubicBezTo>
                    <a:pt x="0" y="3381"/>
                    <a:pt x="975" y="4358"/>
                    <a:pt x="2179" y="4358"/>
                  </a:cubicBezTo>
                  <a:cubicBezTo>
                    <a:pt x="3381" y="4358"/>
                    <a:pt x="4356" y="3381"/>
                    <a:pt x="4356" y="2179"/>
                  </a:cubicBezTo>
                  <a:cubicBezTo>
                    <a:pt x="4356" y="977"/>
                    <a:pt x="3381" y="0"/>
                    <a:pt x="2179"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7"/>
            <p:cNvSpPr/>
            <p:nvPr/>
          </p:nvSpPr>
          <p:spPr>
            <a:xfrm>
              <a:off x="1457180" y="4009941"/>
              <a:ext cx="26967" cy="21448"/>
            </a:xfrm>
            <a:custGeom>
              <a:rect b="b" l="l" r="r" t="t"/>
              <a:pathLst>
                <a:path extrusionOk="0" fill="none" h="307" w="386">
                  <a:moveTo>
                    <a:pt x="0" y="0"/>
                  </a:moveTo>
                  <a:lnTo>
                    <a:pt x="386" y="306"/>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7"/>
            <p:cNvSpPr/>
            <p:nvPr/>
          </p:nvSpPr>
          <p:spPr>
            <a:xfrm>
              <a:off x="1385921" y="3864627"/>
              <a:ext cx="7126" cy="24312"/>
            </a:xfrm>
            <a:custGeom>
              <a:rect b="b" l="l" r="r" t="t"/>
              <a:pathLst>
                <a:path extrusionOk="0" fill="none" h="348" w="102">
                  <a:moveTo>
                    <a:pt x="1" y="347"/>
                  </a:moveTo>
                  <a:cubicBezTo>
                    <a:pt x="23" y="228"/>
                    <a:pt x="57" y="112"/>
                    <a:pt x="101" y="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7"/>
            <p:cNvSpPr/>
            <p:nvPr/>
          </p:nvSpPr>
          <p:spPr>
            <a:xfrm>
              <a:off x="1371600" y="4028454"/>
              <a:ext cx="2934" cy="12925"/>
            </a:xfrm>
            <a:custGeom>
              <a:rect b="b" l="l" r="r" t="t"/>
              <a:pathLst>
                <a:path extrusionOk="0" fill="none" h="185" w="42">
                  <a:moveTo>
                    <a:pt x="42" y="0"/>
                  </a:moveTo>
                  <a:lnTo>
                    <a:pt x="1" y="185"/>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7"/>
            <p:cNvSpPr/>
            <p:nvPr/>
          </p:nvSpPr>
          <p:spPr>
            <a:xfrm>
              <a:off x="1306139" y="3958662"/>
              <a:ext cx="22845" cy="8663"/>
            </a:xfrm>
            <a:custGeom>
              <a:rect b="b" l="l" r="r" t="t"/>
              <a:pathLst>
                <a:path extrusionOk="0" fill="none" h="124" w="327">
                  <a:moveTo>
                    <a:pt x="326" y="0"/>
                  </a:moveTo>
                  <a:lnTo>
                    <a:pt x="0" y="123"/>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7"/>
            <p:cNvSpPr/>
            <p:nvPr/>
          </p:nvSpPr>
          <p:spPr>
            <a:xfrm>
              <a:off x="1462909" y="3915697"/>
              <a:ext cx="48485" cy="8663"/>
            </a:xfrm>
            <a:custGeom>
              <a:rect b="b" l="l" r="r" t="t"/>
              <a:pathLst>
                <a:path extrusionOk="0" fill="none" h="124" w="694">
                  <a:moveTo>
                    <a:pt x="0" y="123"/>
                  </a:moveTo>
                  <a:cubicBezTo>
                    <a:pt x="0" y="123"/>
                    <a:pt x="470" y="0"/>
                    <a:pt x="693"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7"/>
            <p:cNvSpPr/>
            <p:nvPr/>
          </p:nvSpPr>
          <p:spPr>
            <a:xfrm>
              <a:off x="1537871" y="3885866"/>
              <a:ext cx="62317" cy="92917"/>
            </a:xfrm>
            <a:custGeom>
              <a:rect b="b" l="l" r="r" t="t"/>
              <a:pathLst>
                <a:path extrusionOk="0" h="1330" w="892">
                  <a:moveTo>
                    <a:pt x="379" y="0"/>
                  </a:moveTo>
                  <a:lnTo>
                    <a:pt x="1" y="446"/>
                  </a:lnTo>
                  <a:lnTo>
                    <a:pt x="545" y="1329"/>
                  </a:lnTo>
                  <a:lnTo>
                    <a:pt x="891" y="1247"/>
                  </a:lnTo>
                  <a:cubicBezTo>
                    <a:pt x="858" y="789"/>
                    <a:pt x="677" y="351"/>
                    <a:pt x="379"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7"/>
            <p:cNvSpPr/>
            <p:nvPr/>
          </p:nvSpPr>
          <p:spPr>
            <a:xfrm>
              <a:off x="1339743" y="3901864"/>
              <a:ext cx="113457" cy="116321"/>
            </a:xfrm>
            <a:custGeom>
              <a:rect b="b" l="l" r="r" t="t"/>
              <a:pathLst>
                <a:path extrusionOk="0" h="1665" w="1624">
                  <a:moveTo>
                    <a:pt x="667" y="1"/>
                  </a:moveTo>
                  <a:lnTo>
                    <a:pt x="0" y="787"/>
                  </a:lnTo>
                  <a:lnTo>
                    <a:pt x="542" y="1665"/>
                  </a:lnTo>
                  <a:lnTo>
                    <a:pt x="1545" y="1421"/>
                  </a:lnTo>
                  <a:lnTo>
                    <a:pt x="1623" y="392"/>
                  </a:lnTo>
                  <a:lnTo>
                    <a:pt x="667" y="1"/>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7"/>
            <p:cNvSpPr/>
            <p:nvPr/>
          </p:nvSpPr>
          <p:spPr>
            <a:xfrm>
              <a:off x="1313055" y="4050460"/>
              <a:ext cx="82717" cy="73635"/>
            </a:xfrm>
            <a:custGeom>
              <a:rect b="b" l="l" r="r" t="t"/>
              <a:pathLst>
                <a:path extrusionOk="0" h="1054" w="1184">
                  <a:moveTo>
                    <a:pt x="813" y="0"/>
                  </a:moveTo>
                  <a:lnTo>
                    <a:pt x="0" y="45"/>
                  </a:lnTo>
                  <a:cubicBezTo>
                    <a:pt x="231" y="494"/>
                    <a:pt x="609" y="850"/>
                    <a:pt x="1072" y="1053"/>
                  </a:cubicBezTo>
                  <a:lnTo>
                    <a:pt x="1183" y="962"/>
                  </a:lnTo>
                  <a:lnTo>
                    <a:pt x="813" y="0"/>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7"/>
            <p:cNvSpPr/>
            <p:nvPr/>
          </p:nvSpPr>
          <p:spPr>
            <a:xfrm>
              <a:off x="1483868" y="4029711"/>
              <a:ext cx="96410" cy="96201"/>
            </a:xfrm>
            <a:custGeom>
              <a:rect b="b" l="l" r="r" t="t"/>
              <a:pathLst>
                <a:path extrusionOk="0" h="1377" w="1380">
                  <a:moveTo>
                    <a:pt x="1128" y="1"/>
                  </a:moveTo>
                  <a:lnTo>
                    <a:pt x="118" y="206"/>
                  </a:lnTo>
                  <a:lnTo>
                    <a:pt x="0" y="1235"/>
                  </a:lnTo>
                  <a:lnTo>
                    <a:pt x="313" y="1376"/>
                  </a:lnTo>
                  <a:cubicBezTo>
                    <a:pt x="762" y="1192"/>
                    <a:pt x="1137" y="866"/>
                    <a:pt x="1379" y="444"/>
                  </a:cubicBezTo>
                  <a:lnTo>
                    <a:pt x="1128" y="1"/>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7"/>
            <p:cNvSpPr/>
            <p:nvPr/>
          </p:nvSpPr>
          <p:spPr>
            <a:xfrm>
              <a:off x="1388157" y="3832351"/>
              <a:ext cx="74823" cy="19981"/>
            </a:xfrm>
            <a:custGeom>
              <a:rect b="b" l="l" r="r" t="t"/>
              <a:pathLst>
                <a:path extrusionOk="0" h="286" w="1071">
                  <a:moveTo>
                    <a:pt x="867" y="0"/>
                  </a:moveTo>
                  <a:cubicBezTo>
                    <a:pt x="569" y="0"/>
                    <a:pt x="274" y="60"/>
                    <a:pt x="0" y="179"/>
                  </a:cubicBezTo>
                  <a:lnTo>
                    <a:pt x="66" y="286"/>
                  </a:lnTo>
                  <a:lnTo>
                    <a:pt x="1066" y="43"/>
                  </a:lnTo>
                  <a:lnTo>
                    <a:pt x="1070" y="10"/>
                  </a:lnTo>
                  <a:cubicBezTo>
                    <a:pt x="1003" y="4"/>
                    <a:pt x="936" y="0"/>
                    <a:pt x="867"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57"/>
          <p:cNvGrpSpPr/>
          <p:nvPr/>
        </p:nvGrpSpPr>
        <p:grpSpPr>
          <a:xfrm>
            <a:off x="7417453" y="2553622"/>
            <a:ext cx="1096110" cy="2324000"/>
            <a:chOff x="1227930" y="2503994"/>
            <a:chExt cx="829821" cy="1759406"/>
          </a:xfrm>
        </p:grpSpPr>
        <p:sp>
          <p:nvSpPr>
            <p:cNvPr id="1510" name="Google Shape;1510;p57"/>
            <p:cNvSpPr/>
            <p:nvPr/>
          </p:nvSpPr>
          <p:spPr>
            <a:xfrm>
              <a:off x="1230026" y="3719105"/>
              <a:ext cx="201553" cy="535566"/>
            </a:xfrm>
            <a:custGeom>
              <a:rect b="b" l="l" r="r" t="t"/>
              <a:pathLst>
                <a:path extrusionOk="0" h="7666" w="2885">
                  <a:moveTo>
                    <a:pt x="1224" y="0"/>
                  </a:moveTo>
                  <a:cubicBezTo>
                    <a:pt x="1224" y="0"/>
                    <a:pt x="798" y="719"/>
                    <a:pt x="660" y="1495"/>
                  </a:cubicBezTo>
                  <a:cubicBezTo>
                    <a:pt x="524" y="2268"/>
                    <a:pt x="82" y="6724"/>
                    <a:pt x="82" y="6724"/>
                  </a:cubicBezTo>
                  <a:cubicBezTo>
                    <a:pt x="82" y="6724"/>
                    <a:pt x="0" y="7472"/>
                    <a:pt x="108" y="7552"/>
                  </a:cubicBezTo>
                  <a:cubicBezTo>
                    <a:pt x="183" y="7608"/>
                    <a:pt x="458" y="7666"/>
                    <a:pt x="689" y="7666"/>
                  </a:cubicBezTo>
                  <a:cubicBezTo>
                    <a:pt x="785" y="7666"/>
                    <a:pt x="873" y="7656"/>
                    <a:pt x="936" y="7632"/>
                  </a:cubicBezTo>
                  <a:cubicBezTo>
                    <a:pt x="1150" y="7552"/>
                    <a:pt x="1338" y="7339"/>
                    <a:pt x="1258" y="7099"/>
                  </a:cubicBezTo>
                  <a:cubicBezTo>
                    <a:pt x="1178" y="6858"/>
                    <a:pt x="1124" y="6696"/>
                    <a:pt x="1124" y="6538"/>
                  </a:cubicBezTo>
                  <a:cubicBezTo>
                    <a:pt x="1124" y="6381"/>
                    <a:pt x="1765" y="3897"/>
                    <a:pt x="1925" y="3603"/>
                  </a:cubicBezTo>
                  <a:cubicBezTo>
                    <a:pt x="2085" y="3310"/>
                    <a:pt x="2484" y="2509"/>
                    <a:pt x="2592" y="1841"/>
                  </a:cubicBezTo>
                  <a:cubicBezTo>
                    <a:pt x="2700" y="1174"/>
                    <a:pt x="2779" y="561"/>
                    <a:pt x="2805" y="481"/>
                  </a:cubicBezTo>
                  <a:cubicBezTo>
                    <a:pt x="2831" y="401"/>
                    <a:pt x="2885" y="78"/>
                    <a:pt x="2885" y="78"/>
                  </a:cubicBezTo>
                  <a:lnTo>
                    <a:pt x="1224" y="0"/>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7"/>
            <p:cNvSpPr/>
            <p:nvPr/>
          </p:nvSpPr>
          <p:spPr>
            <a:xfrm>
              <a:off x="1229886" y="3835006"/>
              <a:ext cx="175425" cy="419594"/>
            </a:xfrm>
            <a:custGeom>
              <a:rect b="b" l="l" r="r" t="t"/>
              <a:pathLst>
                <a:path extrusionOk="0" h="6006" w="2511">
                  <a:moveTo>
                    <a:pt x="1331" y="0"/>
                  </a:moveTo>
                  <a:cubicBezTo>
                    <a:pt x="896" y="0"/>
                    <a:pt x="613" y="208"/>
                    <a:pt x="613" y="208"/>
                  </a:cubicBezTo>
                  <a:cubicBezTo>
                    <a:pt x="440" y="1526"/>
                    <a:pt x="80" y="5063"/>
                    <a:pt x="80" y="5063"/>
                  </a:cubicBezTo>
                  <a:cubicBezTo>
                    <a:pt x="80" y="5063"/>
                    <a:pt x="0" y="5813"/>
                    <a:pt x="106" y="5891"/>
                  </a:cubicBezTo>
                  <a:cubicBezTo>
                    <a:pt x="183" y="5948"/>
                    <a:pt x="460" y="6006"/>
                    <a:pt x="691" y="6006"/>
                  </a:cubicBezTo>
                  <a:cubicBezTo>
                    <a:pt x="785" y="6006"/>
                    <a:pt x="872" y="5996"/>
                    <a:pt x="934" y="5973"/>
                  </a:cubicBezTo>
                  <a:cubicBezTo>
                    <a:pt x="1148" y="5891"/>
                    <a:pt x="1338" y="5678"/>
                    <a:pt x="1256" y="5440"/>
                  </a:cubicBezTo>
                  <a:cubicBezTo>
                    <a:pt x="1176" y="5199"/>
                    <a:pt x="1122" y="5035"/>
                    <a:pt x="1122" y="4879"/>
                  </a:cubicBezTo>
                  <a:cubicBezTo>
                    <a:pt x="1122" y="4720"/>
                    <a:pt x="1763" y="2236"/>
                    <a:pt x="1923" y="1944"/>
                  </a:cubicBezTo>
                  <a:cubicBezTo>
                    <a:pt x="2169" y="1493"/>
                    <a:pt x="2365" y="1015"/>
                    <a:pt x="2511" y="523"/>
                  </a:cubicBezTo>
                  <a:cubicBezTo>
                    <a:pt x="2068" y="117"/>
                    <a:pt x="1657" y="0"/>
                    <a:pt x="1331"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7"/>
            <p:cNvSpPr/>
            <p:nvPr/>
          </p:nvSpPr>
          <p:spPr>
            <a:xfrm>
              <a:off x="1229886" y="4175304"/>
              <a:ext cx="93406" cy="79294"/>
            </a:xfrm>
            <a:custGeom>
              <a:rect b="b" l="l" r="r" t="t"/>
              <a:pathLst>
                <a:path extrusionOk="0" h="1135" w="1337">
                  <a:moveTo>
                    <a:pt x="101" y="0"/>
                  </a:moveTo>
                  <a:lnTo>
                    <a:pt x="82" y="194"/>
                  </a:lnTo>
                  <a:cubicBezTo>
                    <a:pt x="82" y="194"/>
                    <a:pt x="0" y="942"/>
                    <a:pt x="108" y="1022"/>
                  </a:cubicBezTo>
                  <a:cubicBezTo>
                    <a:pt x="185" y="1078"/>
                    <a:pt x="459" y="1135"/>
                    <a:pt x="688" y="1135"/>
                  </a:cubicBezTo>
                  <a:cubicBezTo>
                    <a:pt x="784" y="1135"/>
                    <a:pt x="871" y="1125"/>
                    <a:pt x="934" y="1102"/>
                  </a:cubicBezTo>
                  <a:cubicBezTo>
                    <a:pt x="1146" y="1020"/>
                    <a:pt x="1336" y="807"/>
                    <a:pt x="1256" y="569"/>
                  </a:cubicBezTo>
                  <a:cubicBezTo>
                    <a:pt x="1199" y="418"/>
                    <a:pt x="1158" y="263"/>
                    <a:pt x="1130" y="105"/>
                  </a:cubicBezTo>
                  <a:cubicBezTo>
                    <a:pt x="1074" y="107"/>
                    <a:pt x="1018" y="109"/>
                    <a:pt x="962" y="109"/>
                  </a:cubicBezTo>
                  <a:cubicBezTo>
                    <a:pt x="672" y="109"/>
                    <a:pt x="384" y="72"/>
                    <a:pt x="101" y="0"/>
                  </a:cubicBezTo>
                  <a:close/>
                </a:path>
              </a:pathLst>
            </a:custGeom>
            <a:solidFill>
              <a:schemeClr val="lt2"/>
            </a:solidFill>
            <a:ln cap="flat" cmpd="sng" w="2000">
              <a:solidFill>
                <a:srgbClr val="263238"/>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7"/>
            <p:cNvSpPr/>
            <p:nvPr/>
          </p:nvSpPr>
          <p:spPr>
            <a:xfrm>
              <a:off x="1690275" y="3667127"/>
              <a:ext cx="367337" cy="589430"/>
            </a:xfrm>
            <a:custGeom>
              <a:rect b="b" l="l" r="r" t="t"/>
              <a:pathLst>
                <a:path extrusionOk="0" h="8437" w="5258">
                  <a:moveTo>
                    <a:pt x="1731" y="0"/>
                  </a:moveTo>
                  <a:lnTo>
                    <a:pt x="0" y="796"/>
                  </a:lnTo>
                  <a:lnTo>
                    <a:pt x="565" y="1704"/>
                  </a:lnTo>
                  <a:cubicBezTo>
                    <a:pt x="565" y="1704"/>
                    <a:pt x="747" y="2954"/>
                    <a:pt x="988" y="3601"/>
                  </a:cubicBezTo>
                  <a:cubicBezTo>
                    <a:pt x="1228" y="4246"/>
                    <a:pt x="2294" y="6562"/>
                    <a:pt x="2374" y="6803"/>
                  </a:cubicBezTo>
                  <a:cubicBezTo>
                    <a:pt x="2455" y="7041"/>
                    <a:pt x="2749" y="8324"/>
                    <a:pt x="2801" y="8404"/>
                  </a:cubicBezTo>
                  <a:cubicBezTo>
                    <a:pt x="2817" y="8427"/>
                    <a:pt x="2883" y="8437"/>
                    <a:pt x="2972" y="8437"/>
                  </a:cubicBezTo>
                  <a:cubicBezTo>
                    <a:pt x="3185" y="8437"/>
                    <a:pt x="3527" y="8380"/>
                    <a:pt x="3603" y="8324"/>
                  </a:cubicBezTo>
                  <a:cubicBezTo>
                    <a:pt x="3711" y="8242"/>
                    <a:pt x="4803" y="7494"/>
                    <a:pt x="4911" y="7392"/>
                  </a:cubicBezTo>
                  <a:cubicBezTo>
                    <a:pt x="5017" y="7289"/>
                    <a:pt x="5258" y="6913"/>
                    <a:pt x="5017" y="6885"/>
                  </a:cubicBezTo>
                  <a:cubicBezTo>
                    <a:pt x="4985" y="6881"/>
                    <a:pt x="4948" y="6880"/>
                    <a:pt x="4907" y="6880"/>
                  </a:cubicBezTo>
                  <a:cubicBezTo>
                    <a:pt x="4645" y="6880"/>
                    <a:pt x="4234" y="6946"/>
                    <a:pt x="4003" y="6991"/>
                  </a:cubicBezTo>
                  <a:cubicBezTo>
                    <a:pt x="3875" y="7014"/>
                    <a:pt x="3744" y="7025"/>
                    <a:pt x="3614" y="7025"/>
                  </a:cubicBezTo>
                  <a:cubicBezTo>
                    <a:pt x="3557" y="7025"/>
                    <a:pt x="3499" y="7023"/>
                    <a:pt x="3442" y="7019"/>
                  </a:cubicBezTo>
                  <a:cubicBezTo>
                    <a:pt x="3442" y="7019"/>
                    <a:pt x="3310" y="5897"/>
                    <a:pt x="3120" y="5284"/>
                  </a:cubicBezTo>
                  <a:cubicBezTo>
                    <a:pt x="2930" y="4671"/>
                    <a:pt x="2613" y="1521"/>
                    <a:pt x="2373" y="1068"/>
                  </a:cubicBezTo>
                  <a:cubicBezTo>
                    <a:pt x="2132" y="615"/>
                    <a:pt x="1731" y="0"/>
                    <a:pt x="1731"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7"/>
            <p:cNvSpPr/>
            <p:nvPr/>
          </p:nvSpPr>
          <p:spPr>
            <a:xfrm>
              <a:off x="1743510" y="3829347"/>
              <a:ext cx="314102" cy="427209"/>
            </a:xfrm>
            <a:custGeom>
              <a:rect b="b" l="l" r="r" t="t"/>
              <a:pathLst>
                <a:path extrusionOk="0" h="6115" w="4496">
                  <a:moveTo>
                    <a:pt x="1885" y="1"/>
                  </a:moveTo>
                  <a:cubicBezTo>
                    <a:pt x="1365" y="397"/>
                    <a:pt x="720" y="487"/>
                    <a:pt x="241" y="487"/>
                  </a:cubicBezTo>
                  <a:cubicBezTo>
                    <a:pt x="155" y="487"/>
                    <a:pt x="74" y="484"/>
                    <a:pt x="0" y="480"/>
                  </a:cubicBezTo>
                  <a:lnTo>
                    <a:pt x="0" y="480"/>
                  </a:lnTo>
                  <a:cubicBezTo>
                    <a:pt x="58" y="750"/>
                    <a:pt x="133" y="1016"/>
                    <a:pt x="226" y="1279"/>
                  </a:cubicBezTo>
                  <a:cubicBezTo>
                    <a:pt x="466" y="1918"/>
                    <a:pt x="1532" y="4240"/>
                    <a:pt x="1612" y="4481"/>
                  </a:cubicBezTo>
                  <a:cubicBezTo>
                    <a:pt x="1693" y="4719"/>
                    <a:pt x="1987" y="6002"/>
                    <a:pt x="2039" y="6082"/>
                  </a:cubicBezTo>
                  <a:cubicBezTo>
                    <a:pt x="2055" y="6105"/>
                    <a:pt x="2121" y="6115"/>
                    <a:pt x="2209" y="6115"/>
                  </a:cubicBezTo>
                  <a:cubicBezTo>
                    <a:pt x="2422" y="6115"/>
                    <a:pt x="2764" y="6058"/>
                    <a:pt x="2841" y="6002"/>
                  </a:cubicBezTo>
                  <a:cubicBezTo>
                    <a:pt x="2949" y="5920"/>
                    <a:pt x="4041" y="5172"/>
                    <a:pt x="4149" y="5070"/>
                  </a:cubicBezTo>
                  <a:cubicBezTo>
                    <a:pt x="4255" y="4967"/>
                    <a:pt x="4496" y="4585"/>
                    <a:pt x="4255" y="4559"/>
                  </a:cubicBezTo>
                  <a:cubicBezTo>
                    <a:pt x="4223" y="4556"/>
                    <a:pt x="4185" y="4554"/>
                    <a:pt x="4145" y="4554"/>
                  </a:cubicBezTo>
                  <a:cubicBezTo>
                    <a:pt x="3882" y="4554"/>
                    <a:pt x="3472" y="4620"/>
                    <a:pt x="3241" y="4665"/>
                  </a:cubicBezTo>
                  <a:cubicBezTo>
                    <a:pt x="3114" y="4687"/>
                    <a:pt x="2985" y="4698"/>
                    <a:pt x="2855" y="4698"/>
                  </a:cubicBezTo>
                  <a:cubicBezTo>
                    <a:pt x="2797" y="4698"/>
                    <a:pt x="2738" y="4696"/>
                    <a:pt x="2680" y="4691"/>
                  </a:cubicBezTo>
                  <a:cubicBezTo>
                    <a:pt x="2680" y="4691"/>
                    <a:pt x="2548" y="3571"/>
                    <a:pt x="2358" y="2958"/>
                  </a:cubicBezTo>
                  <a:cubicBezTo>
                    <a:pt x="2237" y="2561"/>
                    <a:pt x="2062" y="1102"/>
                    <a:pt x="1885"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7"/>
            <p:cNvSpPr/>
            <p:nvPr/>
          </p:nvSpPr>
          <p:spPr>
            <a:xfrm>
              <a:off x="1875270" y="4147778"/>
              <a:ext cx="182481" cy="115622"/>
            </a:xfrm>
            <a:custGeom>
              <a:rect b="b" l="l" r="r" t="t"/>
              <a:pathLst>
                <a:path extrusionOk="0" h="1655" w="2612">
                  <a:moveTo>
                    <a:pt x="2254" y="1"/>
                  </a:moveTo>
                  <a:cubicBezTo>
                    <a:pt x="1992" y="1"/>
                    <a:pt x="1586" y="67"/>
                    <a:pt x="1357" y="113"/>
                  </a:cubicBezTo>
                  <a:cubicBezTo>
                    <a:pt x="1229" y="135"/>
                    <a:pt x="1100" y="146"/>
                    <a:pt x="971" y="146"/>
                  </a:cubicBezTo>
                  <a:cubicBezTo>
                    <a:pt x="912" y="146"/>
                    <a:pt x="854" y="144"/>
                    <a:pt x="796" y="139"/>
                  </a:cubicBezTo>
                  <a:lnTo>
                    <a:pt x="796" y="139"/>
                  </a:lnTo>
                  <a:cubicBezTo>
                    <a:pt x="796" y="139"/>
                    <a:pt x="740" y="322"/>
                    <a:pt x="848" y="351"/>
                  </a:cubicBezTo>
                  <a:cubicBezTo>
                    <a:pt x="917" y="372"/>
                    <a:pt x="975" y="420"/>
                    <a:pt x="1010" y="484"/>
                  </a:cubicBezTo>
                  <a:cubicBezTo>
                    <a:pt x="1010" y="484"/>
                    <a:pt x="876" y="726"/>
                    <a:pt x="422" y="886"/>
                  </a:cubicBezTo>
                  <a:cubicBezTo>
                    <a:pt x="286" y="933"/>
                    <a:pt x="144" y="965"/>
                    <a:pt x="0" y="981"/>
                  </a:cubicBezTo>
                  <a:cubicBezTo>
                    <a:pt x="41" y="1166"/>
                    <a:pt x="94" y="1349"/>
                    <a:pt x="155" y="1527"/>
                  </a:cubicBezTo>
                  <a:cubicBezTo>
                    <a:pt x="185" y="1572"/>
                    <a:pt x="256" y="1654"/>
                    <a:pt x="412" y="1654"/>
                  </a:cubicBezTo>
                  <a:cubicBezTo>
                    <a:pt x="534" y="1654"/>
                    <a:pt x="708" y="1604"/>
                    <a:pt x="956" y="1447"/>
                  </a:cubicBezTo>
                  <a:cubicBezTo>
                    <a:pt x="1068" y="1375"/>
                    <a:pt x="2157" y="620"/>
                    <a:pt x="2265" y="512"/>
                  </a:cubicBezTo>
                  <a:cubicBezTo>
                    <a:pt x="2371" y="406"/>
                    <a:pt x="2611" y="33"/>
                    <a:pt x="2371" y="7"/>
                  </a:cubicBezTo>
                  <a:cubicBezTo>
                    <a:pt x="2337" y="3"/>
                    <a:pt x="2297" y="1"/>
                    <a:pt x="2254" y="1"/>
                  </a:cubicBezTo>
                  <a:close/>
                </a:path>
              </a:pathLst>
            </a:custGeom>
            <a:solidFill>
              <a:schemeClr val="lt2"/>
            </a:solidFill>
            <a:ln cap="flat" cmpd="sng" w="2000">
              <a:solidFill>
                <a:srgbClr val="263238"/>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7"/>
            <p:cNvSpPr/>
            <p:nvPr/>
          </p:nvSpPr>
          <p:spPr>
            <a:xfrm>
              <a:off x="1459033" y="2631772"/>
              <a:ext cx="257304" cy="222372"/>
            </a:xfrm>
            <a:custGeom>
              <a:rect b="b" l="l" r="r" t="t"/>
              <a:pathLst>
                <a:path extrusionOk="0" h="3183" w="3683">
                  <a:moveTo>
                    <a:pt x="2557" y="0"/>
                  </a:moveTo>
                  <a:cubicBezTo>
                    <a:pt x="2214" y="0"/>
                    <a:pt x="1313" y="124"/>
                    <a:pt x="828" y="511"/>
                  </a:cubicBezTo>
                  <a:cubicBezTo>
                    <a:pt x="295" y="938"/>
                    <a:pt x="0" y="1659"/>
                    <a:pt x="80" y="1952"/>
                  </a:cubicBezTo>
                  <a:cubicBezTo>
                    <a:pt x="162" y="2246"/>
                    <a:pt x="0" y="2779"/>
                    <a:pt x="0" y="2779"/>
                  </a:cubicBezTo>
                  <a:lnTo>
                    <a:pt x="667" y="2779"/>
                  </a:lnTo>
                  <a:cubicBezTo>
                    <a:pt x="1004" y="2779"/>
                    <a:pt x="2351" y="3183"/>
                    <a:pt x="2573" y="3183"/>
                  </a:cubicBezTo>
                  <a:cubicBezTo>
                    <a:pt x="2579" y="3183"/>
                    <a:pt x="2584" y="3182"/>
                    <a:pt x="2589" y="3182"/>
                  </a:cubicBezTo>
                  <a:cubicBezTo>
                    <a:pt x="2749" y="3158"/>
                    <a:pt x="2936" y="2835"/>
                    <a:pt x="2936" y="2835"/>
                  </a:cubicBezTo>
                  <a:cubicBezTo>
                    <a:pt x="3038" y="2830"/>
                    <a:pt x="3137" y="2802"/>
                    <a:pt x="3228" y="2755"/>
                  </a:cubicBezTo>
                  <a:cubicBezTo>
                    <a:pt x="3388" y="2675"/>
                    <a:pt x="3362" y="2434"/>
                    <a:pt x="3334" y="2194"/>
                  </a:cubicBezTo>
                  <a:cubicBezTo>
                    <a:pt x="3308" y="1954"/>
                    <a:pt x="3467" y="1847"/>
                    <a:pt x="3523" y="1661"/>
                  </a:cubicBezTo>
                  <a:cubicBezTo>
                    <a:pt x="3577" y="1475"/>
                    <a:pt x="3683" y="940"/>
                    <a:pt x="3683" y="940"/>
                  </a:cubicBezTo>
                  <a:cubicBezTo>
                    <a:pt x="3683" y="940"/>
                    <a:pt x="2881" y="30"/>
                    <a:pt x="2643" y="4"/>
                  </a:cubicBezTo>
                  <a:cubicBezTo>
                    <a:pt x="2621" y="2"/>
                    <a:pt x="2592" y="0"/>
                    <a:pt x="2557"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7"/>
            <p:cNvSpPr/>
            <p:nvPr/>
          </p:nvSpPr>
          <p:spPr>
            <a:xfrm>
              <a:off x="1665544" y="2764859"/>
              <a:ext cx="17256" cy="24941"/>
            </a:xfrm>
            <a:custGeom>
              <a:rect b="b" l="l" r="r" t="t"/>
              <a:pathLst>
                <a:path extrusionOk="0" h="357" w="247">
                  <a:moveTo>
                    <a:pt x="189" y="0"/>
                  </a:moveTo>
                  <a:cubicBezTo>
                    <a:pt x="149" y="0"/>
                    <a:pt x="89" y="60"/>
                    <a:pt x="48" y="144"/>
                  </a:cubicBezTo>
                  <a:cubicBezTo>
                    <a:pt x="4" y="241"/>
                    <a:pt x="0" y="330"/>
                    <a:pt x="41" y="352"/>
                  </a:cubicBezTo>
                  <a:cubicBezTo>
                    <a:pt x="46" y="355"/>
                    <a:pt x="52" y="357"/>
                    <a:pt x="58" y="357"/>
                  </a:cubicBezTo>
                  <a:cubicBezTo>
                    <a:pt x="99" y="357"/>
                    <a:pt x="157" y="297"/>
                    <a:pt x="196" y="213"/>
                  </a:cubicBezTo>
                  <a:cubicBezTo>
                    <a:pt x="242" y="118"/>
                    <a:pt x="246" y="26"/>
                    <a:pt x="205" y="4"/>
                  </a:cubicBezTo>
                  <a:cubicBezTo>
                    <a:pt x="200" y="1"/>
                    <a:pt x="195"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7"/>
            <p:cNvSpPr/>
            <p:nvPr/>
          </p:nvSpPr>
          <p:spPr>
            <a:xfrm>
              <a:off x="1669666" y="2736984"/>
              <a:ext cx="25570" cy="21308"/>
            </a:xfrm>
            <a:custGeom>
              <a:rect b="b" l="l" r="r" t="t"/>
              <a:pathLst>
                <a:path extrusionOk="0" fill="none" h="305" w="366">
                  <a:moveTo>
                    <a:pt x="1" y="161"/>
                  </a:moveTo>
                  <a:cubicBezTo>
                    <a:pt x="1" y="161"/>
                    <a:pt x="241" y="0"/>
                    <a:pt x="366" y="304"/>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7"/>
            <p:cNvSpPr/>
            <p:nvPr/>
          </p:nvSpPr>
          <p:spPr>
            <a:xfrm>
              <a:off x="1433254" y="2503994"/>
              <a:ext cx="361748" cy="295099"/>
            </a:xfrm>
            <a:custGeom>
              <a:rect b="b" l="l" r="r" t="t"/>
              <a:pathLst>
                <a:path extrusionOk="0" h="4224" w="5178">
                  <a:moveTo>
                    <a:pt x="2161" y="1"/>
                  </a:moveTo>
                  <a:cubicBezTo>
                    <a:pt x="1544" y="1"/>
                    <a:pt x="928" y="233"/>
                    <a:pt x="561" y="715"/>
                  </a:cubicBezTo>
                  <a:cubicBezTo>
                    <a:pt x="52" y="1382"/>
                    <a:pt x="54" y="1757"/>
                    <a:pt x="106" y="2290"/>
                  </a:cubicBezTo>
                  <a:cubicBezTo>
                    <a:pt x="160" y="2825"/>
                    <a:pt x="269" y="3464"/>
                    <a:pt x="188" y="3544"/>
                  </a:cubicBezTo>
                  <a:cubicBezTo>
                    <a:pt x="129" y="3602"/>
                    <a:pt x="65" y="3656"/>
                    <a:pt x="0" y="3704"/>
                  </a:cubicBezTo>
                  <a:cubicBezTo>
                    <a:pt x="0" y="3704"/>
                    <a:pt x="295" y="3947"/>
                    <a:pt x="429" y="3947"/>
                  </a:cubicBezTo>
                  <a:lnTo>
                    <a:pt x="695" y="3947"/>
                  </a:lnTo>
                  <a:lnTo>
                    <a:pt x="533" y="4189"/>
                  </a:lnTo>
                  <a:cubicBezTo>
                    <a:pt x="533" y="4189"/>
                    <a:pt x="401" y="4215"/>
                    <a:pt x="908" y="4215"/>
                  </a:cubicBezTo>
                  <a:cubicBezTo>
                    <a:pt x="1111" y="4215"/>
                    <a:pt x="1250" y="4224"/>
                    <a:pt x="1353" y="4224"/>
                  </a:cubicBezTo>
                  <a:cubicBezTo>
                    <a:pt x="1504" y="4224"/>
                    <a:pt x="1575" y="4204"/>
                    <a:pt x="1655" y="4109"/>
                  </a:cubicBezTo>
                  <a:cubicBezTo>
                    <a:pt x="1791" y="3921"/>
                    <a:pt x="1916" y="3725"/>
                    <a:pt x="2028" y="3522"/>
                  </a:cubicBezTo>
                  <a:lnTo>
                    <a:pt x="2345" y="3196"/>
                  </a:lnTo>
                  <a:cubicBezTo>
                    <a:pt x="2431" y="3240"/>
                    <a:pt x="2525" y="3263"/>
                    <a:pt x="2619" y="3263"/>
                  </a:cubicBezTo>
                  <a:cubicBezTo>
                    <a:pt x="2690" y="3263"/>
                    <a:pt x="2761" y="3250"/>
                    <a:pt x="2829" y="3223"/>
                  </a:cubicBezTo>
                  <a:cubicBezTo>
                    <a:pt x="3072" y="3117"/>
                    <a:pt x="3176" y="2797"/>
                    <a:pt x="3336" y="2797"/>
                  </a:cubicBezTo>
                  <a:cubicBezTo>
                    <a:pt x="3463" y="2797"/>
                    <a:pt x="3814" y="2899"/>
                    <a:pt x="4209" y="2899"/>
                  </a:cubicBezTo>
                  <a:cubicBezTo>
                    <a:pt x="4307" y="2899"/>
                    <a:pt x="4409" y="2893"/>
                    <a:pt x="4510" y="2877"/>
                  </a:cubicBezTo>
                  <a:cubicBezTo>
                    <a:pt x="5017" y="2797"/>
                    <a:pt x="5177" y="2316"/>
                    <a:pt x="5017" y="2316"/>
                  </a:cubicBezTo>
                  <a:lnTo>
                    <a:pt x="4671" y="2316"/>
                  </a:lnTo>
                  <a:cubicBezTo>
                    <a:pt x="4807" y="2176"/>
                    <a:pt x="4857" y="1971"/>
                    <a:pt x="4805" y="1783"/>
                  </a:cubicBezTo>
                  <a:cubicBezTo>
                    <a:pt x="4749" y="1549"/>
                    <a:pt x="4695" y="1473"/>
                    <a:pt x="4600" y="1473"/>
                  </a:cubicBezTo>
                  <a:cubicBezTo>
                    <a:pt x="4554" y="1473"/>
                    <a:pt x="4499" y="1490"/>
                    <a:pt x="4430" y="1516"/>
                  </a:cubicBezTo>
                  <a:cubicBezTo>
                    <a:pt x="4411" y="1524"/>
                    <a:pt x="4392" y="1527"/>
                    <a:pt x="4372" y="1527"/>
                  </a:cubicBezTo>
                  <a:cubicBezTo>
                    <a:pt x="4174" y="1527"/>
                    <a:pt x="3971" y="1185"/>
                    <a:pt x="3923" y="1090"/>
                  </a:cubicBezTo>
                  <a:cubicBezTo>
                    <a:pt x="3742" y="611"/>
                    <a:pt x="3347" y="245"/>
                    <a:pt x="2855" y="102"/>
                  </a:cubicBezTo>
                  <a:cubicBezTo>
                    <a:pt x="2633" y="35"/>
                    <a:pt x="2397" y="1"/>
                    <a:pt x="2161"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7"/>
            <p:cNvSpPr/>
            <p:nvPr/>
          </p:nvSpPr>
          <p:spPr>
            <a:xfrm>
              <a:off x="1554185" y="2700726"/>
              <a:ext cx="55960" cy="80342"/>
            </a:xfrm>
            <a:custGeom>
              <a:rect b="b" l="l" r="r" t="t"/>
              <a:pathLst>
                <a:path extrusionOk="0" h="1150" w="801">
                  <a:moveTo>
                    <a:pt x="484" y="0"/>
                  </a:moveTo>
                  <a:cubicBezTo>
                    <a:pt x="474" y="0"/>
                    <a:pt x="464" y="1"/>
                    <a:pt x="453" y="3"/>
                  </a:cubicBezTo>
                  <a:cubicBezTo>
                    <a:pt x="187" y="52"/>
                    <a:pt x="1" y="803"/>
                    <a:pt x="187" y="1043"/>
                  </a:cubicBezTo>
                  <a:cubicBezTo>
                    <a:pt x="249" y="1123"/>
                    <a:pt x="314" y="1150"/>
                    <a:pt x="374" y="1150"/>
                  </a:cubicBezTo>
                  <a:cubicBezTo>
                    <a:pt x="493" y="1150"/>
                    <a:pt x="589" y="1043"/>
                    <a:pt x="589" y="1043"/>
                  </a:cubicBezTo>
                  <a:lnTo>
                    <a:pt x="800" y="568"/>
                  </a:lnTo>
                  <a:cubicBezTo>
                    <a:pt x="800" y="568"/>
                    <a:pt x="726"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7"/>
            <p:cNvSpPr/>
            <p:nvPr/>
          </p:nvSpPr>
          <p:spPr>
            <a:xfrm>
              <a:off x="1554185" y="2697372"/>
              <a:ext cx="55960" cy="93057"/>
            </a:xfrm>
            <a:custGeom>
              <a:rect b="b" l="l" r="r" t="t"/>
              <a:pathLst>
                <a:path extrusionOk="0" fill="none" h="1332" w="801">
                  <a:moveTo>
                    <a:pt x="800" y="616"/>
                  </a:moveTo>
                  <a:cubicBezTo>
                    <a:pt x="800" y="616"/>
                    <a:pt x="720" y="1"/>
                    <a:pt x="453" y="51"/>
                  </a:cubicBezTo>
                  <a:cubicBezTo>
                    <a:pt x="187" y="100"/>
                    <a:pt x="1" y="851"/>
                    <a:pt x="187" y="1091"/>
                  </a:cubicBezTo>
                  <a:cubicBezTo>
                    <a:pt x="373" y="1331"/>
                    <a:pt x="589" y="1091"/>
                    <a:pt x="589" y="109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7"/>
            <p:cNvSpPr/>
            <p:nvPr/>
          </p:nvSpPr>
          <p:spPr>
            <a:xfrm>
              <a:off x="1239108" y="3179840"/>
              <a:ext cx="115692" cy="116391"/>
            </a:xfrm>
            <a:custGeom>
              <a:rect b="b" l="l" r="r" t="t"/>
              <a:pathLst>
                <a:path extrusionOk="0" h="1666" w="1656">
                  <a:moveTo>
                    <a:pt x="521" y="0"/>
                  </a:moveTo>
                  <a:cubicBezTo>
                    <a:pt x="418" y="0"/>
                    <a:pt x="329" y="11"/>
                    <a:pt x="267" y="33"/>
                  </a:cubicBezTo>
                  <a:cubicBezTo>
                    <a:pt x="267" y="33"/>
                    <a:pt x="0" y="1314"/>
                    <a:pt x="215" y="1502"/>
                  </a:cubicBezTo>
                  <a:cubicBezTo>
                    <a:pt x="353" y="1623"/>
                    <a:pt x="740" y="1665"/>
                    <a:pt x="1052" y="1665"/>
                  </a:cubicBezTo>
                  <a:cubicBezTo>
                    <a:pt x="1220" y="1665"/>
                    <a:pt x="1367" y="1653"/>
                    <a:pt x="1441" y="1634"/>
                  </a:cubicBezTo>
                  <a:cubicBezTo>
                    <a:pt x="1655" y="1582"/>
                    <a:pt x="1627" y="674"/>
                    <a:pt x="1547" y="380"/>
                  </a:cubicBezTo>
                  <a:cubicBezTo>
                    <a:pt x="1486" y="149"/>
                    <a:pt x="907" y="0"/>
                    <a:pt x="521"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7"/>
            <p:cNvSpPr/>
            <p:nvPr/>
          </p:nvSpPr>
          <p:spPr>
            <a:xfrm>
              <a:off x="1272571" y="3422471"/>
              <a:ext cx="568541" cy="339671"/>
            </a:xfrm>
            <a:custGeom>
              <a:rect b="b" l="l" r="r" t="t"/>
              <a:pathLst>
                <a:path extrusionOk="0" h="4862" w="8138">
                  <a:moveTo>
                    <a:pt x="6697" y="1"/>
                  </a:moveTo>
                  <a:cubicBezTo>
                    <a:pt x="6697" y="1"/>
                    <a:pt x="5230" y="668"/>
                    <a:pt x="3683" y="776"/>
                  </a:cubicBezTo>
                  <a:cubicBezTo>
                    <a:pt x="3429" y="792"/>
                    <a:pt x="3175" y="800"/>
                    <a:pt x="2920" y="800"/>
                  </a:cubicBezTo>
                  <a:cubicBezTo>
                    <a:pt x="2219" y="800"/>
                    <a:pt x="1518" y="738"/>
                    <a:pt x="826" y="614"/>
                  </a:cubicBezTo>
                  <a:lnTo>
                    <a:pt x="640" y="507"/>
                  </a:lnTo>
                  <a:lnTo>
                    <a:pt x="589" y="670"/>
                  </a:lnTo>
                  <a:cubicBezTo>
                    <a:pt x="589" y="670"/>
                    <a:pt x="163" y="2110"/>
                    <a:pt x="163" y="2591"/>
                  </a:cubicBezTo>
                  <a:cubicBezTo>
                    <a:pt x="163" y="3072"/>
                    <a:pt x="0" y="4032"/>
                    <a:pt x="0" y="4032"/>
                  </a:cubicBezTo>
                  <a:cubicBezTo>
                    <a:pt x="465" y="4442"/>
                    <a:pt x="1040" y="4701"/>
                    <a:pt x="1655" y="4779"/>
                  </a:cubicBezTo>
                  <a:cubicBezTo>
                    <a:pt x="2117" y="4833"/>
                    <a:pt x="2582" y="4862"/>
                    <a:pt x="3048" y="4862"/>
                  </a:cubicBezTo>
                  <a:cubicBezTo>
                    <a:pt x="3126" y="4862"/>
                    <a:pt x="3204" y="4861"/>
                    <a:pt x="3282" y="4859"/>
                  </a:cubicBezTo>
                  <a:lnTo>
                    <a:pt x="3629" y="2511"/>
                  </a:lnTo>
                  <a:lnTo>
                    <a:pt x="4589" y="4727"/>
                  </a:lnTo>
                  <a:cubicBezTo>
                    <a:pt x="4589" y="4727"/>
                    <a:pt x="5683" y="4673"/>
                    <a:pt x="6458" y="4485"/>
                  </a:cubicBezTo>
                  <a:cubicBezTo>
                    <a:pt x="7231" y="4296"/>
                    <a:pt x="7925" y="3657"/>
                    <a:pt x="8031" y="3631"/>
                  </a:cubicBezTo>
                  <a:cubicBezTo>
                    <a:pt x="8137" y="3605"/>
                    <a:pt x="7392" y="1870"/>
                    <a:pt x="7125" y="1123"/>
                  </a:cubicBezTo>
                  <a:cubicBezTo>
                    <a:pt x="6859" y="375"/>
                    <a:pt x="6697" y="1"/>
                    <a:pt x="6697"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7"/>
            <p:cNvSpPr/>
            <p:nvPr/>
          </p:nvSpPr>
          <p:spPr>
            <a:xfrm>
              <a:off x="1227930" y="2810339"/>
              <a:ext cx="538710" cy="728666"/>
            </a:xfrm>
            <a:custGeom>
              <a:rect b="b" l="l" r="r" t="t"/>
              <a:pathLst>
                <a:path extrusionOk="0" h="10430" w="7711">
                  <a:moveTo>
                    <a:pt x="3432" y="0"/>
                  </a:moveTo>
                  <a:cubicBezTo>
                    <a:pt x="3291" y="0"/>
                    <a:pt x="3182" y="20"/>
                    <a:pt x="3122" y="65"/>
                  </a:cubicBezTo>
                  <a:cubicBezTo>
                    <a:pt x="2909" y="227"/>
                    <a:pt x="1735" y="1133"/>
                    <a:pt x="1361" y="1774"/>
                  </a:cubicBezTo>
                  <a:cubicBezTo>
                    <a:pt x="988" y="2415"/>
                    <a:pt x="721" y="3000"/>
                    <a:pt x="693" y="3240"/>
                  </a:cubicBezTo>
                  <a:cubicBezTo>
                    <a:pt x="667" y="3481"/>
                    <a:pt x="0" y="5509"/>
                    <a:pt x="0" y="5509"/>
                  </a:cubicBezTo>
                  <a:cubicBezTo>
                    <a:pt x="0" y="5509"/>
                    <a:pt x="375" y="5643"/>
                    <a:pt x="667" y="5751"/>
                  </a:cubicBezTo>
                  <a:cubicBezTo>
                    <a:pt x="962" y="5861"/>
                    <a:pt x="1521" y="5885"/>
                    <a:pt x="1521" y="5885"/>
                  </a:cubicBezTo>
                  <a:lnTo>
                    <a:pt x="1415" y="7698"/>
                  </a:lnTo>
                  <a:cubicBezTo>
                    <a:pt x="1415" y="7698"/>
                    <a:pt x="880" y="9540"/>
                    <a:pt x="908" y="9674"/>
                  </a:cubicBezTo>
                  <a:cubicBezTo>
                    <a:pt x="936" y="9806"/>
                    <a:pt x="1735" y="10341"/>
                    <a:pt x="2775" y="10421"/>
                  </a:cubicBezTo>
                  <a:cubicBezTo>
                    <a:pt x="2847" y="10427"/>
                    <a:pt x="2922" y="10429"/>
                    <a:pt x="3000" y="10429"/>
                  </a:cubicBezTo>
                  <a:cubicBezTo>
                    <a:pt x="4050" y="10429"/>
                    <a:pt x="5581" y="9954"/>
                    <a:pt x="6003" y="9780"/>
                  </a:cubicBezTo>
                  <a:cubicBezTo>
                    <a:pt x="6454" y="9592"/>
                    <a:pt x="7710" y="9221"/>
                    <a:pt x="7710" y="9221"/>
                  </a:cubicBezTo>
                  <a:cubicBezTo>
                    <a:pt x="7710" y="9221"/>
                    <a:pt x="7498" y="8446"/>
                    <a:pt x="7388" y="8099"/>
                  </a:cubicBezTo>
                  <a:cubicBezTo>
                    <a:pt x="7278" y="7752"/>
                    <a:pt x="6983" y="6873"/>
                    <a:pt x="6983" y="6552"/>
                  </a:cubicBezTo>
                  <a:cubicBezTo>
                    <a:pt x="6983" y="6232"/>
                    <a:pt x="6931" y="5617"/>
                    <a:pt x="6931" y="5484"/>
                  </a:cubicBezTo>
                  <a:cubicBezTo>
                    <a:pt x="6931" y="5352"/>
                    <a:pt x="6905" y="3082"/>
                    <a:pt x="6665" y="2202"/>
                  </a:cubicBezTo>
                  <a:cubicBezTo>
                    <a:pt x="6538" y="1699"/>
                    <a:pt x="6314" y="1228"/>
                    <a:pt x="6005" y="812"/>
                  </a:cubicBezTo>
                  <a:cubicBezTo>
                    <a:pt x="6005" y="812"/>
                    <a:pt x="5656" y="490"/>
                    <a:pt x="4911" y="279"/>
                  </a:cubicBezTo>
                  <a:cubicBezTo>
                    <a:pt x="4374" y="128"/>
                    <a:pt x="3795" y="0"/>
                    <a:pt x="3432" y="0"/>
                  </a:cubicBezTo>
                  <a:close/>
                </a:path>
              </a:pathLst>
            </a:custGeom>
            <a:solidFill>
              <a:schemeClr val="lt2"/>
            </a:solidFill>
            <a:ln cap="flat" cmpd="sng" w="2000">
              <a:solidFill>
                <a:srgbClr val="263238"/>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7"/>
            <p:cNvSpPr/>
            <p:nvPr/>
          </p:nvSpPr>
          <p:spPr>
            <a:xfrm>
              <a:off x="1316165" y="3256199"/>
              <a:ext cx="450613" cy="279869"/>
            </a:xfrm>
            <a:custGeom>
              <a:rect b="b" l="l" r="r" t="t"/>
              <a:pathLst>
                <a:path extrusionOk="0" h="4006" w="6450">
                  <a:moveTo>
                    <a:pt x="226" y="1"/>
                  </a:moveTo>
                  <a:lnTo>
                    <a:pt x="146" y="1315"/>
                  </a:lnTo>
                  <a:cubicBezTo>
                    <a:pt x="146" y="1315"/>
                    <a:pt x="83" y="1534"/>
                    <a:pt x="1" y="1825"/>
                  </a:cubicBezTo>
                  <a:lnTo>
                    <a:pt x="2332" y="4006"/>
                  </a:lnTo>
                  <a:cubicBezTo>
                    <a:pt x="3154" y="3890"/>
                    <a:pt x="3963" y="3687"/>
                    <a:pt x="4742" y="3396"/>
                  </a:cubicBezTo>
                  <a:cubicBezTo>
                    <a:pt x="5195" y="3210"/>
                    <a:pt x="6449" y="2837"/>
                    <a:pt x="6449" y="2837"/>
                  </a:cubicBezTo>
                  <a:cubicBezTo>
                    <a:pt x="6449" y="2837"/>
                    <a:pt x="6237" y="2062"/>
                    <a:pt x="6127" y="1715"/>
                  </a:cubicBezTo>
                  <a:cubicBezTo>
                    <a:pt x="6073" y="1540"/>
                    <a:pt x="5970" y="1231"/>
                    <a:pt x="5884" y="923"/>
                  </a:cubicBezTo>
                  <a:lnTo>
                    <a:pt x="226"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7"/>
            <p:cNvSpPr/>
            <p:nvPr/>
          </p:nvSpPr>
          <p:spPr>
            <a:xfrm>
              <a:off x="1329369" y="2810409"/>
              <a:ext cx="383475" cy="389344"/>
            </a:xfrm>
            <a:custGeom>
              <a:rect b="b" l="l" r="r" t="t"/>
              <a:pathLst>
                <a:path extrusionOk="0" h="5573" w="5489">
                  <a:moveTo>
                    <a:pt x="1983" y="0"/>
                  </a:moveTo>
                  <a:cubicBezTo>
                    <a:pt x="1840" y="0"/>
                    <a:pt x="1730" y="20"/>
                    <a:pt x="1670" y="66"/>
                  </a:cubicBezTo>
                  <a:cubicBezTo>
                    <a:pt x="1472" y="213"/>
                    <a:pt x="444" y="1009"/>
                    <a:pt x="0" y="1633"/>
                  </a:cubicBezTo>
                  <a:lnTo>
                    <a:pt x="5485" y="5573"/>
                  </a:lnTo>
                  <a:cubicBezTo>
                    <a:pt x="5489" y="5537"/>
                    <a:pt x="5487" y="5502"/>
                    <a:pt x="5487" y="5481"/>
                  </a:cubicBezTo>
                  <a:cubicBezTo>
                    <a:pt x="5487" y="5347"/>
                    <a:pt x="5461" y="3081"/>
                    <a:pt x="5220" y="2200"/>
                  </a:cubicBezTo>
                  <a:cubicBezTo>
                    <a:pt x="5092" y="1696"/>
                    <a:pt x="4864" y="1225"/>
                    <a:pt x="4553" y="811"/>
                  </a:cubicBezTo>
                  <a:cubicBezTo>
                    <a:pt x="4553" y="811"/>
                    <a:pt x="4204" y="489"/>
                    <a:pt x="3459" y="278"/>
                  </a:cubicBezTo>
                  <a:cubicBezTo>
                    <a:pt x="2923" y="127"/>
                    <a:pt x="2346" y="0"/>
                    <a:pt x="198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7"/>
            <p:cNvSpPr/>
            <p:nvPr/>
          </p:nvSpPr>
          <p:spPr>
            <a:xfrm>
              <a:off x="1307991" y="3044098"/>
              <a:ext cx="12296" cy="116111"/>
            </a:xfrm>
            <a:custGeom>
              <a:rect b="b" l="l" r="r" t="t"/>
              <a:pathLst>
                <a:path extrusionOk="0" fill="none" h="1662" w="176">
                  <a:moveTo>
                    <a:pt x="176" y="1661"/>
                  </a:moveTo>
                  <a:cubicBezTo>
                    <a:pt x="95" y="1130"/>
                    <a:pt x="0" y="388"/>
                    <a:pt x="0" y="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7"/>
            <p:cNvSpPr/>
            <p:nvPr/>
          </p:nvSpPr>
          <p:spPr>
            <a:xfrm>
              <a:off x="1322942" y="3178512"/>
              <a:ext cx="3842" cy="24382"/>
            </a:xfrm>
            <a:custGeom>
              <a:rect b="b" l="l" r="r" t="t"/>
              <a:pathLst>
                <a:path extrusionOk="0" fill="none" h="349" w="55">
                  <a:moveTo>
                    <a:pt x="55" y="349"/>
                  </a:moveTo>
                  <a:cubicBezTo>
                    <a:pt x="55" y="349"/>
                    <a:pt x="32" y="211"/>
                    <a:pt x="1"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7"/>
            <p:cNvSpPr/>
            <p:nvPr/>
          </p:nvSpPr>
          <p:spPr>
            <a:xfrm>
              <a:off x="1366326" y="3182145"/>
              <a:ext cx="143148" cy="132459"/>
            </a:xfrm>
            <a:custGeom>
              <a:rect b="b" l="l" r="r" t="t"/>
              <a:pathLst>
                <a:path extrusionOk="0" fill="none" h="1896" w="2049">
                  <a:moveTo>
                    <a:pt x="0" y="0"/>
                  </a:moveTo>
                  <a:cubicBezTo>
                    <a:pt x="395" y="427"/>
                    <a:pt x="1258" y="1322"/>
                    <a:pt x="2048" y="1896"/>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7"/>
            <p:cNvSpPr/>
            <p:nvPr/>
          </p:nvSpPr>
          <p:spPr>
            <a:xfrm>
              <a:off x="1350956" y="3165308"/>
              <a:ext cx="10060" cy="11388"/>
            </a:xfrm>
            <a:custGeom>
              <a:rect b="b" l="l" r="r" t="t"/>
              <a:pathLst>
                <a:path extrusionOk="0" fill="none" h="163" w="144">
                  <a:moveTo>
                    <a:pt x="0" y="1"/>
                  </a:moveTo>
                  <a:cubicBezTo>
                    <a:pt x="0" y="1"/>
                    <a:pt x="53" y="59"/>
                    <a:pt x="144" y="163"/>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7"/>
            <p:cNvSpPr/>
            <p:nvPr/>
          </p:nvSpPr>
          <p:spPr>
            <a:xfrm>
              <a:off x="1440519" y="3284703"/>
              <a:ext cx="93266" cy="67138"/>
            </a:xfrm>
            <a:custGeom>
              <a:rect b="b" l="l" r="r" t="t"/>
              <a:pathLst>
                <a:path extrusionOk="0" fill="none" h="961" w="1335">
                  <a:moveTo>
                    <a:pt x="1" y="1"/>
                  </a:moveTo>
                  <a:cubicBezTo>
                    <a:pt x="1" y="1"/>
                    <a:pt x="826" y="668"/>
                    <a:pt x="1335" y="96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7"/>
            <p:cNvSpPr/>
            <p:nvPr/>
          </p:nvSpPr>
          <p:spPr>
            <a:xfrm>
              <a:off x="1567179" y="2932388"/>
              <a:ext cx="24312" cy="102558"/>
            </a:xfrm>
            <a:custGeom>
              <a:rect b="b" l="l" r="r" t="t"/>
              <a:pathLst>
                <a:path extrusionOk="0" fill="none" h="1468" w="348">
                  <a:moveTo>
                    <a:pt x="1" y="1"/>
                  </a:moveTo>
                  <a:cubicBezTo>
                    <a:pt x="1" y="1"/>
                    <a:pt x="187" y="1095"/>
                    <a:pt x="348" y="1467"/>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7"/>
            <p:cNvSpPr/>
            <p:nvPr/>
          </p:nvSpPr>
          <p:spPr>
            <a:xfrm>
              <a:off x="1595193" y="2863155"/>
              <a:ext cx="152929" cy="332056"/>
            </a:xfrm>
            <a:custGeom>
              <a:rect b="b" l="l" r="r" t="t"/>
              <a:pathLst>
                <a:path extrusionOk="0" h="4753" w="2189">
                  <a:moveTo>
                    <a:pt x="453" y="0"/>
                  </a:moveTo>
                  <a:lnTo>
                    <a:pt x="267" y="964"/>
                  </a:lnTo>
                  <a:cubicBezTo>
                    <a:pt x="267" y="964"/>
                    <a:pt x="1" y="2619"/>
                    <a:pt x="1" y="3100"/>
                  </a:cubicBezTo>
                  <a:cubicBezTo>
                    <a:pt x="1" y="3578"/>
                    <a:pt x="187" y="4753"/>
                    <a:pt x="187" y="4753"/>
                  </a:cubicBezTo>
                  <a:cubicBezTo>
                    <a:pt x="472" y="4553"/>
                    <a:pt x="789" y="4400"/>
                    <a:pt x="1121" y="4298"/>
                  </a:cubicBezTo>
                  <a:cubicBezTo>
                    <a:pt x="1469" y="4186"/>
                    <a:pt x="1827" y="4106"/>
                    <a:pt x="2189" y="4056"/>
                  </a:cubicBezTo>
                  <a:cubicBezTo>
                    <a:pt x="2189" y="4056"/>
                    <a:pt x="2189" y="2775"/>
                    <a:pt x="1946" y="1761"/>
                  </a:cubicBezTo>
                  <a:cubicBezTo>
                    <a:pt x="1704" y="748"/>
                    <a:pt x="959"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7"/>
            <p:cNvSpPr/>
            <p:nvPr/>
          </p:nvSpPr>
          <p:spPr>
            <a:xfrm>
              <a:off x="1595193" y="2863155"/>
              <a:ext cx="152929" cy="332056"/>
            </a:xfrm>
            <a:custGeom>
              <a:rect b="b" l="l" r="r" t="t"/>
              <a:pathLst>
                <a:path extrusionOk="0" fill="none" h="4753" w="2189">
                  <a:moveTo>
                    <a:pt x="267" y="964"/>
                  </a:moveTo>
                  <a:cubicBezTo>
                    <a:pt x="267" y="964"/>
                    <a:pt x="1" y="2619"/>
                    <a:pt x="1" y="3100"/>
                  </a:cubicBezTo>
                  <a:cubicBezTo>
                    <a:pt x="1" y="3578"/>
                    <a:pt x="187" y="4753"/>
                    <a:pt x="187" y="4753"/>
                  </a:cubicBezTo>
                  <a:cubicBezTo>
                    <a:pt x="472" y="4553"/>
                    <a:pt x="789" y="4400"/>
                    <a:pt x="1121" y="4298"/>
                  </a:cubicBezTo>
                  <a:cubicBezTo>
                    <a:pt x="1469" y="4186"/>
                    <a:pt x="1827" y="4106"/>
                    <a:pt x="2189" y="4056"/>
                  </a:cubicBezTo>
                  <a:cubicBezTo>
                    <a:pt x="2189" y="4056"/>
                    <a:pt x="2189" y="2775"/>
                    <a:pt x="1946" y="1761"/>
                  </a:cubicBezTo>
                  <a:cubicBezTo>
                    <a:pt x="1704" y="748"/>
                    <a:pt x="959" y="0"/>
                    <a:pt x="453"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7"/>
            <p:cNvSpPr/>
            <p:nvPr/>
          </p:nvSpPr>
          <p:spPr>
            <a:xfrm>
              <a:off x="1617619" y="3146446"/>
              <a:ext cx="402897" cy="179966"/>
            </a:xfrm>
            <a:custGeom>
              <a:rect b="b" l="l" r="r" t="t"/>
              <a:pathLst>
                <a:path extrusionOk="0" h="2576" w="5767">
                  <a:moveTo>
                    <a:pt x="1868" y="1"/>
                  </a:moveTo>
                  <a:cubicBezTo>
                    <a:pt x="639" y="1"/>
                    <a:pt x="2" y="591"/>
                    <a:pt x="2" y="591"/>
                  </a:cubicBezTo>
                  <a:cubicBezTo>
                    <a:pt x="2" y="591"/>
                    <a:pt x="0" y="698"/>
                    <a:pt x="429" y="938"/>
                  </a:cubicBezTo>
                  <a:cubicBezTo>
                    <a:pt x="856" y="1178"/>
                    <a:pt x="1389" y="1285"/>
                    <a:pt x="1976" y="1445"/>
                  </a:cubicBezTo>
                  <a:cubicBezTo>
                    <a:pt x="2563" y="1605"/>
                    <a:pt x="3843" y="2112"/>
                    <a:pt x="3843" y="2112"/>
                  </a:cubicBezTo>
                  <a:cubicBezTo>
                    <a:pt x="3843" y="2112"/>
                    <a:pt x="4324" y="2539"/>
                    <a:pt x="4510" y="2565"/>
                  </a:cubicBezTo>
                  <a:cubicBezTo>
                    <a:pt x="4565" y="2573"/>
                    <a:pt x="4609" y="2576"/>
                    <a:pt x="4648" y="2576"/>
                  </a:cubicBezTo>
                  <a:cubicBezTo>
                    <a:pt x="4743" y="2576"/>
                    <a:pt x="4813" y="2557"/>
                    <a:pt x="4965" y="2539"/>
                  </a:cubicBezTo>
                  <a:cubicBezTo>
                    <a:pt x="5138" y="2509"/>
                    <a:pt x="5308" y="2464"/>
                    <a:pt x="5472" y="2405"/>
                  </a:cubicBezTo>
                  <a:cubicBezTo>
                    <a:pt x="5472" y="2405"/>
                    <a:pt x="5766" y="2302"/>
                    <a:pt x="5738" y="2112"/>
                  </a:cubicBezTo>
                  <a:cubicBezTo>
                    <a:pt x="5712" y="1922"/>
                    <a:pt x="5526" y="1710"/>
                    <a:pt x="5526" y="1710"/>
                  </a:cubicBezTo>
                  <a:cubicBezTo>
                    <a:pt x="5526" y="1710"/>
                    <a:pt x="5282" y="1415"/>
                    <a:pt x="5202" y="1415"/>
                  </a:cubicBezTo>
                  <a:cubicBezTo>
                    <a:pt x="5123" y="1415"/>
                    <a:pt x="4482" y="1601"/>
                    <a:pt x="4482" y="1601"/>
                  </a:cubicBezTo>
                  <a:cubicBezTo>
                    <a:pt x="4130" y="1486"/>
                    <a:pt x="3789" y="1335"/>
                    <a:pt x="3468" y="1149"/>
                  </a:cubicBezTo>
                  <a:cubicBezTo>
                    <a:pt x="3042" y="882"/>
                    <a:pt x="1868" y="1"/>
                    <a:pt x="1868" y="1"/>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9" name="Shape 1539"/>
        <p:cNvGrpSpPr/>
        <p:nvPr/>
      </p:nvGrpSpPr>
      <p:grpSpPr>
        <a:xfrm>
          <a:off x="0" y="0"/>
          <a:ext cx="0" cy="0"/>
          <a:chOff x="0" y="0"/>
          <a:chExt cx="0" cy="0"/>
        </a:xfrm>
      </p:grpSpPr>
      <p:sp>
        <p:nvSpPr>
          <p:cNvPr id="1540" name="Google Shape;1540;p58"/>
          <p:cNvSpPr txBox="1"/>
          <p:nvPr/>
        </p:nvSpPr>
        <p:spPr>
          <a:xfrm>
            <a:off x="427950" y="4272950"/>
            <a:ext cx="799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Work Sans SemiBold"/>
                <a:ea typeface="Work Sans SemiBold"/>
                <a:cs typeface="Work Sans SemiBold"/>
                <a:sym typeface="Work Sans SemiBold"/>
              </a:rPr>
              <a:t>Conclusion of Interviews</a:t>
            </a:r>
            <a:endParaRPr sz="700"/>
          </a:p>
        </p:txBody>
      </p:sp>
      <p:cxnSp>
        <p:nvCxnSpPr>
          <p:cNvPr id="1541" name="Google Shape;1541;p58"/>
          <p:cNvCxnSpPr/>
          <p:nvPr/>
        </p:nvCxnSpPr>
        <p:spPr>
          <a:xfrm>
            <a:off x="347500" y="4871950"/>
            <a:ext cx="4929900" cy="3000"/>
          </a:xfrm>
          <a:prstGeom prst="straightConnector1">
            <a:avLst/>
          </a:prstGeom>
          <a:noFill/>
          <a:ln cap="flat" cmpd="sng" w="76200">
            <a:solidFill>
              <a:schemeClr val="lt2"/>
            </a:solidFill>
            <a:prstDash val="solid"/>
            <a:round/>
            <a:headEnd len="med" w="med" type="none"/>
            <a:tailEnd len="med" w="med" type="none"/>
          </a:ln>
        </p:spPr>
      </p:cxnSp>
      <p:sp>
        <p:nvSpPr>
          <p:cNvPr id="1542" name="Google Shape;1542;p58"/>
          <p:cNvSpPr txBox="1"/>
          <p:nvPr/>
        </p:nvSpPr>
        <p:spPr>
          <a:xfrm>
            <a:off x="427950" y="580600"/>
            <a:ext cx="68925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Work Sans"/>
              <a:buChar char="●"/>
            </a:pPr>
            <a:r>
              <a:rPr lang="en">
                <a:latin typeface="Work Sans"/>
                <a:ea typeface="Work Sans"/>
                <a:cs typeface="Work Sans"/>
                <a:sym typeface="Work Sans"/>
              </a:rPr>
              <a:t>We notice a common </a:t>
            </a:r>
            <a:r>
              <a:rPr lang="en">
                <a:highlight>
                  <a:schemeClr val="accent1"/>
                </a:highlight>
                <a:latin typeface="Work Sans"/>
                <a:ea typeface="Work Sans"/>
                <a:cs typeface="Work Sans"/>
                <a:sym typeface="Work Sans"/>
              </a:rPr>
              <a:t>problem in finding a workout plan to follow for a long time</a:t>
            </a:r>
            <a:r>
              <a:rPr lang="en">
                <a:latin typeface="Work Sans"/>
                <a:ea typeface="Work Sans"/>
                <a:cs typeface="Work Sans"/>
                <a:sym typeface="Work Sans"/>
              </a:rPr>
              <a:t>, in that the application must provide various plans based on preference and time available by the user. Also must change regularly the exercise like to always </a:t>
            </a:r>
            <a:r>
              <a:rPr lang="en">
                <a:highlight>
                  <a:schemeClr val="accent1"/>
                </a:highlight>
                <a:latin typeface="Work Sans"/>
                <a:ea typeface="Work Sans"/>
                <a:cs typeface="Work Sans"/>
                <a:sym typeface="Work Sans"/>
              </a:rPr>
              <a:t>maintain motivated the user.</a:t>
            </a:r>
            <a:endParaRPr>
              <a:highlight>
                <a:schemeClr val="accent1"/>
              </a:highlight>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
                <a:latin typeface="Work Sans"/>
                <a:ea typeface="Work Sans"/>
                <a:cs typeface="Work Sans"/>
                <a:sym typeface="Work Sans"/>
              </a:rPr>
              <a:t>Another problem is to find an </a:t>
            </a:r>
            <a:r>
              <a:rPr lang="en">
                <a:highlight>
                  <a:schemeClr val="accent1"/>
                </a:highlight>
                <a:latin typeface="Work Sans"/>
                <a:ea typeface="Work Sans"/>
                <a:cs typeface="Work Sans"/>
                <a:sym typeface="Work Sans"/>
              </a:rPr>
              <a:t>easy recipe to cook</a:t>
            </a:r>
            <a:r>
              <a:rPr lang="en">
                <a:latin typeface="Work Sans"/>
                <a:ea typeface="Work Sans"/>
                <a:cs typeface="Work Sans"/>
                <a:sym typeface="Work Sans"/>
              </a:rPr>
              <a:t> and follow a healthy diet, must provide in application an easy recipe that can be done in a </a:t>
            </a:r>
            <a:r>
              <a:rPr lang="en">
                <a:highlight>
                  <a:schemeClr val="accent1"/>
                </a:highlight>
                <a:latin typeface="Work Sans"/>
                <a:ea typeface="Work Sans"/>
                <a:cs typeface="Work Sans"/>
                <a:sym typeface="Work Sans"/>
              </a:rPr>
              <a:t>short time and low number of ingredients</a:t>
            </a:r>
            <a:r>
              <a:rPr lang="en">
                <a:latin typeface="Work Sans"/>
                <a:ea typeface="Work Sans"/>
                <a:cs typeface="Work Sans"/>
                <a:sym typeface="Work Sans"/>
              </a:rPr>
              <a:t>.</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
                <a:latin typeface="Work Sans"/>
                <a:ea typeface="Work Sans"/>
                <a:cs typeface="Work Sans"/>
                <a:sym typeface="Work Sans"/>
              </a:rPr>
              <a:t>All interviewers are </a:t>
            </a:r>
            <a:r>
              <a:rPr lang="en">
                <a:highlight>
                  <a:schemeClr val="accent1"/>
                </a:highlight>
                <a:latin typeface="Work Sans"/>
                <a:ea typeface="Work Sans"/>
                <a:cs typeface="Work Sans"/>
                <a:sym typeface="Work Sans"/>
              </a:rPr>
              <a:t>interested in fitness and diet,</a:t>
            </a:r>
            <a:r>
              <a:rPr lang="en">
                <a:latin typeface="Work Sans"/>
                <a:ea typeface="Work Sans"/>
                <a:cs typeface="Work Sans"/>
                <a:sym typeface="Work Sans"/>
              </a:rPr>
              <a:t> which confirm the result of the questionnaire.</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
                <a:highlight>
                  <a:schemeClr val="accent1"/>
                </a:highlight>
                <a:latin typeface="Work Sans"/>
                <a:ea typeface="Work Sans"/>
                <a:cs typeface="Work Sans"/>
                <a:sym typeface="Work Sans"/>
              </a:rPr>
              <a:t>Working with other people</a:t>
            </a:r>
            <a:r>
              <a:rPr lang="en">
                <a:latin typeface="Work Sans"/>
                <a:ea typeface="Work Sans"/>
                <a:cs typeface="Work Sans"/>
                <a:sym typeface="Work Sans"/>
              </a:rPr>
              <a:t> can help to stay motivated and focused.</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
                <a:latin typeface="Work Sans"/>
                <a:ea typeface="Work Sans"/>
                <a:cs typeface="Work Sans"/>
                <a:sym typeface="Work Sans"/>
              </a:rPr>
              <a:t>Tracking progress and </a:t>
            </a:r>
            <a:r>
              <a:rPr lang="en">
                <a:highlight>
                  <a:schemeClr val="accent1"/>
                </a:highlight>
                <a:latin typeface="Work Sans"/>
                <a:ea typeface="Work Sans"/>
                <a:cs typeface="Work Sans"/>
                <a:sym typeface="Work Sans"/>
              </a:rPr>
              <a:t>set goals</a:t>
            </a:r>
            <a:r>
              <a:rPr lang="en">
                <a:latin typeface="Work Sans"/>
                <a:ea typeface="Work Sans"/>
                <a:cs typeface="Work Sans"/>
                <a:sym typeface="Work Sans"/>
              </a:rPr>
              <a:t> can be useful.</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
                <a:highlight>
                  <a:schemeClr val="accent1"/>
                </a:highlight>
                <a:latin typeface="Work Sans"/>
                <a:ea typeface="Work Sans"/>
                <a:cs typeface="Work Sans"/>
                <a:sym typeface="Work Sans"/>
              </a:rPr>
              <a:t>Personalized </a:t>
            </a:r>
            <a:r>
              <a:rPr lang="en">
                <a:latin typeface="Work Sans"/>
                <a:ea typeface="Work Sans"/>
                <a:cs typeface="Work Sans"/>
                <a:sym typeface="Work Sans"/>
              </a:rPr>
              <a:t>workouts are fundamental.</a:t>
            </a:r>
            <a:endParaRPr>
              <a:latin typeface="Work Sans"/>
              <a:ea typeface="Work Sans"/>
              <a:cs typeface="Work Sans"/>
              <a:sym typeface="Work Sans"/>
            </a:endParaRPr>
          </a:p>
          <a:p>
            <a:pPr indent="-317500" lvl="0" marL="457200" rtl="0" algn="l">
              <a:lnSpc>
                <a:spcPct val="115000"/>
              </a:lnSpc>
              <a:spcBef>
                <a:spcPts val="0"/>
              </a:spcBef>
              <a:spcAft>
                <a:spcPts val="0"/>
              </a:spcAft>
              <a:buSzPts val="1400"/>
              <a:buFont typeface="Work Sans"/>
              <a:buChar char="●"/>
            </a:pPr>
            <a:r>
              <a:rPr lang="en">
                <a:latin typeface="Work Sans"/>
                <a:ea typeface="Work Sans"/>
                <a:cs typeface="Work Sans"/>
                <a:sym typeface="Work Sans"/>
              </a:rPr>
              <a:t>Users are interested in features that automatically update the diet and workout plan </a:t>
            </a:r>
            <a:r>
              <a:rPr lang="en">
                <a:highlight>
                  <a:schemeClr val="accent1"/>
                </a:highlight>
                <a:latin typeface="Work Sans"/>
                <a:ea typeface="Work Sans"/>
                <a:cs typeface="Work Sans"/>
                <a:sym typeface="Work Sans"/>
              </a:rPr>
              <a:t>taking into account user extra meals.</a:t>
            </a:r>
            <a:r>
              <a:rPr lang="en">
                <a:latin typeface="Work Sans"/>
                <a:ea typeface="Work Sans"/>
                <a:cs typeface="Work Sans"/>
                <a:sym typeface="Work Sans"/>
              </a:rPr>
              <a:t> </a:t>
            </a:r>
            <a:endParaRPr>
              <a:latin typeface="Work Sans"/>
              <a:ea typeface="Work Sans"/>
              <a:cs typeface="Work Sans"/>
              <a:sym typeface="Work Sans"/>
            </a:endParaRPr>
          </a:p>
        </p:txBody>
      </p:sp>
      <p:cxnSp>
        <p:nvCxnSpPr>
          <p:cNvPr id="1543" name="Google Shape;1543;p58"/>
          <p:cNvCxnSpPr/>
          <p:nvPr/>
        </p:nvCxnSpPr>
        <p:spPr>
          <a:xfrm>
            <a:off x="5053750" y="4883450"/>
            <a:ext cx="3832500" cy="5100"/>
          </a:xfrm>
          <a:prstGeom prst="straightConnector1">
            <a:avLst/>
          </a:prstGeom>
          <a:noFill/>
          <a:ln cap="flat" cmpd="sng" w="114300">
            <a:solidFill>
              <a:schemeClr val="lt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grpSp>
        <p:nvGrpSpPr>
          <p:cNvPr id="1548" name="Google Shape;1548;p59"/>
          <p:cNvGrpSpPr/>
          <p:nvPr/>
        </p:nvGrpSpPr>
        <p:grpSpPr>
          <a:xfrm>
            <a:off x="475332" y="2141407"/>
            <a:ext cx="1074384" cy="2764935"/>
            <a:chOff x="2633269" y="2527906"/>
            <a:chExt cx="464799" cy="1196061"/>
          </a:xfrm>
        </p:grpSpPr>
        <p:sp>
          <p:nvSpPr>
            <p:cNvPr id="1549" name="Google Shape;1549;p59"/>
            <p:cNvSpPr/>
            <p:nvPr/>
          </p:nvSpPr>
          <p:spPr>
            <a:xfrm>
              <a:off x="3005690" y="2828317"/>
              <a:ext cx="67938" cy="423722"/>
            </a:xfrm>
            <a:custGeom>
              <a:rect b="b" l="l" r="r" t="t"/>
              <a:pathLst>
                <a:path extrusionOk="0" h="8426" w="1351">
                  <a:moveTo>
                    <a:pt x="1212" y="0"/>
                  </a:moveTo>
                  <a:lnTo>
                    <a:pt x="1" y="815"/>
                  </a:lnTo>
                  <a:lnTo>
                    <a:pt x="230" y="3010"/>
                  </a:lnTo>
                  <a:cubicBezTo>
                    <a:pt x="230" y="3010"/>
                    <a:pt x="277" y="3778"/>
                    <a:pt x="353" y="4192"/>
                  </a:cubicBezTo>
                  <a:cubicBezTo>
                    <a:pt x="430" y="4607"/>
                    <a:pt x="782" y="6266"/>
                    <a:pt x="737" y="6525"/>
                  </a:cubicBezTo>
                  <a:cubicBezTo>
                    <a:pt x="690" y="6786"/>
                    <a:pt x="629" y="6724"/>
                    <a:pt x="506" y="6879"/>
                  </a:cubicBezTo>
                  <a:cubicBezTo>
                    <a:pt x="383" y="7032"/>
                    <a:pt x="459" y="7477"/>
                    <a:pt x="415" y="7585"/>
                  </a:cubicBezTo>
                  <a:cubicBezTo>
                    <a:pt x="368" y="7692"/>
                    <a:pt x="307" y="7997"/>
                    <a:pt x="383" y="8044"/>
                  </a:cubicBezTo>
                  <a:cubicBezTo>
                    <a:pt x="389" y="8047"/>
                    <a:pt x="395" y="8049"/>
                    <a:pt x="401" y="8049"/>
                  </a:cubicBezTo>
                  <a:cubicBezTo>
                    <a:pt x="475" y="8049"/>
                    <a:pt x="556" y="7788"/>
                    <a:pt x="599" y="7647"/>
                  </a:cubicBezTo>
                  <a:cubicBezTo>
                    <a:pt x="642" y="7529"/>
                    <a:pt x="703" y="7419"/>
                    <a:pt x="782" y="7323"/>
                  </a:cubicBezTo>
                  <a:cubicBezTo>
                    <a:pt x="782" y="7323"/>
                    <a:pt x="799" y="7785"/>
                    <a:pt x="782" y="7844"/>
                  </a:cubicBezTo>
                  <a:cubicBezTo>
                    <a:pt x="731" y="7965"/>
                    <a:pt x="659" y="8074"/>
                    <a:pt x="567" y="8169"/>
                  </a:cubicBezTo>
                  <a:cubicBezTo>
                    <a:pt x="508" y="8230"/>
                    <a:pt x="471" y="8312"/>
                    <a:pt x="461" y="8398"/>
                  </a:cubicBezTo>
                  <a:cubicBezTo>
                    <a:pt x="461" y="8415"/>
                    <a:pt x="480" y="8426"/>
                    <a:pt x="509" y="8426"/>
                  </a:cubicBezTo>
                  <a:cubicBezTo>
                    <a:pt x="561" y="8426"/>
                    <a:pt x="644" y="8394"/>
                    <a:pt x="722" y="8307"/>
                  </a:cubicBezTo>
                  <a:cubicBezTo>
                    <a:pt x="843" y="8169"/>
                    <a:pt x="1151" y="7891"/>
                    <a:pt x="1197" y="7753"/>
                  </a:cubicBezTo>
                  <a:cubicBezTo>
                    <a:pt x="1244" y="7615"/>
                    <a:pt x="1244" y="6877"/>
                    <a:pt x="1244" y="6877"/>
                  </a:cubicBezTo>
                  <a:cubicBezTo>
                    <a:pt x="1307" y="6342"/>
                    <a:pt x="1345" y="5804"/>
                    <a:pt x="1350" y="5265"/>
                  </a:cubicBezTo>
                  <a:cubicBezTo>
                    <a:pt x="1350" y="4495"/>
                    <a:pt x="1244" y="3284"/>
                    <a:pt x="1244" y="3284"/>
                  </a:cubicBezTo>
                  <a:cubicBezTo>
                    <a:pt x="1244" y="3284"/>
                    <a:pt x="1136" y="2147"/>
                    <a:pt x="1136" y="1472"/>
                  </a:cubicBezTo>
                  <a:cubicBezTo>
                    <a:pt x="1136" y="798"/>
                    <a:pt x="1212" y="0"/>
                    <a:pt x="1212"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a:off x="2780055" y="3383276"/>
              <a:ext cx="96099" cy="291366"/>
            </a:xfrm>
            <a:custGeom>
              <a:rect b="b" l="l" r="r" t="t"/>
              <a:pathLst>
                <a:path extrusionOk="0" h="5794" w="1911">
                  <a:moveTo>
                    <a:pt x="371" y="1"/>
                  </a:moveTo>
                  <a:cubicBezTo>
                    <a:pt x="371" y="1"/>
                    <a:pt x="339" y="631"/>
                    <a:pt x="291" y="938"/>
                  </a:cubicBezTo>
                  <a:cubicBezTo>
                    <a:pt x="242" y="1246"/>
                    <a:pt x="0" y="1844"/>
                    <a:pt x="146" y="2783"/>
                  </a:cubicBezTo>
                  <a:cubicBezTo>
                    <a:pt x="291" y="3723"/>
                    <a:pt x="323" y="5243"/>
                    <a:pt x="323" y="5340"/>
                  </a:cubicBezTo>
                  <a:cubicBezTo>
                    <a:pt x="323" y="5437"/>
                    <a:pt x="291" y="5793"/>
                    <a:pt x="291" y="5793"/>
                  </a:cubicBezTo>
                  <a:lnTo>
                    <a:pt x="1165" y="5793"/>
                  </a:lnTo>
                  <a:cubicBezTo>
                    <a:pt x="1165" y="5793"/>
                    <a:pt x="1392" y="4986"/>
                    <a:pt x="1376" y="4759"/>
                  </a:cubicBezTo>
                  <a:cubicBezTo>
                    <a:pt x="1359" y="4530"/>
                    <a:pt x="1441" y="2962"/>
                    <a:pt x="1538" y="2638"/>
                  </a:cubicBezTo>
                  <a:cubicBezTo>
                    <a:pt x="1635" y="2316"/>
                    <a:pt x="1763" y="1279"/>
                    <a:pt x="1797" y="938"/>
                  </a:cubicBezTo>
                  <a:cubicBezTo>
                    <a:pt x="1828" y="599"/>
                    <a:pt x="1910" y="1"/>
                    <a:pt x="1910"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9"/>
            <p:cNvSpPr/>
            <p:nvPr/>
          </p:nvSpPr>
          <p:spPr>
            <a:xfrm>
              <a:off x="2767735" y="3626862"/>
              <a:ext cx="83226" cy="92529"/>
            </a:xfrm>
            <a:custGeom>
              <a:rect b="b" l="l" r="r" t="t"/>
              <a:pathLst>
                <a:path extrusionOk="0" h="1840" w="1655">
                  <a:moveTo>
                    <a:pt x="977" y="1"/>
                  </a:moveTo>
                  <a:cubicBezTo>
                    <a:pt x="966" y="1"/>
                    <a:pt x="955" y="1"/>
                    <a:pt x="944" y="2"/>
                  </a:cubicBezTo>
                  <a:cubicBezTo>
                    <a:pt x="683" y="28"/>
                    <a:pt x="663" y="293"/>
                    <a:pt x="663" y="377"/>
                  </a:cubicBezTo>
                  <a:cubicBezTo>
                    <a:pt x="663" y="463"/>
                    <a:pt x="465" y="753"/>
                    <a:pt x="446" y="856"/>
                  </a:cubicBezTo>
                  <a:cubicBezTo>
                    <a:pt x="418" y="971"/>
                    <a:pt x="366" y="1081"/>
                    <a:pt x="295" y="1178"/>
                  </a:cubicBezTo>
                  <a:cubicBezTo>
                    <a:pt x="217" y="1229"/>
                    <a:pt x="150" y="1296"/>
                    <a:pt x="100" y="1376"/>
                  </a:cubicBezTo>
                  <a:cubicBezTo>
                    <a:pt x="33" y="1482"/>
                    <a:pt x="1" y="1607"/>
                    <a:pt x="5" y="1732"/>
                  </a:cubicBezTo>
                  <a:cubicBezTo>
                    <a:pt x="25" y="1836"/>
                    <a:pt x="146" y="1827"/>
                    <a:pt x="247" y="1836"/>
                  </a:cubicBezTo>
                  <a:cubicBezTo>
                    <a:pt x="281" y="1839"/>
                    <a:pt x="425" y="1840"/>
                    <a:pt x="603" y="1840"/>
                  </a:cubicBezTo>
                  <a:cubicBezTo>
                    <a:pt x="960" y="1840"/>
                    <a:pt x="1449" y="1836"/>
                    <a:pt x="1449" y="1836"/>
                  </a:cubicBezTo>
                  <a:cubicBezTo>
                    <a:pt x="1511" y="1760"/>
                    <a:pt x="1553" y="1669"/>
                    <a:pt x="1570" y="1572"/>
                  </a:cubicBezTo>
                  <a:cubicBezTo>
                    <a:pt x="1598" y="1411"/>
                    <a:pt x="1552" y="1150"/>
                    <a:pt x="1570" y="934"/>
                  </a:cubicBezTo>
                  <a:cubicBezTo>
                    <a:pt x="1589" y="718"/>
                    <a:pt x="1654" y="502"/>
                    <a:pt x="1589" y="409"/>
                  </a:cubicBezTo>
                  <a:cubicBezTo>
                    <a:pt x="1540" y="349"/>
                    <a:pt x="1471" y="306"/>
                    <a:pt x="1395" y="293"/>
                  </a:cubicBezTo>
                  <a:cubicBezTo>
                    <a:pt x="1395" y="293"/>
                    <a:pt x="1222" y="1"/>
                    <a:pt x="977"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9"/>
            <p:cNvSpPr/>
            <p:nvPr/>
          </p:nvSpPr>
          <p:spPr>
            <a:xfrm>
              <a:off x="2767735" y="3709030"/>
              <a:ext cx="78348" cy="10208"/>
            </a:xfrm>
            <a:custGeom>
              <a:rect b="b" l="l" r="r" t="t"/>
              <a:pathLst>
                <a:path extrusionOk="0" h="203" w="1558">
                  <a:moveTo>
                    <a:pt x="7" y="1"/>
                  </a:moveTo>
                  <a:cubicBezTo>
                    <a:pt x="1" y="33"/>
                    <a:pt x="1" y="64"/>
                    <a:pt x="7" y="94"/>
                  </a:cubicBezTo>
                  <a:cubicBezTo>
                    <a:pt x="25" y="199"/>
                    <a:pt x="146" y="189"/>
                    <a:pt x="249" y="199"/>
                  </a:cubicBezTo>
                  <a:cubicBezTo>
                    <a:pt x="282" y="202"/>
                    <a:pt x="427" y="203"/>
                    <a:pt x="605" y="203"/>
                  </a:cubicBezTo>
                  <a:cubicBezTo>
                    <a:pt x="960" y="203"/>
                    <a:pt x="1449" y="199"/>
                    <a:pt x="1449" y="199"/>
                  </a:cubicBezTo>
                  <a:cubicBezTo>
                    <a:pt x="1498" y="141"/>
                    <a:pt x="1535" y="74"/>
                    <a:pt x="1557"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9"/>
            <p:cNvSpPr/>
            <p:nvPr/>
          </p:nvSpPr>
          <p:spPr>
            <a:xfrm>
              <a:off x="2952487" y="3372515"/>
              <a:ext cx="88707" cy="299462"/>
            </a:xfrm>
            <a:custGeom>
              <a:rect b="b" l="l" r="r" t="t"/>
              <a:pathLst>
                <a:path extrusionOk="0" h="5955" w="1764">
                  <a:moveTo>
                    <a:pt x="1407" y="1"/>
                  </a:moveTo>
                  <a:lnTo>
                    <a:pt x="17" y="405"/>
                  </a:lnTo>
                  <a:lnTo>
                    <a:pt x="66" y="1037"/>
                  </a:lnTo>
                  <a:cubicBezTo>
                    <a:pt x="66" y="1037"/>
                    <a:pt x="0" y="1991"/>
                    <a:pt x="162" y="2556"/>
                  </a:cubicBezTo>
                  <a:cubicBezTo>
                    <a:pt x="325" y="3122"/>
                    <a:pt x="956" y="5955"/>
                    <a:pt x="956" y="5955"/>
                  </a:cubicBezTo>
                  <a:lnTo>
                    <a:pt x="1763" y="5938"/>
                  </a:lnTo>
                  <a:cubicBezTo>
                    <a:pt x="1763" y="5938"/>
                    <a:pt x="1601" y="3187"/>
                    <a:pt x="1650" y="2461"/>
                  </a:cubicBezTo>
                  <a:cubicBezTo>
                    <a:pt x="1696" y="1732"/>
                    <a:pt x="1488" y="647"/>
                    <a:pt x="1488" y="599"/>
                  </a:cubicBezTo>
                  <a:cubicBezTo>
                    <a:pt x="1488" y="550"/>
                    <a:pt x="1407" y="1"/>
                    <a:pt x="1407"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9"/>
            <p:cNvSpPr/>
            <p:nvPr/>
          </p:nvSpPr>
          <p:spPr>
            <a:xfrm>
              <a:off x="2988291" y="3632746"/>
              <a:ext cx="109778" cy="91222"/>
            </a:xfrm>
            <a:custGeom>
              <a:rect b="b" l="l" r="r" t="t"/>
              <a:pathLst>
                <a:path extrusionOk="0" h="1814" w="2183">
                  <a:moveTo>
                    <a:pt x="728" y="0"/>
                  </a:moveTo>
                  <a:cubicBezTo>
                    <a:pt x="676" y="0"/>
                    <a:pt x="621" y="14"/>
                    <a:pt x="567" y="51"/>
                  </a:cubicBezTo>
                  <a:cubicBezTo>
                    <a:pt x="356" y="198"/>
                    <a:pt x="356" y="489"/>
                    <a:pt x="356" y="489"/>
                  </a:cubicBezTo>
                  <a:cubicBezTo>
                    <a:pt x="356" y="489"/>
                    <a:pt x="319" y="485"/>
                    <a:pt x="269" y="485"/>
                  </a:cubicBezTo>
                  <a:cubicBezTo>
                    <a:pt x="172" y="485"/>
                    <a:pt x="28" y="500"/>
                    <a:pt x="17" y="586"/>
                  </a:cubicBezTo>
                  <a:cubicBezTo>
                    <a:pt x="0" y="717"/>
                    <a:pt x="82" y="1622"/>
                    <a:pt x="131" y="1671"/>
                  </a:cubicBezTo>
                  <a:cubicBezTo>
                    <a:pt x="179" y="1719"/>
                    <a:pt x="762" y="1768"/>
                    <a:pt x="856" y="1783"/>
                  </a:cubicBezTo>
                  <a:cubicBezTo>
                    <a:pt x="906" y="1791"/>
                    <a:pt x="1137" y="1814"/>
                    <a:pt x="1380" y="1814"/>
                  </a:cubicBezTo>
                  <a:cubicBezTo>
                    <a:pt x="1598" y="1814"/>
                    <a:pt x="1826" y="1796"/>
                    <a:pt x="1940" y="1734"/>
                  </a:cubicBezTo>
                  <a:cubicBezTo>
                    <a:pt x="2183" y="1606"/>
                    <a:pt x="1972" y="1443"/>
                    <a:pt x="1843" y="1251"/>
                  </a:cubicBezTo>
                  <a:cubicBezTo>
                    <a:pt x="1715" y="1058"/>
                    <a:pt x="1325" y="767"/>
                    <a:pt x="1228" y="620"/>
                  </a:cubicBezTo>
                  <a:cubicBezTo>
                    <a:pt x="1141" y="458"/>
                    <a:pt x="1066" y="290"/>
                    <a:pt x="1005" y="116"/>
                  </a:cubicBezTo>
                  <a:cubicBezTo>
                    <a:pt x="1005" y="116"/>
                    <a:pt x="879" y="0"/>
                    <a:pt x="728"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9"/>
            <p:cNvSpPr/>
            <p:nvPr/>
          </p:nvSpPr>
          <p:spPr>
            <a:xfrm>
              <a:off x="2992515" y="3706063"/>
              <a:ext cx="100022" cy="17902"/>
            </a:xfrm>
            <a:custGeom>
              <a:rect b="b" l="l" r="r" t="t"/>
              <a:pathLst>
                <a:path extrusionOk="0" h="356" w="1989">
                  <a:moveTo>
                    <a:pt x="92" y="0"/>
                  </a:moveTo>
                  <a:cubicBezTo>
                    <a:pt x="61" y="0"/>
                    <a:pt x="31" y="1"/>
                    <a:pt x="0" y="2"/>
                  </a:cubicBezTo>
                  <a:cubicBezTo>
                    <a:pt x="6" y="73"/>
                    <a:pt x="21" y="144"/>
                    <a:pt x="47" y="211"/>
                  </a:cubicBezTo>
                  <a:cubicBezTo>
                    <a:pt x="95" y="259"/>
                    <a:pt x="678" y="308"/>
                    <a:pt x="772" y="325"/>
                  </a:cubicBezTo>
                  <a:cubicBezTo>
                    <a:pt x="822" y="333"/>
                    <a:pt x="1051" y="355"/>
                    <a:pt x="1293" y="355"/>
                  </a:cubicBezTo>
                  <a:cubicBezTo>
                    <a:pt x="1512" y="355"/>
                    <a:pt x="1741" y="337"/>
                    <a:pt x="1856" y="276"/>
                  </a:cubicBezTo>
                  <a:cubicBezTo>
                    <a:pt x="1989" y="205"/>
                    <a:pt x="1987" y="127"/>
                    <a:pt x="1936" y="34"/>
                  </a:cubicBezTo>
                  <a:lnTo>
                    <a:pt x="1936" y="34"/>
                  </a:lnTo>
                  <a:cubicBezTo>
                    <a:pt x="1741" y="108"/>
                    <a:pt x="1500" y="140"/>
                    <a:pt x="1259" y="140"/>
                  </a:cubicBezTo>
                  <a:cubicBezTo>
                    <a:pt x="1033" y="140"/>
                    <a:pt x="807" y="112"/>
                    <a:pt x="613" y="66"/>
                  </a:cubicBezTo>
                  <a:cubicBezTo>
                    <a:pt x="442" y="23"/>
                    <a:pt x="268" y="0"/>
                    <a:pt x="92"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9"/>
            <p:cNvSpPr/>
            <p:nvPr/>
          </p:nvSpPr>
          <p:spPr>
            <a:xfrm>
              <a:off x="2757276" y="3190227"/>
              <a:ext cx="302731" cy="217795"/>
            </a:xfrm>
            <a:custGeom>
              <a:rect b="b" l="l" r="r" t="t"/>
              <a:pathLst>
                <a:path extrusionOk="0" h="4331" w="6020">
                  <a:moveTo>
                    <a:pt x="533" y="1"/>
                  </a:moveTo>
                  <a:lnTo>
                    <a:pt x="485" y="17"/>
                  </a:lnTo>
                  <a:lnTo>
                    <a:pt x="0" y="3722"/>
                  </a:lnTo>
                  <a:cubicBezTo>
                    <a:pt x="414" y="3946"/>
                    <a:pt x="863" y="4101"/>
                    <a:pt x="1327" y="4175"/>
                  </a:cubicBezTo>
                  <a:cubicBezTo>
                    <a:pt x="1567" y="4213"/>
                    <a:pt x="1808" y="4232"/>
                    <a:pt x="2049" y="4232"/>
                  </a:cubicBezTo>
                  <a:cubicBezTo>
                    <a:pt x="2252" y="4232"/>
                    <a:pt x="2454" y="4218"/>
                    <a:pt x="2654" y="4192"/>
                  </a:cubicBezTo>
                  <a:lnTo>
                    <a:pt x="2930" y="2185"/>
                  </a:lnTo>
                  <a:lnTo>
                    <a:pt x="3010" y="4192"/>
                  </a:lnTo>
                  <a:cubicBezTo>
                    <a:pt x="3010" y="4192"/>
                    <a:pt x="3531" y="4330"/>
                    <a:pt x="4133" y="4330"/>
                  </a:cubicBezTo>
                  <a:cubicBezTo>
                    <a:pt x="4274" y="4330"/>
                    <a:pt x="4420" y="4323"/>
                    <a:pt x="4564" y="4304"/>
                  </a:cubicBezTo>
                  <a:cubicBezTo>
                    <a:pt x="5325" y="4207"/>
                    <a:pt x="6020" y="3803"/>
                    <a:pt x="6020" y="3803"/>
                  </a:cubicBezTo>
                  <a:lnTo>
                    <a:pt x="5342" y="1"/>
                  </a:lnTo>
                  <a:close/>
                </a:path>
              </a:pathLst>
            </a:custGeom>
            <a:solidFill>
              <a:schemeClr val="dk1"/>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9"/>
            <p:cNvSpPr/>
            <p:nvPr/>
          </p:nvSpPr>
          <p:spPr>
            <a:xfrm>
              <a:off x="2709956" y="2707981"/>
              <a:ext cx="373686" cy="511524"/>
            </a:xfrm>
            <a:custGeom>
              <a:rect b="b" l="l" r="r" t="t"/>
              <a:pathLst>
                <a:path extrusionOk="0" h="10172" w="7431">
                  <a:moveTo>
                    <a:pt x="3500" y="0"/>
                  </a:moveTo>
                  <a:cubicBezTo>
                    <a:pt x="3500" y="0"/>
                    <a:pt x="3401" y="623"/>
                    <a:pt x="3278" y="790"/>
                  </a:cubicBezTo>
                  <a:cubicBezTo>
                    <a:pt x="3155" y="958"/>
                    <a:pt x="3094" y="1051"/>
                    <a:pt x="2358" y="1251"/>
                  </a:cubicBezTo>
                  <a:cubicBezTo>
                    <a:pt x="2061" y="1294"/>
                    <a:pt x="1771" y="1368"/>
                    <a:pt x="1491" y="1474"/>
                  </a:cubicBezTo>
                  <a:cubicBezTo>
                    <a:pt x="1236" y="1592"/>
                    <a:pt x="1001" y="1754"/>
                    <a:pt x="800" y="1950"/>
                  </a:cubicBezTo>
                  <a:lnTo>
                    <a:pt x="1191" y="2352"/>
                  </a:lnTo>
                  <a:cubicBezTo>
                    <a:pt x="1031" y="2796"/>
                    <a:pt x="626" y="3349"/>
                    <a:pt x="583" y="3409"/>
                  </a:cubicBezTo>
                  <a:cubicBezTo>
                    <a:pt x="541" y="3470"/>
                    <a:pt x="0" y="4408"/>
                    <a:pt x="0" y="4408"/>
                  </a:cubicBezTo>
                  <a:lnTo>
                    <a:pt x="1843" y="6003"/>
                  </a:lnTo>
                  <a:cubicBezTo>
                    <a:pt x="1843" y="6003"/>
                    <a:pt x="1279" y="9471"/>
                    <a:pt x="1260" y="9658"/>
                  </a:cubicBezTo>
                  <a:lnTo>
                    <a:pt x="1243" y="9840"/>
                  </a:lnTo>
                  <a:cubicBezTo>
                    <a:pt x="1243" y="9840"/>
                    <a:pt x="2657" y="10172"/>
                    <a:pt x="3951" y="10172"/>
                  </a:cubicBezTo>
                  <a:cubicBezTo>
                    <a:pt x="4005" y="10172"/>
                    <a:pt x="4058" y="10171"/>
                    <a:pt x="4111" y="10170"/>
                  </a:cubicBezTo>
                  <a:cubicBezTo>
                    <a:pt x="4896" y="10155"/>
                    <a:pt x="5673" y="10049"/>
                    <a:pt x="6434" y="9857"/>
                  </a:cubicBezTo>
                  <a:cubicBezTo>
                    <a:pt x="6434" y="9857"/>
                    <a:pt x="6050" y="5558"/>
                    <a:pt x="6050" y="4883"/>
                  </a:cubicBezTo>
                  <a:cubicBezTo>
                    <a:pt x="6050" y="4208"/>
                    <a:pt x="6111" y="3345"/>
                    <a:pt x="6111" y="3345"/>
                  </a:cubicBezTo>
                  <a:lnTo>
                    <a:pt x="7431" y="2348"/>
                  </a:lnTo>
                  <a:cubicBezTo>
                    <a:pt x="7431" y="2348"/>
                    <a:pt x="7263" y="1827"/>
                    <a:pt x="6926" y="1642"/>
                  </a:cubicBezTo>
                  <a:cubicBezTo>
                    <a:pt x="6588" y="1458"/>
                    <a:pt x="5619" y="1228"/>
                    <a:pt x="5451" y="1182"/>
                  </a:cubicBezTo>
                  <a:cubicBezTo>
                    <a:pt x="5282" y="1135"/>
                    <a:pt x="4974" y="967"/>
                    <a:pt x="4913" y="813"/>
                  </a:cubicBezTo>
                  <a:cubicBezTo>
                    <a:pt x="4853" y="660"/>
                    <a:pt x="4807" y="153"/>
                    <a:pt x="4807" y="153"/>
                  </a:cubicBezTo>
                  <a:lnTo>
                    <a:pt x="3500" y="0"/>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9"/>
            <p:cNvSpPr/>
            <p:nvPr/>
          </p:nvSpPr>
          <p:spPr>
            <a:xfrm>
              <a:off x="2863832" y="2707881"/>
              <a:ext cx="102838" cy="108923"/>
            </a:xfrm>
            <a:custGeom>
              <a:rect b="b" l="l" r="r" t="t"/>
              <a:pathLst>
                <a:path extrusionOk="0" h="2166" w="2045">
                  <a:moveTo>
                    <a:pt x="440" y="0"/>
                  </a:moveTo>
                  <a:cubicBezTo>
                    <a:pt x="440" y="0"/>
                    <a:pt x="341" y="623"/>
                    <a:pt x="218" y="790"/>
                  </a:cubicBezTo>
                  <a:cubicBezTo>
                    <a:pt x="164" y="878"/>
                    <a:pt x="90" y="951"/>
                    <a:pt x="0" y="1001"/>
                  </a:cubicBezTo>
                  <a:cubicBezTo>
                    <a:pt x="205" y="1430"/>
                    <a:pt x="604" y="2130"/>
                    <a:pt x="1040" y="2164"/>
                  </a:cubicBezTo>
                  <a:cubicBezTo>
                    <a:pt x="1051" y="2165"/>
                    <a:pt x="1062" y="2165"/>
                    <a:pt x="1073" y="2165"/>
                  </a:cubicBezTo>
                  <a:cubicBezTo>
                    <a:pt x="1537" y="2165"/>
                    <a:pt x="1879" y="1437"/>
                    <a:pt x="2045" y="1012"/>
                  </a:cubicBezTo>
                  <a:cubicBezTo>
                    <a:pt x="1965" y="966"/>
                    <a:pt x="1897" y="897"/>
                    <a:pt x="1853" y="813"/>
                  </a:cubicBezTo>
                  <a:cubicBezTo>
                    <a:pt x="1793" y="660"/>
                    <a:pt x="1747" y="153"/>
                    <a:pt x="1747" y="153"/>
                  </a:cubicBezTo>
                  <a:lnTo>
                    <a:pt x="440"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9"/>
            <p:cNvSpPr/>
            <p:nvPr/>
          </p:nvSpPr>
          <p:spPr>
            <a:xfrm>
              <a:off x="2869062" y="2702500"/>
              <a:ext cx="70805" cy="54914"/>
            </a:xfrm>
            <a:custGeom>
              <a:rect b="b" l="l" r="r" t="t"/>
              <a:pathLst>
                <a:path extrusionOk="0" h="1092" w="1408">
                  <a:moveTo>
                    <a:pt x="454" y="0"/>
                  </a:moveTo>
                  <a:cubicBezTo>
                    <a:pt x="377" y="0"/>
                    <a:pt x="331" y="30"/>
                    <a:pt x="338" y="107"/>
                  </a:cubicBezTo>
                  <a:cubicBezTo>
                    <a:pt x="368" y="461"/>
                    <a:pt x="1" y="1091"/>
                    <a:pt x="1" y="1091"/>
                  </a:cubicBezTo>
                  <a:lnTo>
                    <a:pt x="1408" y="396"/>
                  </a:lnTo>
                  <a:cubicBezTo>
                    <a:pt x="1408" y="396"/>
                    <a:pt x="731" y="0"/>
                    <a:pt x="454"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9"/>
            <p:cNvSpPr/>
            <p:nvPr/>
          </p:nvSpPr>
          <p:spPr>
            <a:xfrm>
              <a:off x="2710006" y="2826154"/>
              <a:ext cx="92680" cy="183549"/>
            </a:xfrm>
            <a:custGeom>
              <a:rect b="b" l="l" r="r" t="t"/>
              <a:pathLst>
                <a:path extrusionOk="0" h="3650" w="1843">
                  <a:moveTo>
                    <a:pt x="1192" y="0"/>
                  </a:moveTo>
                  <a:cubicBezTo>
                    <a:pt x="1030" y="442"/>
                    <a:pt x="627" y="995"/>
                    <a:pt x="584" y="1055"/>
                  </a:cubicBezTo>
                  <a:cubicBezTo>
                    <a:pt x="541" y="1117"/>
                    <a:pt x="1" y="2054"/>
                    <a:pt x="1" y="2054"/>
                  </a:cubicBezTo>
                  <a:lnTo>
                    <a:pt x="1842" y="3649"/>
                  </a:lnTo>
                  <a:lnTo>
                    <a:pt x="1734" y="764"/>
                  </a:lnTo>
                  <a:lnTo>
                    <a:pt x="1192"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9"/>
            <p:cNvSpPr/>
            <p:nvPr/>
          </p:nvSpPr>
          <p:spPr>
            <a:xfrm>
              <a:off x="2649864" y="2893789"/>
              <a:ext cx="162077" cy="162177"/>
            </a:xfrm>
            <a:custGeom>
              <a:rect b="b" l="l" r="r" t="t"/>
              <a:pathLst>
                <a:path extrusionOk="0" h="3225" w="3223">
                  <a:moveTo>
                    <a:pt x="1611" y="1"/>
                  </a:moveTo>
                  <a:cubicBezTo>
                    <a:pt x="722" y="1"/>
                    <a:pt x="1" y="722"/>
                    <a:pt x="1" y="1613"/>
                  </a:cubicBezTo>
                  <a:cubicBezTo>
                    <a:pt x="1" y="2504"/>
                    <a:pt x="722" y="3225"/>
                    <a:pt x="1611" y="3225"/>
                  </a:cubicBezTo>
                  <a:cubicBezTo>
                    <a:pt x="2502" y="3225"/>
                    <a:pt x="3223" y="2504"/>
                    <a:pt x="3223" y="1613"/>
                  </a:cubicBezTo>
                  <a:cubicBezTo>
                    <a:pt x="3223" y="722"/>
                    <a:pt x="2502" y="1"/>
                    <a:pt x="1611"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9"/>
            <p:cNvSpPr/>
            <p:nvPr/>
          </p:nvSpPr>
          <p:spPr>
            <a:xfrm>
              <a:off x="2709202" y="2894644"/>
              <a:ext cx="107263" cy="160618"/>
            </a:xfrm>
            <a:custGeom>
              <a:rect b="b" l="l" r="r" t="t"/>
              <a:pathLst>
                <a:path extrusionOk="0" fill="none" h="3194" w="2133">
                  <a:moveTo>
                    <a:pt x="639" y="1"/>
                  </a:moveTo>
                  <a:cubicBezTo>
                    <a:pt x="252" y="366"/>
                    <a:pt x="0" y="945"/>
                    <a:pt x="0" y="1598"/>
                  </a:cubicBezTo>
                  <a:cubicBezTo>
                    <a:pt x="0" y="2250"/>
                    <a:pt x="252" y="2828"/>
                    <a:pt x="639" y="3193"/>
                  </a:cubicBezTo>
                  <a:cubicBezTo>
                    <a:pt x="1523" y="3064"/>
                    <a:pt x="2132" y="2246"/>
                    <a:pt x="2004" y="1365"/>
                  </a:cubicBezTo>
                  <a:cubicBezTo>
                    <a:pt x="1899" y="658"/>
                    <a:pt x="1346" y="103"/>
                    <a:pt x="639" y="1"/>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9"/>
            <p:cNvSpPr/>
            <p:nvPr/>
          </p:nvSpPr>
          <p:spPr>
            <a:xfrm>
              <a:off x="2649763" y="2915714"/>
              <a:ext cx="56674" cy="114706"/>
            </a:xfrm>
            <a:custGeom>
              <a:rect b="b" l="l" r="r" t="t"/>
              <a:pathLst>
                <a:path extrusionOk="0" fill="none" h="2281" w="1127">
                  <a:moveTo>
                    <a:pt x="1" y="1179"/>
                  </a:moveTo>
                  <a:cubicBezTo>
                    <a:pt x="1" y="1589"/>
                    <a:pt x="157" y="1982"/>
                    <a:pt x="439" y="2280"/>
                  </a:cubicBezTo>
                  <a:cubicBezTo>
                    <a:pt x="1089" y="1676"/>
                    <a:pt x="1126" y="661"/>
                    <a:pt x="524" y="10"/>
                  </a:cubicBezTo>
                  <a:cubicBezTo>
                    <a:pt x="521" y="7"/>
                    <a:pt x="519" y="5"/>
                    <a:pt x="515" y="1"/>
                  </a:cubicBezTo>
                  <a:cubicBezTo>
                    <a:pt x="187" y="305"/>
                    <a:pt x="1" y="731"/>
                    <a:pt x="1" y="1179"/>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9"/>
            <p:cNvSpPr/>
            <p:nvPr/>
          </p:nvSpPr>
          <p:spPr>
            <a:xfrm>
              <a:off x="2743095" y="2910283"/>
              <a:ext cx="80309" cy="132306"/>
            </a:xfrm>
            <a:custGeom>
              <a:rect b="b" l="l" r="r" t="t"/>
              <a:pathLst>
                <a:path extrusionOk="0" fill="none" h="2631" w="1597">
                  <a:moveTo>
                    <a:pt x="1" y="1348"/>
                  </a:moveTo>
                  <a:cubicBezTo>
                    <a:pt x="3" y="1853"/>
                    <a:pt x="241" y="2329"/>
                    <a:pt x="646" y="2630"/>
                  </a:cubicBezTo>
                  <a:cubicBezTo>
                    <a:pt x="1389" y="2142"/>
                    <a:pt x="1596" y="1145"/>
                    <a:pt x="1108" y="403"/>
                  </a:cubicBezTo>
                  <a:cubicBezTo>
                    <a:pt x="1007" y="249"/>
                    <a:pt x="879" y="113"/>
                    <a:pt x="731" y="1"/>
                  </a:cubicBezTo>
                  <a:cubicBezTo>
                    <a:pt x="277" y="297"/>
                    <a:pt x="3" y="804"/>
                    <a:pt x="1" y="1348"/>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9"/>
            <p:cNvSpPr/>
            <p:nvPr/>
          </p:nvSpPr>
          <p:spPr>
            <a:xfrm>
              <a:off x="2844221" y="2560944"/>
              <a:ext cx="142615" cy="189684"/>
            </a:xfrm>
            <a:custGeom>
              <a:rect b="b" l="l" r="r" t="t"/>
              <a:pathLst>
                <a:path extrusionOk="0" h="3772" w="2836">
                  <a:moveTo>
                    <a:pt x="1403" y="1"/>
                  </a:moveTo>
                  <a:cubicBezTo>
                    <a:pt x="1387" y="1"/>
                    <a:pt x="1372" y="1"/>
                    <a:pt x="1356" y="2"/>
                  </a:cubicBezTo>
                  <a:cubicBezTo>
                    <a:pt x="914" y="30"/>
                    <a:pt x="502" y="235"/>
                    <a:pt x="213" y="567"/>
                  </a:cubicBezTo>
                  <a:cubicBezTo>
                    <a:pt x="213" y="567"/>
                    <a:pt x="1" y="949"/>
                    <a:pt x="51" y="1213"/>
                  </a:cubicBezTo>
                  <a:cubicBezTo>
                    <a:pt x="101" y="1476"/>
                    <a:pt x="165" y="2708"/>
                    <a:pt x="312" y="2967"/>
                  </a:cubicBezTo>
                  <a:cubicBezTo>
                    <a:pt x="459" y="3228"/>
                    <a:pt x="946" y="3716"/>
                    <a:pt x="1467" y="3768"/>
                  </a:cubicBezTo>
                  <a:cubicBezTo>
                    <a:pt x="1489" y="3771"/>
                    <a:pt x="1511" y="3772"/>
                    <a:pt x="1533" y="3772"/>
                  </a:cubicBezTo>
                  <a:cubicBezTo>
                    <a:pt x="2035" y="3772"/>
                    <a:pt x="2548" y="3216"/>
                    <a:pt x="2673" y="2898"/>
                  </a:cubicBezTo>
                  <a:cubicBezTo>
                    <a:pt x="2804" y="2568"/>
                    <a:pt x="2835" y="1334"/>
                    <a:pt x="2835" y="1334"/>
                  </a:cubicBezTo>
                  <a:cubicBezTo>
                    <a:pt x="2835" y="1334"/>
                    <a:pt x="2720" y="943"/>
                    <a:pt x="2660" y="787"/>
                  </a:cubicBezTo>
                  <a:cubicBezTo>
                    <a:pt x="2604" y="633"/>
                    <a:pt x="2098" y="1"/>
                    <a:pt x="1403"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9"/>
            <p:cNvSpPr/>
            <p:nvPr/>
          </p:nvSpPr>
          <p:spPr>
            <a:xfrm>
              <a:off x="2829688" y="2527906"/>
              <a:ext cx="174850" cy="124512"/>
            </a:xfrm>
            <a:custGeom>
              <a:rect b="b" l="l" r="r" t="t"/>
              <a:pathLst>
                <a:path extrusionOk="0" h="2476" w="3477">
                  <a:moveTo>
                    <a:pt x="2137" y="1"/>
                  </a:moveTo>
                  <a:cubicBezTo>
                    <a:pt x="1824" y="1"/>
                    <a:pt x="1557" y="195"/>
                    <a:pt x="1557" y="195"/>
                  </a:cubicBezTo>
                  <a:lnTo>
                    <a:pt x="1453" y="189"/>
                  </a:lnTo>
                  <a:cubicBezTo>
                    <a:pt x="1453" y="189"/>
                    <a:pt x="1231" y="6"/>
                    <a:pt x="996" y="6"/>
                  </a:cubicBezTo>
                  <a:cubicBezTo>
                    <a:pt x="948" y="6"/>
                    <a:pt x="899" y="14"/>
                    <a:pt x="851" y="33"/>
                  </a:cubicBezTo>
                  <a:cubicBezTo>
                    <a:pt x="573" y="143"/>
                    <a:pt x="940" y="299"/>
                    <a:pt x="940" y="299"/>
                  </a:cubicBezTo>
                  <a:cubicBezTo>
                    <a:pt x="940" y="299"/>
                    <a:pt x="843" y="289"/>
                    <a:pt x="720" y="289"/>
                  </a:cubicBezTo>
                  <a:cubicBezTo>
                    <a:pt x="537" y="289"/>
                    <a:pt x="297" y="312"/>
                    <a:pt x="236" y="424"/>
                  </a:cubicBezTo>
                  <a:cubicBezTo>
                    <a:pt x="133" y="612"/>
                    <a:pt x="426" y="754"/>
                    <a:pt x="426" y="754"/>
                  </a:cubicBezTo>
                  <a:cubicBezTo>
                    <a:pt x="426" y="754"/>
                    <a:pt x="1" y="864"/>
                    <a:pt x="1" y="1052"/>
                  </a:cubicBezTo>
                  <a:cubicBezTo>
                    <a:pt x="3" y="1160"/>
                    <a:pt x="83" y="1253"/>
                    <a:pt x="191" y="1270"/>
                  </a:cubicBezTo>
                  <a:cubicBezTo>
                    <a:pt x="191" y="1270"/>
                    <a:pt x="146" y="1352"/>
                    <a:pt x="191" y="1583"/>
                  </a:cubicBezTo>
                  <a:cubicBezTo>
                    <a:pt x="234" y="1816"/>
                    <a:pt x="420" y="2476"/>
                    <a:pt x="420" y="2476"/>
                  </a:cubicBezTo>
                  <a:cubicBezTo>
                    <a:pt x="420" y="2476"/>
                    <a:pt x="484" y="2429"/>
                    <a:pt x="515" y="2226"/>
                  </a:cubicBezTo>
                  <a:cubicBezTo>
                    <a:pt x="545" y="2023"/>
                    <a:pt x="500" y="1975"/>
                    <a:pt x="528" y="1913"/>
                  </a:cubicBezTo>
                  <a:cubicBezTo>
                    <a:pt x="558" y="1850"/>
                    <a:pt x="763" y="1693"/>
                    <a:pt x="838" y="1583"/>
                  </a:cubicBezTo>
                  <a:cubicBezTo>
                    <a:pt x="923" y="1479"/>
                    <a:pt x="1022" y="1384"/>
                    <a:pt x="1130" y="1302"/>
                  </a:cubicBezTo>
                  <a:lnTo>
                    <a:pt x="1130" y="1302"/>
                  </a:lnTo>
                  <a:cubicBezTo>
                    <a:pt x="1130" y="1302"/>
                    <a:pt x="881" y="1552"/>
                    <a:pt x="1043" y="1568"/>
                  </a:cubicBezTo>
                  <a:cubicBezTo>
                    <a:pt x="1047" y="1569"/>
                    <a:pt x="1051" y="1569"/>
                    <a:pt x="1056" y="1569"/>
                  </a:cubicBezTo>
                  <a:cubicBezTo>
                    <a:pt x="1235" y="1569"/>
                    <a:pt x="1794" y="1299"/>
                    <a:pt x="1865" y="1192"/>
                  </a:cubicBezTo>
                  <a:cubicBezTo>
                    <a:pt x="1874" y="1178"/>
                    <a:pt x="1881" y="1172"/>
                    <a:pt x="1885" y="1172"/>
                  </a:cubicBezTo>
                  <a:lnTo>
                    <a:pt x="1885" y="1172"/>
                  </a:lnTo>
                  <a:cubicBezTo>
                    <a:pt x="1911" y="1172"/>
                    <a:pt x="1842" y="1414"/>
                    <a:pt x="1926" y="1414"/>
                  </a:cubicBezTo>
                  <a:cubicBezTo>
                    <a:pt x="1930" y="1414"/>
                    <a:pt x="1934" y="1413"/>
                    <a:pt x="1939" y="1412"/>
                  </a:cubicBezTo>
                  <a:cubicBezTo>
                    <a:pt x="2057" y="1380"/>
                    <a:pt x="2202" y="1020"/>
                    <a:pt x="2202" y="1020"/>
                  </a:cubicBezTo>
                  <a:cubicBezTo>
                    <a:pt x="2202" y="1020"/>
                    <a:pt x="2275" y="1348"/>
                    <a:pt x="2379" y="1348"/>
                  </a:cubicBezTo>
                  <a:cubicBezTo>
                    <a:pt x="2440" y="1348"/>
                    <a:pt x="2502" y="1332"/>
                    <a:pt x="2554" y="1302"/>
                  </a:cubicBezTo>
                  <a:cubicBezTo>
                    <a:pt x="2554" y="1302"/>
                    <a:pt x="2642" y="1552"/>
                    <a:pt x="2761" y="1630"/>
                  </a:cubicBezTo>
                  <a:cubicBezTo>
                    <a:pt x="2849" y="1701"/>
                    <a:pt x="2923" y="1785"/>
                    <a:pt x="2981" y="1881"/>
                  </a:cubicBezTo>
                  <a:lnTo>
                    <a:pt x="3106" y="2441"/>
                  </a:lnTo>
                  <a:cubicBezTo>
                    <a:pt x="3106" y="2441"/>
                    <a:pt x="3288" y="2209"/>
                    <a:pt x="3318" y="2101"/>
                  </a:cubicBezTo>
                  <a:cubicBezTo>
                    <a:pt x="3346" y="1993"/>
                    <a:pt x="3303" y="1678"/>
                    <a:pt x="3303" y="1678"/>
                  </a:cubicBezTo>
                  <a:lnTo>
                    <a:pt x="3333" y="1380"/>
                  </a:lnTo>
                  <a:cubicBezTo>
                    <a:pt x="3415" y="1373"/>
                    <a:pt x="3477" y="1300"/>
                    <a:pt x="3469" y="1218"/>
                  </a:cubicBezTo>
                  <a:cubicBezTo>
                    <a:pt x="3469" y="1211"/>
                    <a:pt x="3467" y="1201"/>
                    <a:pt x="3465" y="1192"/>
                  </a:cubicBezTo>
                  <a:cubicBezTo>
                    <a:pt x="3436" y="1020"/>
                    <a:pt x="3113" y="789"/>
                    <a:pt x="3113" y="789"/>
                  </a:cubicBezTo>
                  <a:cubicBezTo>
                    <a:pt x="3113" y="789"/>
                    <a:pt x="3288" y="633"/>
                    <a:pt x="3128" y="508"/>
                  </a:cubicBezTo>
                  <a:cubicBezTo>
                    <a:pt x="3047" y="445"/>
                    <a:pt x="2863" y="429"/>
                    <a:pt x="2700" y="429"/>
                  </a:cubicBezTo>
                  <a:cubicBezTo>
                    <a:pt x="2537" y="429"/>
                    <a:pt x="2394" y="445"/>
                    <a:pt x="2394" y="445"/>
                  </a:cubicBezTo>
                  <a:cubicBezTo>
                    <a:pt x="2394" y="445"/>
                    <a:pt x="2584" y="53"/>
                    <a:pt x="2232" y="7"/>
                  </a:cubicBezTo>
                  <a:cubicBezTo>
                    <a:pt x="2200" y="2"/>
                    <a:pt x="2168" y="1"/>
                    <a:pt x="2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9"/>
            <p:cNvSpPr/>
            <p:nvPr/>
          </p:nvSpPr>
          <p:spPr>
            <a:xfrm>
              <a:off x="2823704" y="2644772"/>
              <a:ext cx="32083" cy="51444"/>
            </a:xfrm>
            <a:custGeom>
              <a:rect b="b" l="l" r="r" t="t"/>
              <a:pathLst>
                <a:path extrusionOk="0" h="1023" w="638">
                  <a:moveTo>
                    <a:pt x="366" y="1"/>
                  </a:moveTo>
                  <a:cubicBezTo>
                    <a:pt x="317" y="1"/>
                    <a:pt x="259" y="35"/>
                    <a:pt x="196" y="135"/>
                  </a:cubicBezTo>
                  <a:cubicBezTo>
                    <a:pt x="1" y="448"/>
                    <a:pt x="638" y="1022"/>
                    <a:pt x="638" y="1022"/>
                  </a:cubicBezTo>
                  <a:lnTo>
                    <a:pt x="539" y="154"/>
                  </a:lnTo>
                  <a:cubicBezTo>
                    <a:pt x="539" y="154"/>
                    <a:pt x="471" y="1"/>
                    <a:pt x="366"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9"/>
            <p:cNvSpPr/>
            <p:nvPr/>
          </p:nvSpPr>
          <p:spPr>
            <a:xfrm>
              <a:off x="2983514" y="2640548"/>
              <a:ext cx="28714" cy="47773"/>
            </a:xfrm>
            <a:custGeom>
              <a:rect b="b" l="l" r="r" t="t"/>
              <a:pathLst>
                <a:path extrusionOk="0" h="950" w="571">
                  <a:moveTo>
                    <a:pt x="281" y="1"/>
                  </a:moveTo>
                  <a:cubicBezTo>
                    <a:pt x="161" y="1"/>
                    <a:pt x="47" y="201"/>
                    <a:pt x="47" y="201"/>
                  </a:cubicBezTo>
                  <a:lnTo>
                    <a:pt x="0" y="950"/>
                  </a:lnTo>
                  <a:cubicBezTo>
                    <a:pt x="0" y="950"/>
                    <a:pt x="570" y="462"/>
                    <a:pt x="423" y="132"/>
                  </a:cubicBezTo>
                  <a:cubicBezTo>
                    <a:pt x="380" y="35"/>
                    <a:pt x="330" y="1"/>
                    <a:pt x="281"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9"/>
            <p:cNvSpPr/>
            <p:nvPr/>
          </p:nvSpPr>
          <p:spPr>
            <a:xfrm>
              <a:off x="2890886" y="2643665"/>
              <a:ext cx="9907" cy="17601"/>
            </a:xfrm>
            <a:custGeom>
              <a:rect b="b" l="l" r="r" t="t"/>
              <a:pathLst>
                <a:path extrusionOk="0" h="350" w="197">
                  <a:moveTo>
                    <a:pt x="100" y="1"/>
                  </a:moveTo>
                  <a:cubicBezTo>
                    <a:pt x="46" y="1"/>
                    <a:pt x="1" y="79"/>
                    <a:pt x="1" y="176"/>
                  </a:cubicBezTo>
                  <a:cubicBezTo>
                    <a:pt x="1" y="271"/>
                    <a:pt x="46" y="349"/>
                    <a:pt x="100" y="349"/>
                  </a:cubicBezTo>
                  <a:cubicBezTo>
                    <a:pt x="154" y="349"/>
                    <a:pt x="197" y="271"/>
                    <a:pt x="197" y="176"/>
                  </a:cubicBezTo>
                  <a:cubicBezTo>
                    <a:pt x="197" y="79"/>
                    <a:pt x="154" y="1"/>
                    <a:pt x="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9"/>
            <p:cNvSpPr/>
            <p:nvPr/>
          </p:nvSpPr>
          <p:spPr>
            <a:xfrm>
              <a:off x="2935138" y="2643665"/>
              <a:ext cx="9907" cy="17500"/>
            </a:xfrm>
            <a:custGeom>
              <a:rect b="b" l="l" r="r" t="t"/>
              <a:pathLst>
                <a:path extrusionOk="0" h="348" w="197">
                  <a:moveTo>
                    <a:pt x="99" y="1"/>
                  </a:moveTo>
                  <a:cubicBezTo>
                    <a:pt x="45" y="1"/>
                    <a:pt x="1" y="83"/>
                    <a:pt x="1" y="176"/>
                  </a:cubicBezTo>
                  <a:cubicBezTo>
                    <a:pt x="1" y="267"/>
                    <a:pt x="45" y="347"/>
                    <a:pt x="99" y="347"/>
                  </a:cubicBezTo>
                  <a:cubicBezTo>
                    <a:pt x="153" y="347"/>
                    <a:pt x="196" y="271"/>
                    <a:pt x="196" y="176"/>
                  </a:cubicBezTo>
                  <a:cubicBezTo>
                    <a:pt x="196" y="79"/>
                    <a:pt x="153" y="1"/>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9"/>
            <p:cNvSpPr/>
            <p:nvPr/>
          </p:nvSpPr>
          <p:spPr>
            <a:xfrm>
              <a:off x="2904866" y="2664685"/>
              <a:ext cx="29368" cy="18405"/>
            </a:xfrm>
            <a:custGeom>
              <a:rect b="b" l="l" r="r" t="t"/>
              <a:pathLst>
                <a:path extrusionOk="0" fill="none" h="366" w="584">
                  <a:moveTo>
                    <a:pt x="99" y="34"/>
                  </a:moveTo>
                  <a:cubicBezTo>
                    <a:pt x="99" y="34"/>
                    <a:pt x="1" y="173"/>
                    <a:pt x="49" y="209"/>
                  </a:cubicBezTo>
                  <a:cubicBezTo>
                    <a:pt x="99" y="242"/>
                    <a:pt x="291" y="365"/>
                    <a:pt x="371" y="330"/>
                  </a:cubicBezTo>
                  <a:cubicBezTo>
                    <a:pt x="453" y="295"/>
                    <a:pt x="584" y="259"/>
                    <a:pt x="584" y="190"/>
                  </a:cubicBezTo>
                  <a:cubicBezTo>
                    <a:pt x="565" y="119"/>
                    <a:pt x="532" y="54"/>
                    <a:pt x="485"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9"/>
            <p:cNvSpPr/>
            <p:nvPr/>
          </p:nvSpPr>
          <p:spPr>
            <a:xfrm>
              <a:off x="2895010" y="2683040"/>
              <a:ext cx="51696" cy="16645"/>
            </a:xfrm>
            <a:custGeom>
              <a:rect b="b" l="l" r="r" t="t"/>
              <a:pathLst>
                <a:path extrusionOk="0" fill="none" h="331" w="1028">
                  <a:moveTo>
                    <a:pt x="1" y="122"/>
                  </a:moveTo>
                  <a:cubicBezTo>
                    <a:pt x="1" y="122"/>
                    <a:pt x="295" y="330"/>
                    <a:pt x="571" y="312"/>
                  </a:cubicBezTo>
                  <a:cubicBezTo>
                    <a:pt x="847" y="295"/>
                    <a:pt x="1028" y="0"/>
                    <a:pt x="1028"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9"/>
            <p:cNvSpPr/>
            <p:nvPr/>
          </p:nvSpPr>
          <p:spPr>
            <a:xfrm>
              <a:off x="2878617" y="2626166"/>
              <a:ext cx="26300" cy="9705"/>
            </a:xfrm>
            <a:custGeom>
              <a:rect b="b" l="l" r="r" t="t"/>
              <a:pathLst>
                <a:path extrusionOk="0" fill="none" h="193" w="523">
                  <a:moveTo>
                    <a:pt x="1" y="192"/>
                  </a:moveTo>
                  <a:cubicBezTo>
                    <a:pt x="1" y="192"/>
                    <a:pt x="148" y="0"/>
                    <a:pt x="523" y="8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9"/>
            <p:cNvSpPr/>
            <p:nvPr/>
          </p:nvSpPr>
          <p:spPr>
            <a:xfrm>
              <a:off x="2931970" y="2627373"/>
              <a:ext cx="27004" cy="7644"/>
            </a:xfrm>
            <a:custGeom>
              <a:rect b="b" l="l" r="r" t="t"/>
              <a:pathLst>
                <a:path extrusionOk="0" fill="none" h="152" w="537">
                  <a:moveTo>
                    <a:pt x="0" y="47"/>
                  </a:moveTo>
                  <a:cubicBezTo>
                    <a:pt x="185" y="0"/>
                    <a:pt x="382" y="38"/>
                    <a:pt x="537" y="15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9"/>
            <p:cNvSpPr/>
            <p:nvPr/>
          </p:nvSpPr>
          <p:spPr>
            <a:xfrm>
              <a:off x="2850054" y="2866182"/>
              <a:ext cx="126020" cy="272106"/>
            </a:xfrm>
            <a:custGeom>
              <a:rect b="b" l="l" r="r" t="t"/>
              <a:pathLst>
                <a:path extrusionOk="0" h="5411" w="2506">
                  <a:moveTo>
                    <a:pt x="1253" y="0"/>
                  </a:moveTo>
                  <a:cubicBezTo>
                    <a:pt x="427" y="0"/>
                    <a:pt x="0" y="490"/>
                    <a:pt x="0" y="1346"/>
                  </a:cubicBezTo>
                  <a:lnTo>
                    <a:pt x="0" y="1866"/>
                  </a:lnTo>
                  <a:lnTo>
                    <a:pt x="794" y="1866"/>
                  </a:lnTo>
                  <a:lnTo>
                    <a:pt x="794" y="1292"/>
                  </a:lnTo>
                  <a:cubicBezTo>
                    <a:pt x="794" y="910"/>
                    <a:pt x="962" y="764"/>
                    <a:pt x="1230" y="764"/>
                  </a:cubicBezTo>
                  <a:cubicBezTo>
                    <a:pt x="1497" y="764"/>
                    <a:pt x="1665" y="896"/>
                    <a:pt x="1665" y="1377"/>
                  </a:cubicBezTo>
                  <a:cubicBezTo>
                    <a:pt x="1665" y="2920"/>
                    <a:pt x="0" y="3185"/>
                    <a:pt x="0" y="4752"/>
                  </a:cubicBezTo>
                  <a:lnTo>
                    <a:pt x="0" y="5410"/>
                  </a:lnTo>
                  <a:lnTo>
                    <a:pt x="2429" y="5410"/>
                  </a:lnTo>
                  <a:lnTo>
                    <a:pt x="2429" y="4646"/>
                  </a:lnTo>
                  <a:lnTo>
                    <a:pt x="841" y="4646"/>
                  </a:lnTo>
                  <a:cubicBezTo>
                    <a:pt x="833" y="4609"/>
                    <a:pt x="831" y="4570"/>
                    <a:pt x="833" y="4531"/>
                  </a:cubicBezTo>
                  <a:cubicBezTo>
                    <a:pt x="833" y="3653"/>
                    <a:pt x="2505" y="3027"/>
                    <a:pt x="2505" y="1346"/>
                  </a:cubicBezTo>
                  <a:cubicBezTo>
                    <a:pt x="2505" y="490"/>
                    <a:pt x="2078" y="0"/>
                    <a:pt x="1253"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9"/>
            <p:cNvSpPr/>
            <p:nvPr/>
          </p:nvSpPr>
          <p:spPr>
            <a:xfrm>
              <a:off x="2639756" y="2943120"/>
              <a:ext cx="32184" cy="42191"/>
            </a:xfrm>
            <a:custGeom>
              <a:rect b="b" l="l" r="r" t="t"/>
              <a:pathLst>
                <a:path extrusionOk="0" h="839" w="640">
                  <a:moveTo>
                    <a:pt x="315" y="0"/>
                  </a:moveTo>
                  <a:cubicBezTo>
                    <a:pt x="226" y="37"/>
                    <a:pt x="146" y="93"/>
                    <a:pt x="80" y="162"/>
                  </a:cubicBezTo>
                  <a:cubicBezTo>
                    <a:pt x="0" y="261"/>
                    <a:pt x="67" y="580"/>
                    <a:pt x="134" y="606"/>
                  </a:cubicBezTo>
                  <a:cubicBezTo>
                    <a:pt x="188" y="627"/>
                    <a:pt x="398" y="839"/>
                    <a:pt x="511" y="839"/>
                  </a:cubicBezTo>
                  <a:cubicBezTo>
                    <a:pt x="536" y="839"/>
                    <a:pt x="556" y="829"/>
                    <a:pt x="569" y="805"/>
                  </a:cubicBezTo>
                  <a:cubicBezTo>
                    <a:pt x="639" y="669"/>
                    <a:pt x="442" y="498"/>
                    <a:pt x="414" y="442"/>
                  </a:cubicBezTo>
                  <a:cubicBezTo>
                    <a:pt x="388" y="388"/>
                    <a:pt x="270" y="200"/>
                    <a:pt x="270" y="200"/>
                  </a:cubicBezTo>
                  <a:lnTo>
                    <a:pt x="315" y="0"/>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9"/>
            <p:cNvSpPr/>
            <p:nvPr/>
          </p:nvSpPr>
          <p:spPr>
            <a:xfrm>
              <a:off x="2633269" y="2965397"/>
              <a:ext cx="32285" cy="29720"/>
            </a:xfrm>
            <a:custGeom>
              <a:rect b="b" l="l" r="r" t="t"/>
              <a:pathLst>
                <a:path extrusionOk="0" h="591" w="642">
                  <a:moveTo>
                    <a:pt x="172" y="1"/>
                  </a:moveTo>
                  <a:cubicBezTo>
                    <a:pt x="172" y="1"/>
                    <a:pt x="1" y="364"/>
                    <a:pt x="55" y="427"/>
                  </a:cubicBezTo>
                  <a:cubicBezTo>
                    <a:pt x="99" y="479"/>
                    <a:pt x="359" y="590"/>
                    <a:pt x="504" y="590"/>
                  </a:cubicBezTo>
                  <a:cubicBezTo>
                    <a:pt x="537" y="590"/>
                    <a:pt x="563" y="584"/>
                    <a:pt x="580" y="571"/>
                  </a:cubicBezTo>
                  <a:cubicBezTo>
                    <a:pt x="632" y="523"/>
                    <a:pt x="642" y="444"/>
                    <a:pt x="606" y="383"/>
                  </a:cubicBezTo>
                  <a:lnTo>
                    <a:pt x="263" y="165"/>
                  </a:lnTo>
                  <a:lnTo>
                    <a:pt x="172" y="1"/>
                  </a:ln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9"/>
            <p:cNvSpPr/>
            <p:nvPr/>
          </p:nvSpPr>
          <p:spPr>
            <a:xfrm>
              <a:off x="2638248" y="2990439"/>
              <a:ext cx="28262" cy="14533"/>
            </a:xfrm>
            <a:custGeom>
              <a:rect b="b" l="l" r="r" t="t"/>
              <a:pathLst>
                <a:path extrusionOk="0" h="289" w="562">
                  <a:moveTo>
                    <a:pt x="38" y="0"/>
                  </a:moveTo>
                  <a:lnTo>
                    <a:pt x="38" y="0"/>
                  </a:lnTo>
                  <a:cubicBezTo>
                    <a:pt x="38" y="0"/>
                    <a:pt x="0" y="155"/>
                    <a:pt x="82" y="235"/>
                  </a:cubicBezTo>
                  <a:cubicBezTo>
                    <a:pt x="122" y="275"/>
                    <a:pt x="209" y="289"/>
                    <a:pt x="295" y="289"/>
                  </a:cubicBezTo>
                  <a:cubicBezTo>
                    <a:pt x="388" y="289"/>
                    <a:pt x="479" y="272"/>
                    <a:pt x="507" y="254"/>
                  </a:cubicBezTo>
                  <a:cubicBezTo>
                    <a:pt x="561" y="216"/>
                    <a:pt x="481" y="73"/>
                    <a:pt x="481" y="73"/>
                  </a:cubicBezTo>
                  <a:cubicBezTo>
                    <a:pt x="332" y="60"/>
                    <a:pt x="183" y="36"/>
                    <a:pt x="38"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9"/>
            <p:cNvSpPr/>
            <p:nvPr/>
          </p:nvSpPr>
          <p:spPr>
            <a:xfrm>
              <a:off x="2646495" y="3003162"/>
              <a:ext cx="21875" cy="11315"/>
            </a:xfrm>
            <a:custGeom>
              <a:rect b="b" l="l" r="r" t="t"/>
              <a:pathLst>
                <a:path extrusionOk="0" h="225" w="435">
                  <a:moveTo>
                    <a:pt x="343" y="1"/>
                  </a:moveTo>
                  <a:cubicBezTo>
                    <a:pt x="343" y="1"/>
                    <a:pt x="110" y="67"/>
                    <a:pt x="24" y="67"/>
                  </a:cubicBezTo>
                  <a:cubicBezTo>
                    <a:pt x="14" y="67"/>
                    <a:pt x="6" y="66"/>
                    <a:pt x="0" y="64"/>
                  </a:cubicBezTo>
                  <a:lnTo>
                    <a:pt x="0" y="64"/>
                  </a:lnTo>
                  <a:cubicBezTo>
                    <a:pt x="0" y="64"/>
                    <a:pt x="28" y="191"/>
                    <a:pt x="118" y="219"/>
                  </a:cubicBezTo>
                  <a:cubicBezTo>
                    <a:pt x="132" y="223"/>
                    <a:pt x="147" y="225"/>
                    <a:pt x="164" y="225"/>
                  </a:cubicBezTo>
                  <a:cubicBezTo>
                    <a:pt x="262" y="225"/>
                    <a:pt x="400" y="164"/>
                    <a:pt x="416" y="118"/>
                  </a:cubicBezTo>
                  <a:cubicBezTo>
                    <a:pt x="435" y="64"/>
                    <a:pt x="343" y="1"/>
                    <a:pt x="343"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59"/>
          <p:cNvGrpSpPr/>
          <p:nvPr/>
        </p:nvGrpSpPr>
        <p:grpSpPr>
          <a:xfrm>
            <a:off x="1288235" y="539500"/>
            <a:ext cx="1423880" cy="1347702"/>
            <a:chOff x="1175661" y="368580"/>
            <a:chExt cx="391854" cy="370900"/>
          </a:xfrm>
        </p:grpSpPr>
        <p:sp>
          <p:nvSpPr>
            <p:cNvPr id="1581" name="Google Shape;1581;p59"/>
            <p:cNvSpPr/>
            <p:nvPr/>
          </p:nvSpPr>
          <p:spPr>
            <a:xfrm>
              <a:off x="1175661" y="368580"/>
              <a:ext cx="391854" cy="351943"/>
            </a:xfrm>
            <a:custGeom>
              <a:rect b="b" l="l" r="r" t="t"/>
              <a:pathLst>
                <a:path extrusionOk="0" fill="none" h="6887" w="7668">
                  <a:moveTo>
                    <a:pt x="1" y="1"/>
                  </a:moveTo>
                  <a:lnTo>
                    <a:pt x="7668" y="1"/>
                  </a:lnTo>
                  <a:lnTo>
                    <a:pt x="7668" y="6887"/>
                  </a:lnTo>
                  <a:lnTo>
                    <a:pt x="1" y="6887"/>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9"/>
            <p:cNvSpPr/>
            <p:nvPr/>
          </p:nvSpPr>
          <p:spPr>
            <a:xfrm>
              <a:off x="1289669" y="470989"/>
              <a:ext cx="163886" cy="147175"/>
            </a:xfrm>
            <a:custGeom>
              <a:rect b="b" l="l" r="r" t="t"/>
              <a:pathLst>
                <a:path extrusionOk="0" fill="none" h="2880" w="3207">
                  <a:moveTo>
                    <a:pt x="1" y="0"/>
                  </a:moveTo>
                  <a:lnTo>
                    <a:pt x="3206" y="0"/>
                  </a:lnTo>
                  <a:lnTo>
                    <a:pt x="3206" y="2879"/>
                  </a:lnTo>
                  <a:lnTo>
                    <a:pt x="1" y="2879"/>
                  </a:lnTo>
                  <a:close/>
                </a:path>
              </a:pathLst>
            </a:custGeom>
            <a:noFill/>
            <a:ln cap="rnd" cmpd="sng" w="6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9"/>
            <p:cNvSpPr/>
            <p:nvPr/>
          </p:nvSpPr>
          <p:spPr>
            <a:xfrm>
              <a:off x="1289669" y="616681"/>
              <a:ext cx="24223" cy="122135"/>
            </a:xfrm>
            <a:custGeom>
              <a:rect b="b" l="l" r="r" t="t"/>
              <a:pathLst>
                <a:path extrusionOk="0" fill="none" h="2390" w="474">
                  <a:moveTo>
                    <a:pt x="1" y="0"/>
                  </a:moveTo>
                  <a:cubicBezTo>
                    <a:pt x="1" y="0"/>
                    <a:pt x="198" y="772"/>
                    <a:pt x="336" y="1404"/>
                  </a:cubicBezTo>
                  <a:cubicBezTo>
                    <a:pt x="474" y="2036"/>
                    <a:pt x="416" y="2390"/>
                    <a:pt x="416" y="239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9"/>
            <p:cNvSpPr/>
            <p:nvPr/>
          </p:nvSpPr>
          <p:spPr>
            <a:xfrm>
              <a:off x="1308322" y="613257"/>
              <a:ext cx="23712" cy="126223"/>
            </a:xfrm>
            <a:custGeom>
              <a:rect b="b" l="l" r="r" t="t"/>
              <a:pathLst>
                <a:path extrusionOk="0" fill="none" h="2470" w="464">
                  <a:moveTo>
                    <a:pt x="1" y="0"/>
                  </a:moveTo>
                  <a:cubicBezTo>
                    <a:pt x="148" y="463"/>
                    <a:pt x="265" y="934"/>
                    <a:pt x="355" y="1411"/>
                  </a:cubicBezTo>
                  <a:cubicBezTo>
                    <a:pt x="416" y="1762"/>
                    <a:pt x="454" y="2114"/>
                    <a:pt x="463" y="247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9"/>
            <p:cNvSpPr/>
            <p:nvPr/>
          </p:nvSpPr>
          <p:spPr>
            <a:xfrm>
              <a:off x="1337399" y="611418"/>
              <a:ext cx="18141" cy="126172"/>
            </a:xfrm>
            <a:custGeom>
              <a:rect b="b" l="l" r="r" t="t"/>
              <a:pathLst>
                <a:path extrusionOk="0" fill="none" h="2469" w="355">
                  <a:moveTo>
                    <a:pt x="0" y="1"/>
                  </a:moveTo>
                  <a:cubicBezTo>
                    <a:pt x="0" y="1"/>
                    <a:pt x="263" y="1240"/>
                    <a:pt x="308" y="1630"/>
                  </a:cubicBezTo>
                  <a:cubicBezTo>
                    <a:pt x="338" y="1908"/>
                    <a:pt x="352" y="2187"/>
                    <a:pt x="354" y="246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9"/>
            <p:cNvSpPr/>
            <p:nvPr/>
          </p:nvSpPr>
          <p:spPr>
            <a:xfrm>
              <a:off x="1428361" y="616681"/>
              <a:ext cx="24580" cy="121931"/>
            </a:xfrm>
            <a:custGeom>
              <a:rect b="b" l="l" r="r" t="t"/>
              <a:pathLst>
                <a:path extrusionOk="0" fill="none" h="2386" w="481">
                  <a:moveTo>
                    <a:pt x="481" y="0"/>
                  </a:moveTo>
                  <a:cubicBezTo>
                    <a:pt x="481" y="0"/>
                    <a:pt x="283" y="772"/>
                    <a:pt x="142" y="1402"/>
                  </a:cubicBezTo>
                  <a:cubicBezTo>
                    <a:pt x="0" y="2032"/>
                    <a:pt x="62" y="2386"/>
                    <a:pt x="62" y="2386"/>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9"/>
            <p:cNvSpPr/>
            <p:nvPr/>
          </p:nvSpPr>
          <p:spPr>
            <a:xfrm>
              <a:off x="1410832" y="613257"/>
              <a:ext cx="23354" cy="126223"/>
            </a:xfrm>
            <a:custGeom>
              <a:rect b="b" l="l" r="r" t="t"/>
              <a:pathLst>
                <a:path extrusionOk="0" fill="none" h="2470" w="457">
                  <a:moveTo>
                    <a:pt x="457" y="0"/>
                  </a:moveTo>
                  <a:cubicBezTo>
                    <a:pt x="311" y="463"/>
                    <a:pt x="192" y="934"/>
                    <a:pt x="104" y="1411"/>
                  </a:cubicBezTo>
                  <a:cubicBezTo>
                    <a:pt x="43" y="1762"/>
                    <a:pt x="8" y="2114"/>
                    <a:pt x="0" y="247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9"/>
            <p:cNvSpPr/>
            <p:nvPr/>
          </p:nvSpPr>
          <p:spPr>
            <a:xfrm>
              <a:off x="1387019" y="611418"/>
              <a:ext cx="18141" cy="126172"/>
            </a:xfrm>
            <a:custGeom>
              <a:rect b="b" l="l" r="r" t="t"/>
              <a:pathLst>
                <a:path extrusionOk="0" fill="none" h="2469" w="355">
                  <a:moveTo>
                    <a:pt x="354" y="1"/>
                  </a:moveTo>
                  <a:cubicBezTo>
                    <a:pt x="354" y="1"/>
                    <a:pt x="93" y="1240"/>
                    <a:pt x="47" y="1630"/>
                  </a:cubicBezTo>
                  <a:cubicBezTo>
                    <a:pt x="17" y="1908"/>
                    <a:pt x="2" y="2187"/>
                    <a:pt x="0" y="246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9"/>
            <p:cNvSpPr/>
            <p:nvPr/>
          </p:nvSpPr>
          <p:spPr>
            <a:xfrm>
              <a:off x="1367293" y="615812"/>
              <a:ext cx="7870" cy="121777"/>
            </a:xfrm>
            <a:custGeom>
              <a:rect b="b" l="l" r="r" t="t"/>
              <a:pathLst>
                <a:path extrusionOk="0" fill="none" h="2383" w="154">
                  <a:moveTo>
                    <a:pt x="0" y="1"/>
                  </a:moveTo>
                  <a:cubicBezTo>
                    <a:pt x="69" y="448"/>
                    <a:pt x="116" y="897"/>
                    <a:pt x="138" y="1350"/>
                  </a:cubicBezTo>
                  <a:cubicBezTo>
                    <a:pt x="153" y="1909"/>
                    <a:pt x="123" y="2382"/>
                    <a:pt x="123" y="238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9"/>
            <p:cNvSpPr/>
            <p:nvPr/>
          </p:nvSpPr>
          <p:spPr>
            <a:xfrm>
              <a:off x="1291867" y="626953"/>
              <a:ext cx="80129" cy="100059"/>
            </a:xfrm>
            <a:custGeom>
              <a:rect b="b" l="l" r="r" t="t"/>
              <a:pathLst>
                <a:path extrusionOk="0" fill="none" h="1958" w="1568">
                  <a:moveTo>
                    <a:pt x="0" y="1"/>
                  </a:moveTo>
                  <a:cubicBezTo>
                    <a:pt x="0" y="1"/>
                    <a:pt x="1184" y="1192"/>
                    <a:pt x="1568" y="195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9"/>
            <p:cNvSpPr/>
            <p:nvPr/>
          </p:nvSpPr>
          <p:spPr>
            <a:xfrm>
              <a:off x="1303671" y="674222"/>
              <a:ext cx="52738" cy="57746"/>
            </a:xfrm>
            <a:custGeom>
              <a:rect b="b" l="l" r="r" t="t"/>
              <a:pathLst>
                <a:path extrusionOk="0" fill="none" h="1130" w="1032">
                  <a:moveTo>
                    <a:pt x="1" y="0"/>
                  </a:moveTo>
                  <a:cubicBezTo>
                    <a:pt x="366" y="354"/>
                    <a:pt x="711" y="733"/>
                    <a:pt x="1031" y="113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9"/>
            <p:cNvSpPr/>
            <p:nvPr/>
          </p:nvSpPr>
          <p:spPr>
            <a:xfrm>
              <a:off x="1310723" y="620769"/>
              <a:ext cx="100519" cy="109973"/>
            </a:xfrm>
            <a:custGeom>
              <a:rect b="b" l="l" r="r" t="t"/>
              <a:pathLst>
                <a:path extrusionOk="0" fill="none" h="2152" w="1967">
                  <a:moveTo>
                    <a:pt x="0" y="1"/>
                  </a:moveTo>
                  <a:cubicBezTo>
                    <a:pt x="0" y="1"/>
                    <a:pt x="1383" y="1484"/>
                    <a:pt x="1967" y="215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9"/>
            <p:cNvSpPr/>
            <p:nvPr/>
          </p:nvSpPr>
          <p:spPr>
            <a:xfrm>
              <a:off x="1345268" y="617652"/>
              <a:ext cx="85699" cy="108695"/>
            </a:xfrm>
            <a:custGeom>
              <a:rect b="b" l="l" r="r" t="t"/>
              <a:pathLst>
                <a:path extrusionOk="0" fill="none" h="2127" w="1677">
                  <a:moveTo>
                    <a:pt x="1" y="0"/>
                  </a:moveTo>
                  <a:cubicBezTo>
                    <a:pt x="1" y="0"/>
                    <a:pt x="1138" y="1180"/>
                    <a:pt x="1676" y="212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9"/>
            <p:cNvSpPr/>
            <p:nvPr/>
          </p:nvSpPr>
          <p:spPr>
            <a:xfrm>
              <a:off x="1378229" y="617039"/>
              <a:ext cx="57388" cy="65973"/>
            </a:xfrm>
            <a:custGeom>
              <a:rect b="b" l="l" r="r" t="t"/>
              <a:pathLst>
                <a:path extrusionOk="0" fill="none" h="1291" w="1123">
                  <a:moveTo>
                    <a:pt x="1" y="1"/>
                  </a:moveTo>
                  <a:cubicBezTo>
                    <a:pt x="1" y="1"/>
                    <a:pt x="785" y="595"/>
                    <a:pt x="1123" y="129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9"/>
            <p:cNvSpPr/>
            <p:nvPr/>
          </p:nvSpPr>
          <p:spPr>
            <a:xfrm>
              <a:off x="1414359" y="620105"/>
              <a:ext cx="28311" cy="34903"/>
            </a:xfrm>
            <a:custGeom>
              <a:rect b="b" l="l" r="r" t="t"/>
              <a:pathLst>
                <a:path extrusionOk="0" fill="none" h="683" w="554">
                  <a:moveTo>
                    <a:pt x="0" y="1"/>
                  </a:moveTo>
                  <a:cubicBezTo>
                    <a:pt x="0" y="1"/>
                    <a:pt x="447" y="452"/>
                    <a:pt x="554" y="68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9"/>
            <p:cNvSpPr/>
            <p:nvPr/>
          </p:nvSpPr>
          <p:spPr>
            <a:xfrm>
              <a:off x="1281953" y="603139"/>
              <a:ext cx="183765" cy="17784"/>
            </a:xfrm>
            <a:custGeom>
              <a:rect b="b" l="l" r="r" t="t"/>
              <a:pathLst>
                <a:path extrusionOk="0" h="348" w="3596">
                  <a:moveTo>
                    <a:pt x="1" y="1"/>
                  </a:moveTo>
                  <a:lnTo>
                    <a:pt x="1" y="347"/>
                  </a:lnTo>
                  <a:lnTo>
                    <a:pt x="3596" y="347"/>
                  </a:lnTo>
                  <a:lnTo>
                    <a:pt x="3596" y="1"/>
                  </a:ln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7" name="Google Shape;1597;p59"/>
          <p:cNvSpPr txBox="1"/>
          <p:nvPr>
            <p:ph type="title"/>
          </p:nvPr>
        </p:nvSpPr>
        <p:spPr>
          <a:xfrm>
            <a:off x="3154600" y="2141403"/>
            <a:ext cx="5303400" cy="80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5500"/>
              <a:t>Task Analysis</a:t>
            </a:r>
            <a:endParaRPr sz="4100">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01" name="Shape 1601"/>
        <p:cNvGrpSpPr/>
        <p:nvPr/>
      </p:nvGrpSpPr>
      <p:grpSpPr>
        <a:xfrm>
          <a:off x="0" y="0"/>
          <a:ext cx="0" cy="0"/>
          <a:chOff x="0" y="0"/>
          <a:chExt cx="0" cy="0"/>
        </a:xfrm>
      </p:grpSpPr>
      <p:sp>
        <p:nvSpPr>
          <p:cNvPr id="1602" name="Google Shape;1602;p60"/>
          <p:cNvSpPr txBox="1"/>
          <p:nvPr>
            <p:ph type="title"/>
          </p:nvPr>
        </p:nvSpPr>
        <p:spPr>
          <a:xfrm>
            <a:off x="1265400" y="108500"/>
            <a:ext cx="661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HTA : Request fitness plan</a:t>
            </a:r>
            <a:endParaRPr sz="4100"/>
          </a:p>
        </p:txBody>
      </p:sp>
      <p:sp>
        <p:nvSpPr>
          <p:cNvPr id="1603" name="Google Shape;1603;p60"/>
          <p:cNvSpPr txBox="1"/>
          <p:nvPr/>
        </p:nvSpPr>
        <p:spPr>
          <a:xfrm>
            <a:off x="342150" y="911900"/>
            <a:ext cx="84597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In order to perform the authentication to the application the user must enter in the app, if he or she is not registered must sign up inserting the needed information. After, the user can login of if he doesn’t remember the password, he or she can reset it.</a:t>
            </a:r>
            <a:endParaRPr sz="1000">
              <a:latin typeface="Work Sans"/>
              <a:ea typeface="Work Sans"/>
              <a:cs typeface="Work Sans"/>
              <a:sym typeface="Work Sans"/>
            </a:endParaRPr>
          </a:p>
        </p:txBody>
      </p:sp>
      <p:sp>
        <p:nvSpPr>
          <p:cNvPr id="1604" name="Google Shape;1604;p60"/>
          <p:cNvSpPr/>
          <p:nvPr/>
        </p:nvSpPr>
        <p:spPr>
          <a:xfrm>
            <a:off x="790950" y="4807525"/>
            <a:ext cx="8091000" cy="144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5" name="Google Shape;1605;p60"/>
          <p:cNvCxnSpPr/>
          <p:nvPr/>
        </p:nvCxnSpPr>
        <p:spPr>
          <a:xfrm>
            <a:off x="57550" y="4887525"/>
            <a:ext cx="816000" cy="123000"/>
          </a:xfrm>
          <a:prstGeom prst="straightConnector1">
            <a:avLst/>
          </a:prstGeom>
          <a:noFill/>
          <a:ln cap="flat" cmpd="sng" w="114300">
            <a:solidFill>
              <a:schemeClr val="accent1"/>
            </a:solidFill>
            <a:prstDash val="solid"/>
            <a:round/>
            <a:headEnd len="med" w="med" type="none"/>
            <a:tailEnd len="med" w="med" type="oval"/>
          </a:ln>
        </p:spPr>
      </p:cxnSp>
      <p:pic>
        <p:nvPicPr>
          <p:cNvPr id="1606" name="Google Shape;1606;p60"/>
          <p:cNvPicPr preferRelativeResize="0"/>
          <p:nvPr/>
        </p:nvPicPr>
        <p:blipFill rotWithShape="1">
          <a:blip r:embed="rId3">
            <a:alphaModFix/>
          </a:blip>
          <a:srcRect b="6469" l="0" r="0" t="6460"/>
          <a:stretch/>
        </p:blipFill>
        <p:spPr>
          <a:xfrm>
            <a:off x="1529849" y="1713362"/>
            <a:ext cx="6613200" cy="32390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10" name="Shape 1610"/>
        <p:cNvGrpSpPr/>
        <p:nvPr/>
      </p:nvGrpSpPr>
      <p:grpSpPr>
        <a:xfrm>
          <a:off x="0" y="0"/>
          <a:ext cx="0" cy="0"/>
          <a:chOff x="0" y="0"/>
          <a:chExt cx="0" cy="0"/>
        </a:xfrm>
      </p:grpSpPr>
      <p:sp>
        <p:nvSpPr>
          <p:cNvPr id="1611" name="Google Shape;1611;p61"/>
          <p:cNvSpPr txBox="1"/>
          <p:nvPr>
            <p:ph type="title"/>
          </p:nvPr>
        </p:nvSpPr>
        <p:spPr>
          <a:xfrm>
            <a:off x="1265400" y="108500"/>
            <a:ext cx="661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STN: Request fitness plan</a:t>
            </a:r>
            <a:endParaRPr sz="2500">
              <a:solidFill>
                <a:schemeClr val="lt2"/>
              </a:solidFill>
            </a:endParaRPr>
          </a:p>
          <a:p>
            <a:pPr indent="0" lvl="0" marL="0" rtl="0" algn="ctr">
              <a:spcBef>
                <a:spcPts val="0"/>
              </a:spcBef>
              <a:spcAft>
                <a:spcPts val="0"/>
              </a:spcAft>
              <a:buNone/>
            </a:pPr>
            <a:r>
              <a:t/>
            </a:r>
            <a:endParaRPr sz="3800"/>
          </a:p>
        </p:txBody>
      </p:sp>
      <p:sp>
        <p:nvSpPr>
          <p:cNvPr id="1612" name="Google Shape;1612;p61"/>
          <p:cNvSpPr/>
          <p:nvPr/>
        </p:nvSpPr>
        <p:spPr>
          <a:xfrm>
            <a:off x="790950" y="4807525"/>
            <a:ext cx="8091000" cy="144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3" name="Google Shape;1613;p61"/>
          <p:cNvCxnSpPr/>
          <p:nvPr/>
        </p:nvCxnSpPr>
        <p:spPr>
          <a:xfrm>
            <a:off x="57550" y="4887525"/>
            <a:ext cx="816000" cy="123000"/>
          </a:xfrm>
          <a:prstGeom prst="straightConnector1">
            <a:avLst/>
          </a:prstGeom>
          <a:noFill/>
          <a:ln cap="flat" cmpd="sng" w="114300">
            <a:solidFill>
              <a:schemeClr val="accent1"/>
            </a:solidFill>
            <a:prstDash val="solid"/>
            <a:round/>
            <a:headEnd len="med" w="med" type="none"/>
            <a:tailEnd len="med" w="med" type="oval"/>
          </a:ln>
        </p:spPr>
      </p:cxnSp>
      <p:pic>
        <p:nvPicPr>
          <p:cNvPr id="1614" name="Google Shape;1614;p61"/>
          <p:cNvPicPr preferRelativeResize="0"/>
          <p:nvPr/>
        </p:nvPicPr>
        <p:blipFill>
          <a:blip r:embed="rId3">
            <a:alphaModFix/>
          </a:blip>
          <a:stretch>
            <a:fillRect/>
          </a:stretch>
        </p:blipFill>
        <p:spPr>
          <a:xfrm>
            <a:off x="1328699" y="1064300"/>
            <a:ext cx="6489475" cy="3650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35"/>
          <p:cNvSpPr txBox="1"/>
          <p:nvPr>
            <p:ph type="title"/>
          </p:nvPr>
        </p:nvSpPr>
        <p:spPr>
          <a:xfrm>
            <a:off x="3486450" y="1751125"/>
            <a:ext cx="5469900" cy="146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t>
            </a:r>
            <a:r>
              <a:rPr lang="en" sz="5000"/>
              <a:t>ompetitors</a:t>
            </a:r>
            <a:endParaRPr sz="5000">
              <a:solidFill>
                <a:schemeClr val="lt2"/>
              </a:solidFill>
            </a:endParaRPr>
          </a:p>
        </p:txBody>
      </p:sp>
      <p:grpSp>
        <p:nvGrpSpPr>
          <p:cNvPr id="724" name="Google Shape;724;p35"/>
          <p:cNvGrpSpPr/>
          <p:nvPr/>
        </p:nvGrpSpPr>
        <p:grpSpPr>
          <a:xfrm>
            <a:off x="-620375" y="3270884"/>
            <a:ext cx="3357373" cy="1599986"/>
            <a:chOff x="798410" y="3006632"/>
            <a:chExt cx="1484053" cy="707238"/>
          </a:xfrm>
        </p:grpSpPr>
        <p:sp>
          <p:nvSpPr>
            <p:cNvPr id="725" name="Google Shape;725;p35"/>
            <p:cNvSpPr/>
            <p:nvPr/>
          </p:nvSpPr>
          <p:spPr>
            <a:xfrm>
              <a:off x="891742" y="3334448"/>
              <a:ext cx="665203" cy="85891"/>
            </a:xfrm>
            <a:custGeom>
              <a:rect b="b" l="l" r="r" t="t"/>
              <a:pathLst>
                <a:path extrusionOk="0" fill="none" h="1708" w="13228">
                  <a:moveTo>
                    <a:pt x="1" y="1"/>
                  </a:moveTo>
                  <a:lnTo>
                    <a:pt x="13227" y="1"/>
                  </a:lnTo>
                  <a:lnTo>
                    <a:pt x="13227" y="1708"/>
                  </a:lnTo>
                  <a:lnTo>
                    <a:pt x="1" y="1708"/>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1538223" y="3006732"/>
              <a:ext cx="658716" cy="327875"/>
            </a:xfrm>
            <a:custGeom>
              <a:rect b="b" l="l" r="r" t="t"/>
              <a:pathLst>
                <a:path extrusionOk="0" fill="none" h="6520" w="13099">
                  <a:moveTo>
                    <a:pt x="13098" y="4067"/>
                  </a:moveTo>
                  <a:cubicBezTo>
                    <a:pt x="12999" y="4145"/>
                    <a:pt x="12941" y="4265"/>
                    <a:pt x="12941" y="4390"/>
                  </a:cubicBezTo>
                  <a:lnTo>
                    <a:pt x="12941" y="6520"/>
                  </a:lnTo>
                  <a:lnTo>
                    <a:pt x="278" y="6520"/>
                  </a:lnTo>
                  <a:cubicBezTo>
                    <a:pt x="291" y="5642"/>
                    <a:pt x="146" y="3560"/>
                    <a:pt x="0" y="2056"/>
                  </a:cubicBezTo>
                  <a:cubicBezTo>
                    <a:pt x="6" y="1102"/>
                    <a:pt x="32" y="379"/>
                    <a:pt x="80" y="342"/>
                  </a:cubicBezTo>
                  <a:cubicBezTo>
                    <a:pt x="233" y="228"/>
                    <a:pt x="2430" y="114"/>
                    <a:pt x="6562" y="265"/>
                  </a:cubicBezTo>
                  <a:cubicBezTo>
                    <a:pt x="10694" y="418"/>
                    <a:pt x="11984" y="1"/>
                    <a:pt x="12476" y="114"/>
                  </a:cubicBezTo>
                  <a:cubicBezTo>
                    <a:pt x="12869" y="204"/>
                    <a:pt x="13044" y="2971"/>
                    <a:pt x="13098" y="4067"/>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871778" y="3006632"/>
              <a:ext cx="680943" cy="327975"/>
            </a:xfrm>
            <a:custGeom>
              <a:rect b="b" l="l" r="r" t="t"/>
              <a:pathLst>
                <a:path extrusionOk="0" fill="none" h="6522" w="13541">
                  <a:moveTo>
                    <a:pt x="13525" y="6522"/>
                  </a:moveTo>
                  <a:lnTo>
                    <a:pt x="398" y="6522"/>
                  </a:lnTo>
                  <a:lnTo>
                    <a:pt x="398" y="4392"/>
                  </a:lnTo>
                  <a:cubicBezTo>
                    <a:pt x="398" y="4170"/>
                    <a:pt x="222" y="3987"/>
                    <a:pt x="1" y="3982"/>
                  </a:cubicBezTo>
                  <a:cubicBezTo>
                    <a:pt x="60" y="2832"/>
                    <a:pt x="235" y="202"/>
                    <a:pt x="621" y="114"/>
                  </a:cubicBezTo>
                  <a:cubicBezTo>
                    <a:pt x="1113" y="1"/>
                    <a:pt x="2403" y="418"/>
                    <a:pt x="6535" y="265"/>
                  </a:cubicBezTo>
                  <a:cubicBezTo>
                    <a:pt x="10666" y="114"/>
                    <a:pt x="12864" y="228"/>
                    <a:pt x="13016" y="342"/>
                  </a:cubicBezTo>
                  <a:cubicBezTo>
                    <a:pt x="13067" y="379"/>
                    <a:pt x="13156" y="1102"/>
                    <a:pt x="13249" y="2056"/>
                  </a:cubicBezTo>
                  <a:cubicBezTo>
                    <a:pt x="13393" y="3560"/>
                    <a:pt x="13540" y="5642"/>
                    <a:pt x="13525" y="6522"/>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1556779" y="3334548"/>
              <a:ext cx="2464" cy="21422"/>
            </a:xfrm>
            <a:custGeom>
              <a:rect b="b" l="l" r="r" t="t"/>
              <a:pathLst>
                <a:path extrusionOk="0" fill="none" h="426" w="49">
                  <a:moveTo>
                    <a:pt x="49" y="1"/>
                  </a:moveTo>
                  <a:lnTo>
                    <a:pt x="49" y="426"/>
                  </a:lnTo>
                  <a:lnTo>
                    <a:pt x="0" y="426"/>
                  </a:lnTo>
                  <a:lnTo>
                    <a:pt x="0" y="1"/>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891742" y="3420286"/>
              <a:ext cx="1297317" cy="234491"/>
            </a:xfrm>
            <a:custGeom>
              <a:rect b="b" l="l" r="r" t="t"/>
              <a:pathLst>
                <a:path extrusionOk="0" fill="none" h="4663" w="25798">
                  <a:moveTo>
                    <a:pt x="1" y="1"/>
                  </a:moveTo>
                  <a:lnTo>
                    <a:pt x="25797" y="1"/>
                  </a:lnTo>
                  <a:lnTo>
                    <a:pt x="25797" y="4662"/>
                  </a:lnTo>
                  <a:lnTo>
                    <a:pt x="1" y="4662"/>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1556879" y="3334448"/>
              <a:ext cx="2464" cy="85891"/>
            </a:xfrm>
            <a:custGeom>
              <a:rect b="b" l="l" r="r" t="t"/>
              <a:pathLst>
                <a:path extrusionOk="0" fill="none" h="1708" w="49">
                  <a:moveTo>
                    <a:pt x="0" y="1"/>
                  </a:moveTo>
                  <a:lnTo>
                    <a:pt x="48" y="1"/>
                  </a:lnTo>
                  <a:lnTo>
                    <a:pt x="48" y="1708"/>
                  </a:lnTo>
                  <a:lnTo>
                    <a:pt x="0" y="1708"/>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1556879" y="3334448"/>
              <a:ext cx="2464" cy="85891"/>
            </a:xfrm>
            <a:custGeom>
              <a:rect b="b" l="l" r="r" t="t"/>
              <a:pathLst>
                <a:path extrusionOk="0" fill="none" h="1708" w="49">
                  <a:moveTo>
                    <a:pt x="0" y="1"/>
                  </a:moveTo>
                  <a:lnTo>
                    <a:pt x="48" y="1"/>
                  </a:lnTo>
                  <a:lnTo>
                    <a:pt x="48" y="1708"/>
                  </a:lnTo>
                  <a:lnTo>
                    <a:pt x="0" y="1708"/>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2188979" y="3206821"/>
              <a:ext cx="93484" cy="507049"/>
            </a:xfrm>
            <a:custGeom>
              <a:rect b="b" l="l" r="r" t="t"/>
              <a:pathLst>
                <a:path extrusionOk="0" fill="none" h="10083" w="1859">
                  <a:moveTo>
                    <a:pt x="1859" y="411"/>
                  </a:moveTo>
                  <a:lnTo>
                    <a:pt x="1859" y="9735"/>
                  </a:lnTo>
                  <a:cubicBezTo>
                    <a:pt x="1859" y="9926"/>
                    <a:pt x="1704" y="10083"/>
                    <a:pt x="1510" y="10083"/>
                  </a:cubicBezTo>
                  <a:lnTo>
                    <a:pt x="1510" y="10083"/>
                  </a:lnTo>
                  <a:lnTo>
                    <a:pt x="349" y="10083"/>
                  </a:lnTo>
                  <a:cubicBezTo>
                    <a:pt x="157" y="10083"/>
                    <a:pt x="2" y="9928"/>
                    <a:pt x="0" y="9736"/>
                  </a:cubicBezTo>
                  <a:lnTo>
                    <a:pt x="0" y="9735"/>
                  </a:lnTo>
                  <a:lnTo>
                    <a:pt x="0" y="411"/>
                  </a:lnTo>
                  <a:cubicBezTo>
                    <a:pt x="0" y="183"/>
                    <a:pt x="185" y="1"/>
                    <a:pt x="412" y="1"/>
                  </a:cubicBezTo>
                  <a:lnTo>
                    <a:pt x="1449" y="1"/>
                  </a:lnTo>
                  <a:cubicBezTo>
                    <a:pt x="1676" y="1"/>
                    <a:pt x="1859" y="183"/>
                    <a:pt x="1859" y="41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798410" y="3206821"/>
              <a:ext cx="93484" cy="507049"/>
            </a:xfrm>
            <a:custGeom>
              <a:rect b="b" l="l" r="r" t="t"/>
              <a:pathLst>
                <a:path extrusionOk="0" fill="none" h="10083" w="1859">
                  <a:moveTo>
                    <a:pt x="1857" y="411"/>
                  </a:moveTo>
                  <a:lnTo>
                    <a:pt x="1857" y="9735"/>
                  </a:lnTo>
                  <a:cubicBezTo>
                    <a:pt x="1857" y="9926"/>
                    <a:pt x="1702" y="10083"/>
                    <a:pt x="1508" y="10083"/>
                  </a:cubicBezTo>
                  <a:lnTo>
                    <a:pt x="1508" y="10083"/>
                  </a:lnTo>
                  <a:lnTo>
                    <a:pt x="349" y="10083"/>
                  </a:lnTo>
                  <a:cubicBezTo>
                    <a:pt x="157" y="10083"/>
                    <a:pt x="0" y="9928"/>
                    <a:pt x="0" y="9736"/>
                  </a:cubicBezTo>
                  <a:lnTo>
                    <a:pt x="0" y="9735"/>
                  </a:lnTo>
                  <a:lnTo>
                    <a:pt x="0" y="411"/>
                  </a:lnTo>
                  <a:cubicBezTo>
                    <a:pt x="0" y="183"/>
                    <a:pt x="183" y="1"/>
                    <a:pt x="410" y="1"/>
                  </a:cubicBezTo>
                  <a:lnTo>
                    <a:pt x="1460" y="1"/>
                  </a:lnTo>
                  <a:cubicBezTo>
                    <a:pt x="1681" y="6"/>
                    <a:pt x="1858" y="189"/>
                    <a:pt x="1857" y="41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5"/>
          <p:cNvGrpSpPr/>
          <p:nvPr/>
        </p:nvGrpSpPr>
        <p:grpSpPr>
          <a:xfrm>
            <a:off x="202776" y="934107"/>
            <a:ext cx="1518289" cy="1373122"/>
            <a:chOff x="1025403" y="2239364"/>
            <a:chExt cx="671126" cy="606958"/>
          </a:xfrm>
        </p:grpSpPr>
        <p:sp>
          <p:nvSpPr>
            <p:cNvPr id="735" name="Google Shape;735;p35"/>
            <p:cNvSpPr/>
            <p:nvPr/>
          </p:nvSpPr>
          <p:spPr>
            <a:xfrm>
              <a:off x="1254507" y="2239364"/>
              <a:ext cx="194059" cy="249376"/>
            </a:xfrm>
            <a:custGeom>
              <a:rect b="b" l="l" r="r" t="t"/>
              <a:pathLst>
                <a:path extrusionOk="0" fill="none" h="4959" w="3859">
                  <a:moveTo>
                    <a:pt x="1" y="1"/>
                  </a:moveTo>
                  <a:lnTo>
                    <a:pt x="3859" y="1"/>
                  </a:lnTo>
                  <a:lnTo>
                    <a:pt x="3859" y="4958"/>
                  </a:lnTo>
                  <a:lnTo>
                    <a:pt x="1" y="4958"/>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267079" y="2255506"/>
              <a:ext cx="168916" cy="217091"/>
            </a:xfrm>
            <a:custGeom>
              <a:rect b="b" l="l" r="r" t="t"/>
              <a:pathLst>
                <a:path extrusionOk="0" fill="none" h="4317" w="3359">
                  <a:moveTo>
                    <a:pt x="1" y="0"/>
                  </a:moveTo>
                  <a:lnTo>
                    <a:pt x="3359" y="0"/>
                  </a:lnTo>
                  <a:lnTo>
                    <a:pt x="3359" y="4317"/>
                  </a:lnTo>
                  <a:lnTo>
                    <a:pt x="1" y="4317"/>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1324254" y="2328974"/>
              <a:ext cx="54612" cy="70151"/>
            </a:xfrm>
            <a:custGeom>
              <a:rect b="b" l="l" r="r" t="t"/>
              <a:pathLst>
                <a:path extrusionOk="0" fill="none" h="1395" w="1086">
                  <a:moveTo>
                    <a:pt x="0" y="0"/>
                  </a:moveTo>
                  <a:lnTo>
                    <a:pt x="1085" y="0"/>
                  </a:lnTo>
                  <a:lnTo>
                    <a:pt x="1085" y="1394"/>
                  </a:lnTo>
                  <a:lnTo>
                    <a:pt x="0" y="1394"/>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1025403" y="2425674"/>
              <a:ext cx="193959" cy="249376"/>
            </a:xfrm>
            <a:custGeom>
              <a:rect b="b" l="l" r="r" t="t"/>
              <a:pathLst>
                <a:path extrusionOk="0" fill="none" h="4959" w="3857">
                  <a:moveTo>
                    <a:pt x="0" y="1"/>
                  </a:moveTo>
                  <a:lnTo>
                    <a:pt x="3856" y="1"/>
                  </a:lnTo>
                  <a:lnTo>
                    <a:pt x="3856" y="4958"/>
                  </a:lnTo>
                  <a:lnTo>
                    <a:pt x="0" y="4958"/>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1037924" y="2441816"/>
              <a:ext cx="168865" cy="217091"/>
            </a:xfrm>
            <a:custGeom>
              <a:rect b="b" l="l" r="r" t="t"/>
              <a:pathLst>
                <a:path extrusionOk="0" fill="none" h="4317" w="3358">
                  <a:moveTo>
                    <a:pt x="1" y="0"/>
                  </a:moveTo>
                  <a:lnTo>
                    <a:pt x="3357" y="0"/>
                  </a:lnTo>
                  <a:lnTo>
                    <a:pt x="3357" y="4317"/>
                  </a:lnTo>
                  <a:lnTo>
                    <a:pt x="1" y="4317"/>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1095100" y="2515285"/>
              <a:ext cx="54612" cy="70151"/>
            </a:xfrm>
            <a:custGeom>
              <a:rect b="b" l="l" r="r" t="t"/>
              <a:pathLst>
                <a:path extrusionOk="0" fill="none" h="1395" w="1086">
                  <a:moveTo>
                    <a:pt x="1" y="0"/>
                  </a:moveTo>
                  <a:lnTo>
                    <a:pt x="1085" y="0"/>
                  </a:lnTo>
                  <a:lnTo>
                    <a:pt x="1085" y="1394"/>
                  </a:lnTo>
                  <a:lnTo>
                    <a:pt x="1" y="1394"/>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502570" y="2425674"/>
              <a:ext cx="193959" cy="249376"/>
            </a:xfrm>
            <a:custGeom>
              <a:rect b="b" l="l" r="r" t="t"/>
              <a:pathLst>
                <a:path extrusionOk="0" fill="none" h="4959" w="3857">
                  <a:moveTo>
                    <a:pt x="1" y="1"/>
                  </a:moveTo>
                  <a:lnTo>
                    <a:pt x="3857" y="1"/>
                  </a:lnTo>
                  <a:lnTo>
                    <a:pt x="3857" y="4958"/>
                  </a:lnTo>
                  <a:lnTo>
                    <a:pt x="1" y="4958"/>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515141" y="2441816"/>
              <a:ext cx="168865" cy="217091"/>
            </a:xfrm>
            <a:custGeom>
              <a:rect b="b" l="l" r="r" t="t"/>
              <a:pathLst>
                <a:path extrusionOk="0" fill="none" h="4317" w="3358">
                  <a:moveTo>
                    <a:pt x="1" y="0"/>
                  </a:moveTo>
                  <a:lnTo>
                    <a:pt x="3357" y="0"/>
                  </a:lnTo>
                  <a:lnTo>
                    <a:pt x="3357" y="4317"/>
                  </a:lnTo>
                  <a:lnTo>
                    <a:pt x="1" y="4317"/>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1254507" y="2527957"/>
              <a:ext cx="194059" cy="145683"/>
            </a:xfrm>
            <a:custGeom>
              <a:rect b="b" l="l" r="r" t="t"/>
              <a:pathLst>
                <a:path extrusionOk="0" fill="none" h="2897" w="3859">
                  <a:moveTo>
                    <a:pt x="1" y="0"/>
                  </a:moveTo>
                  <a:lnTo>
                    <a:pt x="3859" y="0"/>
                  </a:lnTo>
                  <a:lnTo>
                    <a:pt x="3859" y="2896"/>
                  </a:lnTo>
                  <a:lnTo>
                    <a:pt x="1" y="2896"/>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267079" y="2537310"/>
              <a:ext cx="168916" cy="126825"/>
            </a:xfrm>
            <a:custGeom>
              <a:rect b="b" l="l" r="r" t="t"/>
              <a:pathLst>
                <a:path extrusionOk="0" fill="none" h="2522" w="3359">
                  <a:moveTo>
                    <a:pt x="1" y="0"/>
                  </a:moveTo>
                  <a:lnTo>
                    <a:pt x="3359" y="0"/>
                  </a:lnTo>
                  <a:lnTo>
                    <a:pt x="3359" y="2522"/>
                  </a:lnTo>
                  <a:lnTo>
                    <a:pt x="1" y="2522"/>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24254" y="2580204"/>
              <a:ext cx="54612" cy="41035"/>
            </a:xfrm>
            <a:custGeom>
              <a:rect b="b" l="l" r="r" t="t"/>
              <a:pathLst>
                <a:path extrusionOk="0" fill="none" h="816" w="1086">
                  <a:moveTo>
                    <a:pt x="0" y="1"/>
                  </a:moveTo>
                  <a:lnTo>
                    <a:pt x="1085" y="1"/>
                  </a:lnTo>
                  <a:lnTo>
                    <a:pt x="1085" y="815"/>
                  </a:lnTo>
                  <a:lnTo>
                    <a:pt x="0" y="815"/>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1374491" y="2720804"/>
              <a:ext cx="94339" cy="125518"/>
            </a:xfrm>
            <a:custGeom>
              <a:rect b="b" l="l" r="r" t="t"/>
              <a:pathLst>
                <a:path extrusionOk="0" fill="none" h="2496" w="1876">
                  <a:moveTo>
                    <a:pt x="0" y="0"/>
                  </a:moveTo>
                  <a:lnTo>
                    <a:pt x="1875" y="0"/>
                  </a:lnTo>
                  <a:lnTo>
                    <a:pt x="1875" y="2496"/>
                  </a:lnTo>
                  <a:lnTo>
                    <a:pt x="0" y="2496"/>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1380575" y="2728951"/>
              <a:ext cx="82170" cy="109325"/>
            </a:xfrm>
            <a:custGeom>
              <a:rect b="b" l="l" r="r" t="t"/>
              <a:pathLst>
                <a:path extrusionOk="0" fill="none" h="2174" w="1634">
                  <a:moveTo>
                    <a:pt x="0" y="1"/>
                  </a:moveTo>
                  <a:lnTo>
                    <a:pt x="1633" y="1"/>
                  </a:lnTo>
                  <a:lnTo>
                    <a:pt x="1633" y="2174"/>
                  </a:lnTo>
                  <a:lnTo>
                    <a:pt x="0" y="2174"/>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1408384" y="2765962"/>
              <a:ext cx="26602" cy="35302"/>
            </a:xfrm>
            <a:custGeom>
              <a:rect b="b" l="l" r="r" t="t"/>
              <a:pathLst>
                <a:path extrusionOk="0" fill="none" h="702" w="529">
                  <a:moveTo>
                    <a:pt x="1" y="1"/>
                  </a:moveTo>
                  <a:lnTo>
                    <a:pt x="528" y="1"/>
                  </a:lnTo>
                  <a:lnTo>
                    <a:pt x="528" y="702"/>
                  </a:lnTo>
                  <a:lnTo>
                    <a:pt x="1" y="702"/>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1235298" y="2720804"/>
              <a:ext cx="94239" cy="125518"/>
            </a:xfrm>
            <a:custGeom>
              <a:rect b="b" l="l" r="r" t="t"/>
              <a:pathLst>
                <a:path extrusionOk="0" fill="none" h="2496" w="1874">
                  <a:moveTo>
                    <a:pt x="1" y="0"/>
                  </a:moveTo>
                  <a:lnTo>
                    <a:pt x="1874" y="0"/>
                  </a:lnTo>
                  <a:lnTo>
                    <a:pt x="1874" y="2496"/>
                  </a:lnTo>
                  <a:lnTo>
                    <a:pt x="1" y="2496"/>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1241383" y="2728951"/>
              <a:ext cx="82069" cy="109325"/>
            </a:xfrm>
            <a:custGeom>
              <a:rect b="b" l="l" r="r" t="t"/>
              <a:pathLst>
                <a:path extrusionOk="0" fill="none" h="2174" w="1632">
                  <a:moveTo>
                    <a:pt x="1" y="1"/>
                  </a:moveTo>
                  <a:lnTo>
                    <a:pt x="1632" y="1"/>
                  </a:lnTo>
                  <a:lnTo>
                    <a:pt x="1632" y="2174"/>
                  </a:lnTo>
                  <a:lnTo>
                    <a:pt x="1" y="2174"/>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1269141" y="2765962"/>
              <a:ext cx="26552" cy="35302"/>
            </a:xfrm>
            <a:custGeom>
              <a:rect b="b" l="l" r="r" t="t"/>
              <a:pathLst>
                <a:path extrusionOk="0" fill="none" h="702" w="528">
                  <a:moveTo>
                    <a:pt x="1" y="1"/>
                  </a:moveTo>
                  <a:lnTo>
                    <a:pt x="528" y="1"/>
                  </a:lnTo>
                  <a:lnTo>
                    <a:pt x="528" y="702"/>
                  </a:lnTo>
                  <a:lnTo>
                    <a:pt x="1" y="702"/>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35"/>
          <p:cNvGrpSpPr/>
          <p:nvPr/>
        </p:nvGrpSpPr>
        <p:grpSpPr>
          <a:xfrm>
            <a:off x="1017521" y="1619051"/>
            <a:ext cx="1142293" cy="3278531"/>
            <a:chOff x="2165700" y="2276475"/>
            <a:chExt cx="504925" cy="1449203"/>
          </a:xfrm>
        </p:grpSpPr>
        <p:sp>
          <p:nvSpPr>
            <p:cNvPr id="753" name="Google Shape;753;p35"/>
            <p:cNvSpPr/>
            <p:nvPr/>
          </p:nvSpPr>
          <p:spPr>
            <a:xfrm>
              <a:off x="2228498" y="2589909"/>
              <a:ext cx="171832" cy="372178"/>
            </a:xfrm>
            <a:custGeom>
              <a:rect b="b" l="l" r="r" t="t"/>
              <a:pathLst>
                <a:path extrusionOk="0" h="7401" w="3417">
                  <a:moveTo>
                    <a:pt x="3076" y="0"/>
                  </a:moveTo>
                  <a:cubicBezTo>
                    <a:pt x="3073" y="0"/>
                    <a:pt x="3070" y="1"/>
                    <a:pt x="3066" y="2"/>
                  </a:cubicBezTo>
                  <a:cubicBezTo>
                    <a:pt x="3066" y="2"/>
                    <a:pt x="2606" y="265"/>
                    <a:pt x="2179" y="1044"/>
                  </a:cubicBezTo>
                  <a:cubicBezTo>
                    <a:pt x="1752" y="1826"/>
                    <a:pt x="1180" y="2782"/>
                    <a:pt x="727" y="3345"/>
                  </a:cubicBezTo>
                  <a:cubicBezTo>
                    <a:pt x="275" y="3906"/>
                    <a:pt x="1" y="4210"/>
                    <a:pt x="256" y="4558"/>
                  </a:cubicBezTo>
                  <a:cubicBezTo>
                    <a:pt x="511" y="4909"/>
                    <a:pt x="2306" y="6307"/>
                    <a:pt x="2306" y="6307"/>
                  </a:cubicBezTo>
                  <a:cubicBezTo>
                    <a:pt x="2306" y="6307"/>
                    <a:pt x="2353" y="6610"/>
                    <a:pt x="2429" y="6732"/>
                  </a:cubicBezTo>
                  <a:cubicBezTo>
                    <a:pt x="2504" y="6855"/>
                    <a:pt x="2595" y="6991"/>
                    <a:pt x="2595" y="6991"/>
                  </a:cubicBezTo>
                  <a:cubicBezTo>
                    <a:pt x="2595" y="6991"/>
                    <a:pt x="2382" y="7005"/>
                    <a:pt x="2504" y="7127"/>
                  </a:cubicBezTo>
                  <a:cubicBezTo>
                    <a:pt x="2632" y="7244"/>
                    <a:pt x="2781" y="7337"/>
                    <a:pt x="2945" y="7401"/>
                  </a:cubicBezTo>
                  <a:cubicBezTo>
                    <a:pt x="2990" y="7401"/>
                    <a:pt x="3417" y="6307"/>
                    <a:pt x="3385" y="6245"/>
                  </a:cubicBezTo>
                  <a:cubicBezTo>
                    <a:pt x="3355" y="6184"/>
                    <a:pt x="2578" y="5608"/>
                    <a:pt x="2414" y="5242"/>
                  </a:cubicBezTo>
                  <a:cubicBezTo>
                    <a:pt x="2248" y="4879"/>
                    <a:pt x="1881" y="4150"/>
                    <a:pt x="1881" y="4150"/>
                  </a:cubicBezTo>
                  <a:lnTo>
                    <a:pt x="2608" y="3269"/>
                  </a:lnTo>
                  <a:cubicBezTo>
                    <a:pt x="2608" y="3269"/>
                    <a:pt x="2608" y="1718"/>
                    <a:pt x="2805" y="1019"/>
                  </a:cubicBezTo>
                  <a:cubicBezTo>
                    <a:pt x="2995" y="348"/>
                    <a:pt x="3145" y="0"/>
                    <a:pt x="3076"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2286428" y="2763548"/>
              <a:ext cx="32083" cy="27507"/>
            </a:xfrm>
            <a:custGeom>
              <a:rect b="b" l="l" r="r" t="t"/>
              <a:pathLst>
                <a:path extrusionOk="0" fill="none" h="547" w="638">
                  <a:moveTo>
                    <a:pt x="638" y="546"/>
                  </a:moveTo>
                  <a:cubicBezTo>
                    <a:pt x="638" y="546"/>
                    <a:pt x="243" y="92"/>
                    <a:pt x="0"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2343302" y="2453885"/>
              <a:ext cx="320583" cy="1199608"/>
            </a:xfrm>
            <a:custGeom>
              <a:rect b="b" l="l" r="r" t="t"/>
              <a:pathLst>
                <a:path extrusionOk="0" h="23855" w="6375">
                  <a:moveTo>
                    <a:pt x="4602" y="1"/>
                  </a:moveTo>
                  <a:lnTo>
                    <a:pt x="2725" y="905"/>
                  </a:lnTo>
                  <a:cubicBezTo>
                    <a:pt x="2725" y="905"/>
                    <a:pt x="2761" y="1499"/>
                    <a:pt x="2591" y="1807"/>
                  </a:cubicBezTo>
                  <a:cubicBezTo>
                    <a:pt x="2420" y="2112"/>
                    <a:pt x="1875" y="2094"/>
                    <a:pt x="1365" y="2301"/>
                  </a:cubicBezTo>
                  <a:cubicBezTo>
                    <a:pt x="852" y="2504"/>
                    <a:pt x="273" y="3152"/>
                    <a:pt x="137" y="4498"/>
                  </a:cubicBezTo>
                  <a:cubicBezTo>
                    <a:pt x="1" y="5843"/>
                    <a:pt x="325" y="6389"/>
                    <a:pt x="427" y="7086"/>
                  </a:cubicBezTo>
                  <a:cubicBezTo>
                    <a:pt x="530" y="7785"/>
                    <a:pt x="668" y="9573"/>
                    <a:pt x="511" y="10922"/>
                  </a:cubicBezTo>
                  <a:cubicBezTo>
                    <a:pt x="243" y="13283"/>
                    <a:pt x="282" y="14316"/>
                    <a:pt x="323" y="15007"/>
                  </a:cubicBezTo>
                  <a:cubicBezTo>
                    <a:pt x="373" y="15738"/>
                    <a:pt x="481" y="16461"/>
                    <a:pt x="645" y="17175"/>
                  </a:cubicBezTo>
                  <a:cubicBezTo>
                    <a:pt x="645" y="17175"/>
                    <a:pt x="662" y="18214"/>
                    <a:pt x="698" y="18673"/>
                  </a:cubicBezTo>
                  <a:cubicBezTo>
                    <a:pt x="731" y="19133"/>
                    <a:pt x="796" y="23358"/>
                    <a:pt x="817" y="23461"/>
                  </a:cubicBezTo>
                  <a:cubicBezTo>
                    <a:pt x="836" y="23563"/>
                    <a:pt x="1177" y="23819"/>
                    <a:pt x="1382" y="23852"/>
                  </a:cubicBezTo>
                  <a:cubicBezTo>
                    <a:pt x="1391" y="23854"/>
                    <a:pt x="1401" y="23855"/>
                    <a:pt x="1412" y="23855"/>
                  </a:cubicBezTo>
                  <a:cubicBezTo>
                    <a:pt x="1624" y="23855"/>
                    <a:pt x="2012" y="23530"/>
                    <a:pt x="2012" y="23530"/>
                  </a:cubicBezTo>
                  <a:lnTo>
                    <a:pt x="2079" y="22270"/>
                  </a:lnTo>
                  <a:cubicBezTo>
                    <a:pt x="2079" y="22270"/>
                    <a:pt x="2472" y="20360"/>
                    <a:pt x="2591" y="20000"/>
                  </a:cubicBezTo>
                  <a:cubicBezTo>
                    <a:pt x="2710" y="19642"/>
                    <a:pt x="2846" y="18757"/>
                    <a:pt x="2660" y="18041"/>
                  </a:cubicBezTo>
                  <a:cubicBezTo>
                    <a:pt x="2472" y="17325"/>
                    <a:pt x="2524" y="16934"/>
                    <a:pt x="2541" y="16781"/>
                  </a:cubicBezTo>
                  <a:cubicBezTo>
                    <a:pt x="2558" y="16627"/>
                    <a:pt x="2932" y="14088"/>
                    <a:pt x="2932" y="14088"/>
                  </a:cubicBezTo>
                  <a:lnTo>
                    <a:pt x="3478" y="16543"/>
                  </a:lnTo>
                  <a:cubicBezTo>
                    <a:pt x="3407" y="17091"/>
                    <a:pt x="3394" y="17644"/>
                    <a:pt x="3443" y="18194"/>
                  </a:cubicBezTo>
                  <a:cubicBezTo>
                    <a:pt x="3529" y="19029"/>
                    <a:pt x="3817" y="19797"/>
                    <a:pt x="3870" y="20427"/>
                  </a:cubicBezTo>
                  <a:cubicBezTo>
                    <a:pt x="3920" y="21057"/>
                    <a:pt x="3886" y="21688"/>
                    <a:pt x="3886" y="22385"/>
                  </a:cubicBezTo>
                  <a:cubicBezTo>
                    <a:pt x="3886" y="23084"/>
                    <a:pt x="3972" y="23425"/>
                    <a:pt x="3972" y="23425"/>
                  </a:cubicBezTo>
                  <a:lnTo>
                    <a:pt x="5128" y="23425"/>
                  </a:lnTo>
                  <a:cubicBezTo>
                    <a:pt x="5128" y="23425"/>
                    <a:pt x="5059" y="22794"/>
                    <a:pt x="5059" y="22590"/>
                  </a:cubicBezTo>
                  <a:cubicBezTo>
                    <a:pt x="5059" y="22387"/>
                    <a:pt x="5368" y="20989"/>
                    <a:pt x="5623" y="19456"/>
                  </a:cubicBezTo>
                  <a:cubicBezTo>
                    <a:pt x="5880" y="17922"/>
                    <a:pt x="5538" y="17031"/>
                    <a:pt x="5437" y="16627"/>
                  </a:cubicBezTo>
                  <a:cubicBezTo>
                    <a:pt x="5334" y="16224"/>
                    <a:pt x="5454" y="15999"/>
                    <a:pt x="5504" y="14431"/>
                  </a:cubicBezTo>
                  <a:cubicBezTo>
                    <a:pt x="5556" y="12864"/>
                    <a:pt x="5351" y="11177"/>
                    <a:pt x="5282" y="10939"/>
                  </a:cubicBezTo>
                  <a:cubicBezTo>
                    <a:pt x="5215" y="10702"/>
                    <a:pt x="5163" y="9765"/>
                    <a:pt x="5146" y="9355"/>
                  </a:cubicBezTo>
                  <a:cubicBezTo>
                    <a:pt x="5129" y="8946"/>
                    <a:pt x="4924" y="7634"/>
                    <a:pt x="4977" y="7293"/>
                  </a:cubicBezTo>
                  <a:cubicBezTo>
                    <a:pt x="5029" y="6952"/>
                    <a:pt x="6374" y="4414"/>
                    <a:pt x="6356" y="3681"/>
                  </a:cubicBezTo>
                  <a:cubicBezTo>
                    <a:pt x="6339" y="2949"/>
                    <a:pt x="6203" y="2625"/>
                    <a:pt x="5659" y="2267"/>
                  </a:cubicBezTo>
                  <a:cubicBezTo>
                    <a:pt x="5113" y="1909"/>
                    <a:pt x="4294" y="2114"/>
                    <a:pt x="4311" y="1467"/>
                  </a:cubicBezTo>
                  <a:cubicBezTo>
                    <a:pt x="4330" y="819"/>
                    <a:pt x="4602" y="1"/>
                    <a:pt x="4602"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2481439" y="2453885"/>
              <a:ext cx="93283" cy="61753"/>
            </a:xfrm>
            <a:custGeom>
              <a:rect b="b" l="l" r="r" t="t"/>
              <a:pathLst>
                <a:path extrusionOk="0" h="1228" w="1855">
                  <a:moveTo>
                    <a:pt x="1855" y="1"/>
                  </a:moveTo>
                  <a:lnTo>
                    <a:pt x="1" y="1227"/>
                  </a:lnTo>
                  <a:cubicBezTo>
                    <a:pt x="144" y="1190"/>
                    <a:pt x="1587" y="1169"/>
                    <a:pt x="1587" y="1169"/>
                  </a:cubicBezTo>
                  <a:lnTo>
                    <a:pt x="1855"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2538916" y="3591159"/>
              <a:ext cx="62558" cy="40833"/>
            </a:xfrm>
            <a:custGeom>
              <a:rect b="b" l="l" r="r" t="t"/>
              <a:pathLst>
                <a:path extrusionOk="0" h="812" w="1244">
                  <a:moveTo>
                    <a:pt x="0" y="0"/>
                  </a:moveTo>
                  <a:cubicBezTo>
                    <a:pt x="0" y="273"/>
                    <a:pt x="28" y="545"/>
                    <a:pt x="82" y="811"/>
                  </a:cubicBezTo>
                  <a:lnTo>
                    <a:pt x="1243" y="811"/>
                  </a:lnTo>
                  <a:cubicBezTo>
                    <a:pt x="1243" y="811"/>
                    <a:pt x="1180" y="226"/>
                    <a:pt x="1174"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2383230" y="3591059"/>
              <a:ext cx="63765" cy="62407"/>
            </a:xfrm>
            <a:custGeom>
              <a:rect b="b" l="l" r="r" t="t"/>
              <a:pathLst>
                <a:path extrusionOk="0" h="1241" w="1268">
                  <a:moveTo>
                    <a:pt x="1" y="1"/>
                  </a:moveTo>
                  <a:lnTo>
                    <a:pt x="1" y="1"/>
                  </a:lnTo>
                  <a:cubicBezTo>
                    <a:pt x="10" y="483"/>
                    <a:pt x="19" y="819"/>
                    <a:pt x="23" y="847"/>
                  </a:cubicBezTo>
                  <a:cubicBezTo>
                    <a:pt x="43" y="949"/>
                    <a:pt x="384" y="1205"/>
                    <a:pt x="588" y="1238"/>
                  </a:cubicBezTo>
                  <a:cubicBezTo>
                    <a:pt x="597" y="1240"/>
                    <a:pt x="607" y="1241"/>
                    <a:pt x="618" y="1241"/>
                  </a:cubicBezTo>
                  <a:cubicBezTo>
                    <a:pt x="832" y="1241"/>
                    <a:pt x="1218" y="916"/>
                    <a:pt x="1218" y="916"/>
                  </a:cubicBezTo>
                  <a:lnTo>
                    <a:pt x="1268" y="2"/>
                  </a:lnTo>
                  <a:lnTo>
                    <a:pt x="1" y="1"/>
                  </a:ln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2437488" y="2305339"/>
              <a:ext cx="170525" cy="210705"/>
            </a:xfrm>
            <a:custGeom>
              <a:rect b="b" l="l" r="r" t="t"/>
              <a:pathLst>
                <a:path extrusionOk="0" h="4190" w="3391">
                  <a:moveTo>
                    <a:pt x="1784" y="1"/>
                  </a:moveTo>
                  <a:cubicBezTo>
                    <a:pt x="1723" y="1"/>
                    <a:pt x="1665" y="6"/>
                    <a:pt x="1609" y="18"/>
                  </a:cubicBezTo>
                  <a:cubicBezTo>
                    <a:pt x="1255" y="88"/>
                    <a:pt x="677" y="428"/>
                    <a:pt x="677" y="428"/>
                  </a:cubicBezTo>
                  <a:cubicBezTo>
                    <a:pt x="677" y="428"/>
                    <a:pt x="198" y="2304"/>
                    <a:pt x="99" y="2586"/>
                  </a:cubicBezTo>
                  <a:cubicBezTo>
                    <a:pt x="1" y="2867"/>
                    <a:pt x="71" y="2996"/>
                    <a:pt x="254" y="3473"/>
                  </a:cubicBezTo>
                  <a:cubicBezTo>
                    <a:pt x="439" y="3952"/>
                    <a:pt x="522" y="4120"/>
                    <a:pt x="875" y="4179"/>
                  </a:cubicBezTo>
                  <a:cubicBezTo>
                    <a:pt x="915" y="4186"/>
                    <a:pt x="959" y="4189"/>
                    <a:pt x="1005" y="4189"/>
                  </a:cubicBezTo>
                  <a:cubicBezTo>
                    <a:pt x="1354" y="4189"/>
                    <a:pt x="1829" y="4000"/>
                    <a:pt x="2116" y="3812"/>
                  </a:cubicBezTo>
                  <a:cubicBezTo>
                    <a:pt x="2440" y="3601"/>
                    <a:pt x="2736" y="3191"/>
                    <a:pt x="2863" y="2966"/>
                  </a:cubicBezTo>
                  <a:cubicBezTo>
                    <a:pt x="2990" y="2740"/>
                    <a:pt x="3342" y="1358"/>
                    <a:pt x="3342" y="1358"/>
                  </a:cubicBezTo>
                  <a:cubicBezTo>
                    <a:pt x="3391" y="1000"/>
                    <a:pt x="3232" y="646"/>
                    <a:pt x="2934" y="441"/>
                  </a:cubicBezTo>
                  <a:cubicBezTo>
                    <a:pt x="2507" y="157"/>
                    <a:pt x="2110" y="1"/>
                    <a:pt x="1784"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2467208" y="2370862"/>
              <a:ext cx="40230" cy="80359"/>
            </a:xfrm>
            <a:custGeom>
              <a:rect b="b" l="l" r="r" t="t"/>
              <a:pathLst>
                <a:path extrusionOk="0" fill="none" h="1598" w="800">
                  <a:moveTo>
                    <a:pt x="511" y="1"/>
                  </a:moveTo>
                  <a:cubicBezTo>
                    <a:pt x="491" y="258"/>
                    <a:pt x="414" y="509"/>
                    <a:pt x="284" y="733"/>
                  </a:cubicBezTo>
                  <a:cubicBezTo>
                    <a:pt x="73" y="1087"/>
                    <a:pt x="0" y="1141"/>
                    <a:pt x="84" y="1270"/>
                  </a:cubicBezTo>
                  <a:cubicBezTo>
                    <a:pt x="168" y="1396"/>
                    <a:pt x="517" y="1598"/>
                    <a:pt x="800" y="1245"/>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2475052" y="2446694"/>
              <a:ext cx="45410" cy="22831"/>
            </a:xfrm>
            <a:custGeom>
              <a:rect b="b" l="l" r="r" t="t"/>
              <a:pathLst>
                <a:path extrusionOk="0" fill="none" h="454" w="903">
                  <a:moveTo>
                    <a:pt x="903" y="0"/>
                  </a:moveTo>
                  <a:cubicBezTo>
                    <a:pt x="903" y="0"/>
                    <a:pt x="651" y="453"/>
                    <a:pt x="1" y="35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2519003" y="2369253"/>
              <a:ext cx="27708" cy="16545"/>
            </a:xfrm>
            <a:custGeom>
              <a:rect b="b" l="l" r="r" t="t"/>
              <a:pathLst>
                <a:path extrusionOk="0" fill="none" h="329" w="551">
                  <a:moveTo>
                    <a:pt x="1" y="33"/>
                  </a:moveTo>
                  <a:cubicBezTo>
                    <a:pt x="230" y="1"/>
                    <a:pt x="452" y="120"/>
                    <a:pt x="551" y="329"/>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2470124" y="2348183"/>
              <a:ext cx="20668" cy="14935"/>
            </a:xfrm>
            <a:custGeom>
              <a:rect b="b" l="l" r="r" t="t"/>
              <a:pathLst>
                <a:path extrusionOk="0" fill="none" h="297" w="411">
                  <a:moveTo>
                    <a:pt x="410" y="297"/>
                  </a:moveTo>
                  <a:cubicBezTo>
                    <a:pt x="410" y="297"/>
                    <a:pt x="241" y="1"/>
                    <a:pt x="0" y="18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2520612" y="2397514"/>
              <a:ext cx="11114" cy="14785"/>
            </a:xfrm>
            <a:custGeom>
              <a:rect b="b" l="l" r="r" t="t"/>
              <a:pathLst>
                <a:path extrusionOk="0" h="294" w="221">
                  <a:moveTo>
                    <a:pt x="140" y="1"/>
                  </a:moveTo>
                  <a:cubicBezTo>
                    <a:pt x="96" y="1"/>
                    <a:pt x="48" y="50"/>
                    <a:pt x="27" y="119"/>
                  </a:cubicBezTo>
                  <a:cubicBezTo>
                    <a:pt x="1" y="201"/>
                    <a:pt x="17" y="276"/>
                    <a:pt x="64" y="291"/>
                  </a:cubicBezTo>
                  <a:cubicBezTo>
                    <a:pt x="69" y="292"/>
                    <a:pt x="75" y="293"/>
                    <a:pt x="81" y="293"/>
                  </a:cubicBezTo>
                  <a:cubicBezTo>
                    <a:pt x="124" y="293"/>
                    <a:pt x="173" y="244"/>
                    <a:pt x="194" y="175"/>
                  </a:cubicBezTo>
                  <a:cubicBezTo>
                    <a:pt x="221" y="97"/>
                    <a:pt x="204" y="18"/>
                    <a:pt x="157" y="4"/>
                  </a:cubicBezTo>
                  <a:cubicBezTo>
                    <a:pt x="152" y="2"/>
                    <a:pt x="146" y="1"/>
                    <a:pt x="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2475354" y="2382277"/>
              <a:ext cx="11114" cy="14734"/>
            </a:xfrm>
            <a:custGeom>
              <a:rect b="b" l="l" r="r" t="t"/>
              <a:pathLst>
                <a:path extrusionOk="0" h="293" w="221">
                  <a:moveTo>
                    <a:pt x="141" y="0"/>
                  </a:moveTo>
                  <a:cubicBezTo>
                    <a:pt x="97" y="0"/>
                    <a:pt x="48" y="49"/>
                    <a:pt x="27" y="118"/>
                  </a:cubicBezTo>
                  <a:cubicBezTo>
                    <a:pt x="1" y="198"/>
                    <a:pt x="17" y="273"/>
                    <a:pt x="66" y="290"/>
                  </a:cubicBezTo>
                  <a:cubicBezTo>
                    <a:pt x="71" y="291"/>
                    <a:pt x="77" y="292"/>
                    <a:pt x="82" y="292"/>
                  </a:cubicBezTo>
                  <a:cubicBezTo>
                    <a:pt x="125" y="292"/>
                    <a:pt x="173" y="243"/>
                    <a:pt x="196" y="172"/>
                  </a:cubicBezTo>
                  <a:cubicBezTo>
                    <a:pt x="220" y="94"/>
                    <a:pt x="204" y="18"/>
                    <a:pt x="157" y="3"/>
                  </a:cubicBezTo>
                  <a:cubicBezTo>
                    <a:pt x="152" y="1"/>
                    <a:pt x="146" y="0"/>
                    <a:pt x="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2437488" y="2276475"/>
              <a:ext cx="195820" cy="163233"/>
            </a:xfrm>
            <a:custGeom>
              <a:rect b="b" l="l" r="r" t="t"/>
              <a:pathLst>
                <a:path extrusionOk="0" h="3246" w="3894">
                  <a:moveTo>
                    <a:pt x="1142" y="0"/>
                  </a:moveTo>
                  <a:cubicBezTo>
                    <a:pt x="1079" y="0"/>
                    <a:pt x="1018" y="5"/>
                    <a:pt x="960" y="16"/>
                  </a:cubicBezTo>
                  <a:cubicBezTo>
                    <a:pt x="29" y="185"/>
                    <a:pt x="776" y="396"/>
                    <a:pt x="776" y="396"/>
                  </a:cubicBezTo>
                  <a:cubicBezTo>
                    <a:pt x="776" y="396"/>
                    <a:pt x="1" y="778"/>
                    <a:pt x="1" y="1059"/>
                  </a:cubicBezTo>
                  <a:cubicBezTo>
                    <a:pt x="1" y="1138"/>
                    <a:pt x="149" y="1166"/>
                    <a:pt x="363" y="1166"/>
                  </a:cubicBezTo>
                  <a:cubicBezTo>
                    <a:pt x="915" y="1166"/>
                    <a:pt x="1905" y="977"/>
                    <a:pt x="1905" y="977"/>
                  </a:cubicBezTo>
                  <a:lnTo>
                    <a:pt x="1905" y="977"/>
                  </a:lnTo>
                  <a:cubicBezTo>
                    <a:pt x="1905" y="977"/>
                    <a:pt x="1523" y="1289"/>
                    <a:pt x="1736" y="1359"/>
                  </a:cubicBezTo>
                  <a:cubicBezTo>
                    <a:pt x="1946" y="1430"/>
                    <a:pt x="2397" y="1527"/>
                    <a:pt x="2440" y="1542"/>
                  </a:cubicBezTo>
                  <a:cubicBezTo>
                    <a:pt x="2483" y="1557"/>
                    <a:pt x="2990" y="1965"/>
                    <a:pt x="2807" y="1965"/>
                  </a:cubicBezTo>
                  <a:cubicBezTo>
                    <a:pt x="2720" y="1965"/>
                    <a:pt x="2627" y="1947"/>
                    <a:pt x="2563" y="1947"/>
                  </a:cubicBezTo>
                  <a:cubicBezTo>
                    <a:pt x="2493" y="1947"/>
                    <a:pt x="2459" y="1969"/>
                    <a:pt x="2511" y="2064"/>
                  </a:cubicBezTo>
                  <a:cubicBezTo>
                    <a:pt x="2576" y="2183"/>
                    <a:pt x="2653" y="2295"/>
                    <a:pt x="2736" y="2401"/>
                  </a:cubicBezTo>
                  <a:cubicBezTo>
                    <a:pt x="2736" y="2401"/>
                    <a:pt x="2625" y="3150"/>
                    <a:pt x="2638" y="3219"/>
                  </a:cubicBezTo>
                  <a:cubicBezTo>
                    <a:pt x="2639" y="3228"/>
                    <a:pt x="2645" y="3232"/>
                    <a:pt x="2652" y="3232"/>
                  </a:cubicBezTo>
                  <a:cubicBezTo>
                    <a:pt x="2709" y="3232"/>
                    <a:pt x="2906" y="3037"/>
                    <a:pt x="2906" y="3037"/>
                  </a:cubicBezTo>
                  <a:lnTo>
                    <a:pt x="3146" y="3245"/>
                  </a:lnTo>
                  <a:cubicBezTo>
                    <a:pt x="3146" y="3245"/>
                    <a:pt x="3894" y="1874"/>
                    <a:pt x="3767" y="1495"/>
                  </a:cubicBezTo>
                  <a:cubicBezTo>
                    <a:pt x="3648" y="1142"/>
                    <a:pt x="2101" y="0"/>
                    <a:pt x="1142" y="0"/>
                  </a:cubicBezTo>
                  <a:close/>
                </a:path>
              </a:pathLst>
            </a:custGeom>
            <a:solidFill>
              <a:schemeClr val="dk1"/>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2560941" y="2426378"/>
              <a:ext cx="50992" cy="48427"/>
            </a:xfrm>
            <a:custGeom>
              <a:rect b="b" l="l" r="r" t="t"/>
              <a:pathLst>
                <a:path extrusionOk="0" h="963" w="1014">
                  <a:moveTo>
                    <a:pt x="719" y="1"/>
                  </a:moveTo>
                  <a:cubicBezTo>
                    <a:pt x="500" y="1"/>
                    <a:pt x="203" y="423"/>
                    <a:pt x="203" y="423"/>
                  </a:cubicBezTo>
                  <a:lnTo>
                    <a:pt x="0" y="853"/>
                  </a:lnTo>
                  <a:cubicBezTo>
                    <a:pt x="0" y="853"/>
                    <a:pt x="261" y="963"/>
                    <a:pt x="447" y="963"/>
                  </a:cubicBezTo>
                  <a:cubicBezTo>
                    <a:pt x="498" y="963"/>
                    <a:pt x="543" y="954"/>
                    <a:pt x="576" y="934"/>
                  </a:cubicBezTo>
                  <a:cubicBezTo>
                    <a:pt x="727" y="838"/>
                    <a:pt x="1014" y="145"/>
                    <a:pt x="794" y="20"/>
                  </a:cubicBezTo>
                  <a:cubicBezTo>
                    <a:pt x="771" y="7"/>
                    <a:pt x="746" y="1"/>
                    <a:pt x="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2560941" y="2420998"/>
              <a:ext cx="50992" cy="57227"/>
            </a:xfrm>
            <a:custGeom>
              <a:rect b="b" l="l" r="r" t="t"/>
              <a:pathLst>
                <a:path extrusionOk="0" fill="none" h="1138" w="1014">
                  <a:moveTo>
                    <a:pt x="203" y="530"/>
                  </a:moveTo>
                  <a:cubicBezTo>
                    <a:pt x="203" y="530"/>
                    <a:pt x="576" y="1"/>
                    <a:pt x="794" y="127"/>
                  </a:cubicBezTo>
                  <a:cubicBezTo>
                    <a:pt x="1014" y="252"/>
                    <a:pt x="727" y="945"/>
                    <a:pt x="576" y="1041"/>
                  </a:cubicBezTo>
                  <a:cubicBezTo>
                    <a:pt x="423" y="1137"/>
                    <a:pt x="0" y="960"/>
                    <a:pt x="0" y="96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2355471" y="2870306"/>
              <a:ext cx="267278" cy="349146"/>
            </a:xfrm>
            <a:custGeom>
              <a:rect b="b" l="l" r="r" t="t"/>
              <a:pathLst>
                <a:path extrusionOk="0" h="6943" w="5315">
                  <a:moveTo>
                    <a:pt x="299" y="0"/>
                  </a:moveTo>
                  <a:cubicBezTo>
                    <a:pt x="351" y="809"/>
                    <a:pt x="366" y="1808"/>
                    <a:pt x="271" y="2641"/>
                  </a:cubicBezTo>
                  <a:cubicBezTo>
                    <a:pt x="1" y="5002"/>
                    <a:pt x="40" y="6035"/>
                    <a:pt x="83" y="6728"/>
                  </a:cubicBezTo>
                  <a:cubicBezTo>
                    <a:pt x="87" y="6801"/>
                    <a:pt x="90" y="6871"/>
                    <a:pt x="98" y="6942"/>
                  </a:cubicBezTo>
                  <a:lnTo>
                    <a:pt x="2522" y="6942"/>
                  </a:lnTo>
                  <a:cubicBezTo>
                    <a:pt x="2610" y="6350"/>
                    <a:pt x="2690" y="5813"/>
                    <a:pt x="2690" y="5813"/>
                  </a:cubicBezTo>
                  <a:lnTo>
                    <a:pt x="2942" y="6942"/>
                  </a:lnTo>
                  <a:lnTo>
                    <a:pt x="5227" y="6942"/>
                  </a:lnTo>
                  <a:cubicBezTo>
                    <a:pt x="5240" y="6722"/>
                    <a:pt x="5253" y="6465"/>
                    <a:pt x="5262" y="6152"/>
                  </a:cubicBezTo>
                  <a:cubicBezTo>
                    <a:pt x="5314" y="4585"/>
                    <a:pt x="5109" y="2896"/>
                    <a:pt x="5040" y="2658"/>
                  </a:cubicBezTo>
                  <a:cubicBezTo>
                    <a:pt x="4973" y="2421"/>
                    <a:pt x="4921" y="1484"/>
                    <a:pt x="4904" y="1074"/>
                  </a:cubicBezTo>
                  <a:cubicBezTo>
                    <a:pt x="4897" y="867"/>
                    <a:pt x="4839" y="427"/>
                    <a:pt x="4792" y="0"/>
                  </a:cubicBezTo>
                  <a:close/>
                </a:path>
              </a:pathLst>
            </a:custGeom>
            <a:solidFill>
              <a:schemeClr val="dk1"/>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2348733" y="2544501"/>
              <a:ext cx="270547" cy="342156"/>
            </a:xfrm>
            <a:custGeom>
              <a:rect b="b" l="l" r="r" t="t"/>
              <a:pathLst>
                <a:path extrusionOk="0" h="6804" w="5380">
                  <a:moveTo>
                    <a:pt x="4321" y="1"/>
                  </a:moveTo>
                  <a:cubicBezTo>
                    <a:pt x="4276" y="77"/>
                    <a:pt x="4216" y="185"/>
                    <a:pt x="4136" y="329"/>
                  </a:cubicBezTo>
                  <a:cubicBezTo>
                    <a:pt x="3948" y="666"/>
                    <a:pt x="3370" y="2185"/>
                    <a:pt x="2671" y="2440"/>
                  </a:cubicBezTo>
                  <a:cubicBezTo>
                    <a:pt x="2440" y="2525"/>
                    <a:pt x="2231" y="2582"/>
                    <a:pt x="2062" y="2582"/>
                  </a:cubicBezTo>
                  <a:cubicBezTo>
                    <a:pt x="1718" y="2582"/>
                    <a:pt x="1535" y="2349"/>
                    <a:pt x="1648" y="1641"/>
                  </a:cubicBezTo>
                  <a:cubicBezTo>
                    <a:pt x="1773" y="871"/>
                    <a:pt x="1997" y="437"/>
                    <a:pt x="2109" y="258"/>
                  </a:cubicBezTo>
                  <a:lnTo>
                    <a:pt x="2109" y="258"/>
                  </a:lnTo>
                  <a:cubicBezTo>
                    <a:pt x="1989" y="295"/>
                    <a:pt x="1851" y="327"/>
                    <a:pt x="1708" y="361"/>
                  </a:cubicBezTo>
                  <a:cubicBezTo>
                    <a:pt x="1538" y="772"/>
                    <a:pt x="1288" y="1333"/>
                    <a:pt x="1087" y="1606"/>
                  </a:cubicBezTo>
                  <a:cubicBezTo>
                    <a:pt x="746" y="2068"/>
                    <a:pt x="353" y="2357"/>
                    <a:pt x="64" y="3311"/>
                  </a:cubicBezTo>
                  <a:cubicBezTo>
                    <a:pt x="45" y="3382"/>
                    <a:pt x="23" y="3449"/>
                    <a:pt x="1" y="3512"/>
                  </a:cubicBezTo>
                  <a:cubicBezTo>
                    <a:pt x="32" y="4302"/>
                    <a:pt x="239" y="4750"/>
                    <a:pt x="319" y="5286"/>
                  </a:cubicBezTo>
                  <a:cubicBezTo>
                    <a:pt x="368" y="5609"/>
                    <a:pt x="426" y="6166"/>
                    <a:pt x="457" y="6803"/>
                  </a:cubicBezTo>
                  <a:lnTo>
                    <a:pt x="4964" y="6803"/>
                  </a:lnTo>
                  <a:cubicBezTo>
                    <a:pt x="4904" y="6291"/>
                    <a:pt x="4839" y="5702"/>
                    <a:pt x="4869" y="5491"/>
                  </a:cubicBezTo>
                  <a:cubicBezTo>
                    <a:pt x="4889" y="5355"/>
                    <a:pt x="5115" y="4871"/>
                    <a:pt x="5379" y="4291"/>
                  </a:cubicBezTo>
                  <a:lnTo>
                    <a:pt x="5379" y="4291"/>
                  </a:lnTo>
                  <a:cubicBezTo>
                    <a:pt x="5222" y="4347"/>
                    <a:pt x="5059" y="4375"/>
                    <a:pt x="4894" y="4375"/>
                  </a:cubicBezTo>
                  <a:cubicBezTo>
                    <a:pt x="4846" y="4375"/>
                    <a:pt x="4798" y="4372"/>
                    <a:pt x="4749" y="4368"/>
                  </a:cubicBezTo>
                  <a:cubicBezTo>
                    <a:pt x="4153" y="4282"/>
                    <a:pt x="3337" y="3294"/>
                    <a:pt x="3642" y="2049"/>
                  </a:cubicBezTo>
                  <a:cubicBezTo>
                    <a:pt x="3831" y="1343"/>
                    <a:pt x="4203" y="700"/>
                    <a:pt x="4723" y="187"/>
                  </a:cubicBezTo>
                  <a:cubicBezTo>
                    <a:pt x="4574" y="163"/>
                    <a:pt x="4436" y="98"/>
                    <a:pt x="4321"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2258419" y="2562755"/>
              <a:ext cx="412207" cy="299060"/>
            </a:xfrm>
            <a:custGeom>
              <a:rect b="b" l="l" r="r" t="t"/>
              <a:pathLst>
                <a:path extrusionOk="0" h="5947" w="8197">
                  <a:moveTo>
                    <a:pt x="775" y="1"/>
                  </a:moveTo>
                  <a:cubicBezTo>
                    <a:pt x="579" y="1"/>
                    <a:pt x="0" y="548"/>
                    <a:pt x="19" y="682"/>
                  </a:cubicBezTo>
                  <a:cubicBezTo>
                    <a:pt x="84" y="1036"/>
                    <a:pt x="211" y="1377"/>
                    <a:pt x="393" y="1688"/>
                  </a:cubicBezTo>
                  <a:cubicBezTo>
                    <a:pt x="615" y="2029"/>
                    <a:pt x="1295" y="2625"/>
                    <a:pt x="1795" y="3151"/>
                  </a:cubicBezTo>
                  <a:cubicBezTo>
                    <a:pt x="2294" y="3678"/>
                    <a:pt x="4941" y="5913"/>
                    <a:pt x="5248" y="5946"/>
                  </a:cubicBezTo>
                  <a:cubicBezTo>
                    <a:pt x="5251" y="5947"/>
                    <a:pt x="5254" y="5947"/>
                    <a:pt x="5257" y="5947"/>
                  </a:cubicBezTo>
                  <a:cubicBezTo>
                    <a:pt x="5579" y="5947"/>
                    <a:pt x="6688" y="4170"/>
                    <a:pt x="7347" y="3580"/>
                  </a:cubicBezTo>
                  <a:cubicBezTo>
                    <a:pt x="8010" y="2981"/>
                    <a:pt x="8197" y="1876"/>
                    <a:pt x="8129" y="1142"/>
                  </a:cubicBezTo>
                  <a:cubicBezTo>
                    <a:pt x="8062" y="409"/>
                    <a:pt x="7347" y="102"/>
                    <a:pt x="7347" y="102"/>
                  </a:cubicBezTo>
                  <a:lnTo>
                    <a:pt x="5880" y="1265"/>
                  </a:lnTo>
                  <a:cubicBezTo>
                    <a:pt x="5727" y="1487"/>
                    <a:pt x="5675" y="1928"/>
                    <a:pt x="5675" y="1928"/>
                  </a:cubicBezTo>
                  <a:cubicBezTo>
                    <a:pt x="5675" y="1928"/>
                    <a:pt x="5317" y="2150"/>
                    <a:pt x="5164" y="2372"/>
                  </a:cubicBezTo>
                  <a:cubicBezTo>
                    <a:pt x="5012" y="2594"/>
                    <a:pt x="4738" y="3276"/>
                    <a:pt x="4738" y="3276"/>
                  </a:cubicBezTo>
                  <a:cubicBezTo>
                    <a:pt x="4738" y="3276"/>
                    <a:pt x="2607" y="2525"/>
                    <a:pt x="2266" y="2372"/>
                  </a:cubicBezTo>
                  <a:cubicBezTo>
                    <a:pt x="1927" y="2219"/>
                    <a:pt x="1484" y="1861"/>
                    <a:pt x="1484" y="1861"/>
                  </a:cubicBezTo>
                  <a:cubicBezTo>
                    <a:pt x="1484" y="1861"/>
                    <a:pt x="1534" y="1708"/>
                    <a:pt x="1586" y="1589"/>
                  </a:cubicBezTo>
                  <a:cubicBezTo>
                    <a:pt x="1636" y="1470"/>
                    <a:pt x="1569" y="1231"/>
                    <a:pt x="1569" y="1112"/>
                  </a:cubicBezTo>
                  <a:cubicBezTo>
                    <a:pt x="1569" y="993"/>
                    <a:pt x="1670" y="842"/>
                    <a:pt x="1636" y="721"/>
                  </a:cubicBezTo>
                  <a:cubicBezTo>
                    <a:pt x="1603" y="598"/>
                    <a:pt x="1245" y="478"/>
                    <a:pt x="1245" y="478"/>
                  </a:cubicBezTo>
                  <a:cubicBezTo>
                    <a:pt x="1245" y="478"/>
                    <a:pt x="973" y="18"/>
                    <a:pt x="785" y="1"/>
                  </a:cubicBezTo>
                  <a:cubicBezTo>
                    <a:pt x="782" y="1"/>
                    <a:pt x="77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2258419" y="2561850"/>
              <a:ext cx="412207" cy="301725"/>
            </a:xfrm>
            <a:custGeom>
              <a:rect b="b" l="l" r="r" t="t"/>
              <a:pathLst>
                <a:path extrusionOk="0" fill="none" h="6000" w="8197">
                  <a:moveTo>
                    <a:pt x="7347" y="120"/>
                  </a:moveTo>
                  <a:cubicBezTo>
                    <a:pt x="7347" y="120"/>
                    <a:pt x="8062" y="427"/>
                    <a:pt x="8129" y="1160"/>
                  </a:cubicBezTo>
                  <a:cubicBezTo>
                    <a:pt x="8197" y="1894"/>
                    <a:pt x="8010" y="2999"/>
                    <a:pt x="7347" y="3598"/>
                  </a:cubicBezTo>
                  <a:cubicBezTo>
                    <a:pt x="6681" y="4194"/>
                    <a:pt x="5558" y="6000"/>
                    <a:pt x="5248" y="5964"/>
                  </a:cubicBezTo>
                  <a:cubicBezTo>
                    <a:pt x="4941" y="5931"/>
                    <a:pt x="2294" y="3696"/>
                    <a:pt x="1795" y="3169"/>
                  </a:cubicBezTo>
                  <a:cubicBezTo>
                    <a:pt x="1295" y="2643"/>
                    <a:pt x="615" y="2047"/>
                    <a:pt x="393" y="1706"/>
                  </a:cubicBezTo>
                  <a:cubicBezTo>
                    <a:pt x="211" y="1395"/>
                    <a:pt x="84" y="1054"/>
                    <a:pt x="19" y="700"/>
                  </a:cubicBezTo>
                  <a:cubicBezTo>
                    <a:pt x="0" y="564"/>
                    <a:pt x="598" y="1"/>
                    <a:pt x="785" y="19"/>
                  </a:cubicBezTo>
                  <a:cubicBezTo>
                    <a:pt x="973" y="36"/>
                    <a:pt x="1245" y="496"/>
                    <a:pt x="1245" y="496"/>
                  </a:cubicBezTo>
                  <a:cubicBezTo>
                    <a:pt x="1245" y="496"/>
                    <a:pt x="1603" y="616"/>
                    <a:pt x="1636" y="739"/>
                  </a:cubicBezTo>
                  <a:cubicBezTo>
                    <a:pt x="1670" y="860"/>
                    <a:pt x="1569" y="1011"/>
                    <a:pt x="1569" y="1130"/>
                  </a:cubicBezTo>
                  <a:cubicBezTo>
                    <a:pt x="1569" y="1249"/>
                    <a:pt x="1636" y="1488"/>
                    <a:pt x="1586" y="1607"/>
                  </a:cubicBezTo>
                  <a:cubicBezTo>
                    <a:pt x="1534" y="1726"/>
                    <a:pt x="1484" y="1879"/>
                    <a:pt x="1484" y="1879"/>
                  </a:cubicBezTo>
                  <a:cubicBezTo>
                    <a:pt x="1484" y="1879"/>
                    <a:pt x="1927" y="2237"/>
                    <a:pt x="2266" y="2390"/>
                  </a:cubicBezTo>
                  <a:cubicBezTo>
                    <a:pt x="2607" y="2543"/>
                    <a:pt x="4738" y="3294"/>
                    <a:pt x="4738" y="3294"/>
                  </a:cubicBezTo>
                  <a:cubicBezTo>
                    <a:pt x="4738" y="3294"/>
                    <a:pt x="5012" y="2612"/>
                    <a:pt x="5164" y="2390"/>
                  </a:cubicBezTo>
                  <a:cubicBezTo>
                    <a:pt x="5317" y="2168"/>
                    <a:pt x="5675" y="1946"/>
                    <a:pt x="5675" y="1946"/>
                  </a:cubicBezTo>
                  <a:cubicBezTo>
                    <a:pt x="5675" y="1946"/>
                    <a:pt x="5727" y="1505"/>
                    <a:pt x="5880" y="128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2496726" y="2727291"/>
              <a:ext cx="11214" cy="25697"/>
            </a:xfrm>
            <a:custGeom>
              <a:rect b="b" l="l" r="r" t="t"/>
              <a:pathLst>
                <a:path extrusionOk="0" fill="none" h="511" w="223">
                  <a:moveTo>
                    <a:pt x="0" y="0"/>
                  </a:moveTo>
                  <a:cubicBezTo>
                    <a:pt x="0" y="0"/>
                    <a:pt x="69" y="339"/>
                    <a:pt x="222" y="51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2325300" y="2664031"/>
              <a:ext cx="69145" cy="73973"/>
            </a:xfrm>
            <a:custGeom>
              <a:rect b="b" l="l" r="r" t="t"/>
              <a:pathLst>
                <a:path extrusionOk="0" h="1471" w="1375">
                  <a:moveTo>
                    <a:pt x="364" y="0"/>
                  </a:moveTo>
                  <a:lnTo>
                    <a:pt x="1" y="667"/>
                  </a:lnTo>
                  <a:cubicBezTo>
                    <a:pt x="161" y="824"/>
                    <a:pt x="321" y="984"/>
                    <a:pt x="467" y="1137"/>
                  </a:cubicBezTo>
                  <a:cubicBezTo>
                    <a:pt x="541" y="1215"/>
                    <a:pt x="662" y="1331"/>
                    <a:pt x="815" y="1471"/>
                  </a:cubicBezTo>
                  <a:lnTo>
                    <a:pt x="1374" y="524"/>
                  </a:lnTo>
                  <a:cubicBezTo>
                    <a:pt x="1171" y="449"/>
                    <a:pt x="1013" y="388"/>
                    <a:pt x="938" y="354"/>
                  </a:cubicBezTo>
                  <a:cubicBezTo>
                    <a:pt x="737" y="255"/>
                    <a:pt x="543" y="136"/>
                    <a:pt x="364"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2525590" y="3590355"/>
              <a:ext cx="118578" cy="130194"/>
            </a:xfrm>
            <a:custGeom>
              <a:rect b="b" l="l" r="r" t="t"/>
              <a:pathLst>
                <a:path extrusionOk="0" h="2589" w="2358">
                  <a:moveTo>
                    <a:pt x="961" y="1"/>
                  </a:moveTo>
                  <a:cubicBezTo>
                    <a:pt x="614" y="1"/>
                    <a:pt x="371" y="413"/>
                    <a:pt x="371" y="413"/>
                  </a:cubicBezTo>
                  <a:cubicBezTo>
                    <a:pt x="261" y="432"/>
                    <a:pt x="163" y="488"/>
                    <a:pt x="94" y="574"/>
                  </a:cubicBezTo>
                  <a:cubicBezTo>
                    <a:pt x="0" y="706"/>
                    <a:pt x="94" y="1010"/>
                    <a:pt x="120" y="1314"/>
                  </a:cubicBezTo>
                  <a:cubicBezTo>
                    <a:pt x="146" y="1617"/>
                    <a:pt x="79" y="1988"/>
                    <a:pt x="120" y="2214"/>
                  </a:cubicBezTo>
                  <a:cubicBezTo>
                    <a:pt x="144" y="2350"/>
                    <a:pt x="204" y="2477"/>
                    <a:pt x="291" y="2583"/>
                  </a:cubicBezTo>
                  <a:cubicBezTo>
                    <a:pt x="291" y="2583"/>
                    <a:pt x="979" y="2589"/>
                    <a:pt x="1481" y="2589"/>
                  </a:cubicBezTo>
                  <a:cubicBezTo>
                    <a:pt x="1732" y="2589"/>
                    <a:pt x="1937" y="2587"/>
                    <a:pt x="1985" y="2583"/>
                  </a:cubicBezTo>
                  <a:cubicBezTo>
                    <a:pt x="2131" y="2570"/>
                    <a:pt x="2300" y="2583"/>
                    <a:pt x="2330" y="2437"/>
                  </a:cubicBezTo>
                  <a:cubicBezTo>
                    <a:pt x="2358" y="2294"/>
                    <a:pt x="2278" y="2081"/>
                    <a:pt x="2198" y="1936"/>
                  </a:cubicBezTo>
                  <a:cubicBezTo>
                    <a:pt x="2127" y="1822"/>
                    <a:pt x="2032" y="1727"/>
                    <a:pt x="1920" y="1656"/>
                  </a:cubicBezTo>
                  <a:cubicBezTo>
                    <a:pt x="1819" y="1522"/>
                    <a:pt x="1749" y="1369"/>
                    <a:pt x="1708" y="1207"/>
                  </a:cubicBezTo>
                  <a:cubicBezTo>
                    <a:pt x="1681" y="1062"/>
                    <a:pt x="1404" y="652"/>
                    <a:pt x="1404" y="533"/>
                  </a:cubicBezTo>
                  <a:cubicBezTo>
                    <a:pt x="1404" y="413"/>
                    <a:pt x="1376" y="44"/>
                    <a:pt x="1007" y="3"/>
                  </a:cubicBezTo>
                  <a:cubicBezTo>
                    <a:pt x="991" y="2"/>
                    <a:pt x="976" y="1"/>
                    <a:pt x="961"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2532781" y="3706264"/>
              <a:ext cx="110180" cy="14282"/>
            </a:xfrm>
            <a:custGeom>
              <a:rect b="b" l="l" r="r" t="t"/>
              <a:pathLst>
                <a:path extrusionOk="0" h="284" w="2191">
                  <a:moveTo>
                    <a:pt x="1" y="0"/>
                  </a:moveTo>
                  <a:cubicBezTo>
                    <a:pt x="31" y="103"/>
                    <a:pt x="79" y="196"/>
                    <a:pt x="146" y="278"/>
                  </a:cubicBezTo>
                  <a:cubicBezTo>
                    <a:pt x="146" y="278"/>
                    <a:pt x="835" y="284"/>
                    <a:pt x="1337" y="284"/>
                  </a:cubicBezTo>
                  <a:cubicBezTo>
                    <a:pt x="1588" y="284"/>
                    <a:pt x="1792" y="282"/>
                    <a:pt x="1840" y="278"/>
                  </a:cubicBezTo>
                  <a:cubicBezTo>
                    <a:pt x="1986" y="265"/>
                    <a:pt x="2157" y="278"/>
                    <a:pt x="2183" y="132"/>
                  </a:cubicBezTo>
                  <a:cubicBezTo>
                    <a:pt x="2191" y="90"/>
                    <a:pt x="2191" y="45"/>
                    <a:pt x="2183"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2292161" y="3611877"/>
              <a:ext cx="162328" cy="113801"/>
            </a:xfrm>
            <a:custGeom>
              <a:rect b="b" l="l" r="r" t="t"/>
              <a:pathLst>
                <a:path extrusionOk="0" h="2263" w="3228">
                  <a:moveTo>
                    <a:pt x="1885" y="0"/>
                  </a:moveTo>
                  <a:cubicBezTo>
                    <a:pt x="1722" y="0"/>
                    <a:pt x="1734" y="373"/>
                    <a:pt x="1668" y="504"/>
                  </a:cubicBezTo>
                  <a:cubicBezTo>
                    <a:pt x="1525" y="725"/>
                    <a:pt x="1340" y="917"/>
                    <a:pt x="1126" y="1072"/>
                  </a:cubicBezTo>
                  <a:cubicBezTo>
                    <a:pt x="813" y="1256"/>
                    <a:pt x="490" y="1424"/>
                    <a:pt x="158" y="1575"/>
                  </a:cubicBezTo>
                  <a:cubicBezTo>
                    <a:pt x="119" y="1588"/>
                    <a:pt x="0" y="1786"/>
                    <a:pt x="39" y="2024"/>
                  </a:cubicBezTo>
                  <a:cubicBezTo>
                    <a:pt x="78" y="2263"/>
                    <a:pt x="330" y="2198"/>
                    <a:pt x="529" y="2224"/>
                  </a:cubicBezTo>
                  <a:cubicBezTo>
                    <a:pt x="564" y="2228"/>
                    <a:pt x="619" y="2230"/>
                    <a:pt x="688" y="2230"/>
                  </a:cubicBezTo>
                  <a:cubicBezTo>
                    <a:pt x="1018" y="2230"/>
                    <a:pt x="1666" y="2186"/>
                    <a:pt x="1853" y="2142"/>
                  </a:cubicBezTo>
                  <a:cubicBezTo>
                    <a:pt x="2076" y="2090"/>
                    <a:pt x="2909" y="2116"/>
                    <a:pt x="3029" y="2076"/>
                  </a:cubicBezTo>
                  <a:cubicBezTo>
                    <a:pt x="3148" y="2037"/>
                    <a:pt x="3202" y="1957"/>
                    <a:pt x="3215" y="1812"/>
                  </a:cubicBezTo>
                  <a:cubicBezTo>
                    <a:pt x="3228" y="1666"/>
                    <a:pt x="3187" y="172"/>
                    <a:pt x="3187" y="172"/>
                  </a:cubicBezTo>
                  <a:cubicBezTo>
                    <a:pt x="3160" y="152"/>
                    <a:pt x="3138" y="143"/>
                    <a:pt x="3120" y="143"/>
                  </a:cubicBezTo>
                  <a:cubicBezTo>
                    <a:pt x="3030" y="143"/>
                    <a:pt x="3024" y="350"/>
                    <a:pt x="2939" y="384"/>
                  </a:cubicBezTo>
                  <a:cubicBezTo>
                    <a:pt x="2738" y="427"/>
                    <a:pt x="2535" y="459"/>
                    <a:pt x="2330" y="477"/>
                  </a:cubicBezTo>
                  <a:lnTo>
                    <a:pt x="2277" y="358"/>
                  </a:lnTo>
                  <a:cubicBezTo>
                    <a:pt x="2225" y="243"/>
                    <a:pt x="2065" y="13"/>
                    <a:pt x="1894" y="0"/>
                  </a:cubicBezTo>
                  <a:cubicBezTo>
                    <a:pt x="1891" y="0"/>
                    <a:pt x="1888" y="0"/>
                    <a:pt x="1885"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2294122" y="3699979"/>
              <a:ext cx="160015" cy="25596"/>
            </a:xfrm>
            <a:custGeom>
              <a:rect b="b" l="l" r="r" t="t"/>
              <a:pathLst>
                <a:path extrusionOk="0" h="509" w="3182">
                  <a:moveTo>
                    <a:pt x="3181" y="0"/>
                  </a:moveTo>
                  <a:cubicBezTo>
                    <a:pt x="2788" y="43"/>
                    <a:pt x="1864" y="147"/>
                    <a:pt x="1392" y="218"/>
                  </a:cubicBezTo>
                  <a:cubicBezTo>
                    <a:pt x="1146" y="254"/>
                    <a:pt x="897" y="272"/>
                    <a:pt x="649" y="272"/>
                  </a:cubicBezTo>
                  <a:cubicBezTo>
                    <a:pt x="433" y="272"/>
                    <a:pt x="216" y="258"/>
                    <a:pt x="0" y="231"/>
                  </a:cubicBezTo>
                  <a:cubicBezTo>
                    <a:pt x="0" y="244"/>
                    <a:pt x="0" y="257"/>
                    <a:pt x="0" y="270"/>
                  </a:cubicBezTo>
                  <a:cubicBezTo>
                    <a:pt x="39" y="509"/>
                    <a:pt x="291" y="444"/>
                    <a:pt x="490" y="470"/>
                  </a:cubicBezTo>
                  <a:cubicBezTo>
                    <a:pt x="526" y="475"/>
                    <a:pt x="586" y="477"/>
                    <a:pt x="661" y="477"/>
                  </a:cubicBezTo>
                  <a:cubicBezTo>
                    <a:pt x="997" y="477"/>
                    <a:pt x="1635" y="434"/>
                    <a:pt x="1819" y="390"/>
                  </a:cubicBezTo>
                  <a:cubicBezTo>
                    <a:pt x="2045" y="338"/>
                    <a:pt x="2876" y="364"/>
                    <a:pt x="2995" y="324"/>
                  </a:cubicBezTo>
                  <a:cubicBezTo>
                    <a:pt x="3114" y="285"/>
                    <a:pt x="3167" y="205"/>
                    <a:pt x="3181" y="60"/>
                  </a:cubicBezTo>
                  <a:lnTo>
                    <a:pt x="3181" y="0"/>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35"/>
            <p:cNvGrpSpPr/>
            <p:nvPr/>
          </p:nvGrpSpPr>
          <p:grpSpPr>
            <a:xfrm>
              <a:off x="2165700" y="2499243"/>
              <a:ext cx="206630" cy="164641"/>
              <a:chOff x="1535859" y="2499243"/>
              <a:chExt cx="206630" cy="164641"/>
            </a:xfrm>
          </p:grpSpPr>
          <p:sp>
            <p:nvSpPr>
              <p:cNvPr id="780" name="Google Shape;780;p35"/>
              <p:cNvSpPr/>
              <p:nvPr/>
            </p:nvSpPr>
            <p:spPr>
              <a:xfrm>
                <a:off x="1535859" y="2499243"/>
                <a:ext cx="164641" cy="164641"/>
              </a:xfrm>
              <a:custGeom>
                <a:rect b="b" l="l" r="r" t="t"/>
                <a:pathLst>
                  <a:path extrusionOk="0" h="3274" w="3274">
                    <a:moveTo>
                      <a:pt x="1637" y="1"/>
                    </a:moveTo>
                    <a:cubicBezTo>
                      <a:pt x="733" y="1"/>
                      <a:pt x="1" y="733"/>
                      <a:pt x="1" y="1637"/>
                    </a:cubicBezTo>
                    <a:cubicBezTo>
                      <a:pt x="1" y="2541"/>
                      <a:pt x="733" y="3273"/>
                      <a:pt x="1637" y="3273"/>
                    </a:cubicBezTo>
                    <a:cubicBezTo>
                      <a:pt x="2541" y="3273"/>
                      <a:pt x="3273" y="2541"/>
                      <a:pt x="3273" y="1637"/>
                    </a:cubicBezTo>
                    <a:cubicBezTo>
                      <a:pt x="3273" y="733"/>
                      <a:pt x="2541" y="1"/>
                      <a:pt x="1637"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1536312" y="2499344"/>
                <a:ext cx="180683" cy="164541"/>
              </a:xfrm>
              <a:custGeom>
                <a:rect b="b" l="l" r="r" t="t"/>
                <a:pathLst>
                  <a:path extrusionOk="0" h="3272" w="3593">
                    <a:moveTo>
                      <a:pt x="1796" y="0"/>
                    </a:moveTo>
                    <a:cubicBezTo>
                      <a:pt x="1377" y="0"/>
                      <a:pt x="959" y="160"/>
                      <a:pt x="640" y="480"/>
                    </a:cubicBezTo>
                    <a:cubicBezTo>
                      <a:pt x="1" y="1119"/>
                      <a:pt x="1" y="2153"/>
                      <a:pt x="640" y="2792"/>
                    </a:cubicBezTo>
                    <a:cubicBezTo>
                      <a:pt x="959" y="3112"/>
                      <a:pt x="1377" y="3272"/>
                      <a:pt x="1796" y="3272"/>
                    </a:cubicBezTo>
                    <a:cubicBezTo>
                      <a:pt x="2214" y="3272"/>
                      <a:pt x="2633" y="3112"/>
                      <a:pt x="2953" y="2792"/>
                    </a:cubicBezTo>
                    <a:cubicBezTo>
                      <a:pt x="3592" y="2153"/>
                      <a:pt x="3592" y="1119"/>
                      <a:pt x="2953" y="480"/>
                    </a:cubicBezTo>
                    <a:cubicBezTo>
                      <a:pt x="2633" y="160"/>
                      <a:pt x="2214" y="0"/>
                      <a:pt x="1796"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1536312" y="2499344"/>
                <a:ext cx="180683" cy="164541"/>
              </a:xfrm>
              <a:custGeom>
                <a:rect b="b" l="l" r="r" t="t"/>
                <a:pathLst>
                  <a:path extrusionOk="0" h="3272" w="3593">
                    <a:moveTo>
                      <a:pt x="1796" y="0"/>
                    </a:moveTo>
                    <a:cubicBezTo>
                      <a:pt x="1377" y="0"/>
                      <a:pt x="959" y="160"/>
                      <a:pt x="640" y="480"/>
                    </a:cubicBezTo>
                    <a:cubicBezTo>
                      <a:pt x="1" y="1119"/>
                      <a:pt x="1" y="2153"/>
                      <a:pt x="640" y="2792"/>
                    </a:cubicBezTo>
                    <a:cubicBezTo>
                      <a:pt x="959" y="3112"/>
                      <a:pt x="1377" y="3272"/>
                      <a:pt x="1796" y="3272"/>
                    </a:cubicBezTo>
                    <a:cubicBezTo>
                      <a:pt x="2214" y="3272"/>
                      <a:pt x="2633" y="3112"/>
                      <a:pt x="2953" y="2792"/>
                    </a:cubicBezTo>
                    <a:cubicBezTo>
                      <a:pt x="3592" y="2153"/>
                      <a:pt x="3592" y="1119"/>
                      <a:pt x="2953" y="480"/>
                    </a:cubicBezTo>
                    <a:cubicBezTo>
                      <a:pt x="2633" y="160"/>
                      <a:pt x="2214" y="0"/>
                      <a:pt x="1796"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1535859" y="2499243"/>
                <a:ext cx="164641" cy="164641"/>
              </a:xfrm>
              <a:custGeom>
                <a:rect b="b" l="l" r="r" t="t"/>
                <a:pathLst>
                  <a:path extrusionOk="0" h="3274" w="3274">
                    <a:moveTo>
                      <a:pt x="1637" y="1"/>
                    </a:moveTo>
                    <a:cubicBezTo>
                      <a:pt x="733" y="1"/>
                      <a:pt x="1" y="733"/>
                      <a:pt x="1" y="1637"/>
                    </a:cubicBezTo>
                    <a:cubicBezTo>
                      <a:pt x="1" y="2541"/>
                      <a:pt x="733" y="3273"/>
                      <a:pt x="1637" y="3273"/>
                    </a:cubicBezTo>
                    <a:cubicBezTo>
                      <a:pt x="2541" y="3273"/>
                      <a:pt x="3273" y="2541"/>
                      <a:pt x="3273" y="1637"/>
                    </a:cubicBezTo>
                    <a:cubicBezTo>
                      <a:pt x="3273" y="733"/>
                      <a:pt x="2541" y="1"/>
                      <a:pt x="1637"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1536312" y="2499344"/>
                <a:ext cx="180683" cy="164541"/>
              </a:xfrm>
              <a:custGeom>
                <a:rect b="b" l="l" r="r" t="t"/>
                <a:pathLst>
                  <a:path extrusionOk="0" h="3272" w="3593">
                    <a:moveTo>
                      <a:pt x="1796" y="0"/>
                    </a:moveTo>
                    <a:cubicBezTo>
                      <a:pt x="1377" y="0"/>
                      <a:pt x="959" y="160"/>
                      <a:pt x="640" y="480"/>
                    </a:cubicBezTo>
                    <a:cubicBezTo>
                      <a:pt x="1" y="1119"/>
                      <a:pt x="1" y="2153"/>
                      <a:pt x="640" y="2792"/>
                    </a:cubicBezTo>
                    <a:cubicBezTo>
                      <a:pt x="959" y="3112"/>
                      <a:pt x="1377" y="3272"/>
                      <a:pt x="1796" y="3272"/>
                    </a:cubicBezTo>
                    <a:cubicBezTo>
                      <a:pt x="2214" y="3272"/>
                      <a:pt x="2633" y="3112"/>
                      <a:pt x="2953" y="2792"/>
                    </a:cubicBezTo>
                    <a:cubicBezTo>
                      <a:pt x="3592" y="2153"/>
                      <a:pt x="3592" y="1119"/>
                      <a:pt x="2953" y="480"/>
                    </a:cubicBezTo>
                    <a:cubicBezTo>
                      <a:pt x="2633" y="160"/>
                      <a:pt x="2214" y="0"/>
                      <a:pt x="1796" y="0"/>
                    </a:cubicBezTo>
                    <a:close/>
                  </a:path>
                </a:pathLst>
              </a:custGeom>
              <a:solidFill>
                <a:srgbClr val="333333">
                  <a:alpha val="11900"/>
                </a:srgbClr>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1536312" y="2499344"/>
                <a:ext cx="180683" cy="164541"/>
              </a:xfrm>
              <a:custGeom>
                <a:rect b="b" l="l" r="r" t="t"/>
                <a:pathLst>
                  <a:path extrusionOk="0" h="3272" w="3593">
                    <a:moveTo>
                      <a:pt x="1796" y="0"/>
                    </a:moveTo>
                    <a:cubicBezTo>
                      <a:pt x="1377" y="0"/>
                      <a:pt x="959" y="160"/>
                      <a:pt x="640" y="480"/>
                    </a:cubicBezTo>
                    <a:cubicBezTo>
                      <a:pt x="1" y="1119"/>
                      <a:pt x="1" y="2153"/>
                      <a:pt x="640" y="2792"/>
                    </a:cubicBezTo>
                    <a:cubicBezTo>
                      <a:pt x="959" y="3112"/>
                      <a:pt x="1377" y="3272"/>
                      <a:pt x="1796" y="3272"/>
                    </a:cubicBezTo>
                    <a:cubicBezTo>
                      <a:pt x="2214" y="3272"/>
                      <a:pt x="2633" y="3112"/>
                      <a:pt x="2953" y="2792"/>
                    </a:cubicBezTo>
                    <a:cubicBezTo>
                      <a:pt x="3592" y="2153"/>
                      <a:pt x="3592" y="1119"/>
                      <a:pt x="2953" y="480"/>
                    </a:cubicBezTo>
                    <a:cubicBezTo>
                      <a:pt x="2633" y="160"/>
                      <a:pt x="2214" y="0"/>
                      <a:pt x="1796" y="0"/>
                    </a:cubicBezTo>
                    <a:close/>
                  </a:path>
                </a:pathLst>
              </a:custGeom>
              <a:solidFill>
                <a:srgbClr val="333333">
                  <a:alpha val="11900"/>
                </a:srgbClr>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1606512" y="2561397"/>
                <a:ext cx="40431" cy="40331"/>
              </a:xfrm>
              <a:custGeom>
                <a:rect b="b" l="l" r="r" t="t"/>
                <a:pathLst>
                  <a:path extrusionOk="0" h="802" w="804">
                    <a:moveTo>
                      <a:pt x="401" y="0"/>
                    </a:moveTo>
                    <a:cubicBezTo>
                      <a:pt x="182" y="0"/>
                      <a:pt x="1" y="179"/>
                      <a:pt x="1" y="401"/>
                    </a:cubicBezTo>
                    <a:cubicBezTo>
                      <a:pt x="1" y="623"/>
                      <a:pt x="182" y="802"/>
                      <a:pt x="401" y="802"/>
                    </a:cubicBezTo>
                    <a:cubicBezTo>
                      <a:pt x="623" y="802"/>
                      <a:pt x="804" y="623"/>
                      <a:pt x="804" y="401"/>
                    </a:cubicBezTo>
                    <a:cubicBezTo>
                      <a:pt x="804" y="179"/>
                      <a:pt x="623" y="0"/>
                      <a:pt x="401"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1561153" y="2499344"/>
                <a:ext cx="180683" cy="164541"/>
              </a:xfrm>
              <a:custGeom>
                <a:rect b="b" l="l" r="r" t="t"/>
                <a:pathLst>
                  <a:path extrusionOk="0" h="3272" w="3593">
                    <a:moveTo>
                      <a:pt x="1795" y="0"/>
                    </a:moveTo>
                    <a:cubicBezTo>
                      <a:pt x="1377" y="0"/>
                      <a:pt x="958" y="160"/>
                      <a:pt x="638" y="480"/>
                    </a:cubicBezTo>
                    <a:cubicBezTo>
                      <a:pt x="1" y="1119"/>
                      <a:pt x="1" y="2153"/>
                      <a:pt x="638" y="2792"/>
                    </a:cubicBezTo>
                    <a:cubicBezTo>
                      <a:pt x="958" y="3112"/>
                      <a:pt x="1377" y="3272"/>
                      <a:pt x="1795" y="3272"/>
                    </a:cubicBezTo>
                    <a:cubicBezTo>
                      <a:pt x="2214" y="3272"/>
                      <a:pt x="2633" y="3112"/>
                      <a:pt x="2953" y="2792"/>
                    </a:cubicBezTo>
                    <a:cubicBezTo>
                      <a:pt x="3592" y="2153"/>
                      <a:pt x="3592" y="1119"/>
                      <a:pt x="2953" y="480"/>
                    </a:cubicBezTo>
                    <a:cubicBezTo>
                      <a:pt x="2633" y="160"/>
                      <a:pt x="2214" y="0"/>
                      <a:pt x="1795"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1577849" y="2499243"/>
                <a:ext cx="164641" cy="164641"/>
              </a:xfrm>
              <a:custGeom>
                <a:rect b="b" l="l" r="r" t="t"/>
                <a:pathLst>
                  <a:path extrusionOk="0" h="3274" w="3274">
                    <a:moveTo>
                      <a:pt x="1637" y="1"/>
                    </a:moveTo>
                    <a:cubicBezTo>
                      <a:pt x="733" y="1"/>
                      <a:pt x="0" y="733"/>
                      <a:pt x="0" y="1637"/>
                    </a:cubicBezTo>
                    <a:cubicBezTo>
                      <a:pt x="0" y="2541"/>
                      <a:pt x="733" y="3273"/>
                      <a:pt x="1637" y="3273"/>
                    </a:cubicBezTo>
                    <a:cubicBezTo>
                      <a:pt x="2541" y="3273"/>
                      <a:pt x="3273" y="2541"/>
                      <a:pt x="3273" y="1637"/>
                    </a:cubicBezTo>
                    <a:cubicBezTo>
                      <a:pt x="3273" y="733"/>
                      <a:pt x="2541" y="1"/>
                      <a:pt x="1637"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1640002" y="2561397"/>
                <a:ext cx="40331" cy="40331"/>
              </a:xfrm>
              <a:custGeom>
                <a:rect b="b" l="l" r="r" t="t"/>
                <a:pathLst>
                  <a:path extrusionOk="0" h="802" w="802">
                    <a:moveTo>
                      <a:pt x="401" y="0"/>
                    </a:moveTo>
                    <a:cubicBezTo>
                      <a:pt x="179" y="0"/>
                      <a:pt x="0" y="179"/>
                      <a:pt x="0" y="401"/>
                    </a:cubicBezTo>
                    <a:cubicBezTo>
                      <a:pt x="0" y="623"/>
                      <a:pt x="179" y="802"/>
                      <a:pt x="401" y="802"/>
                    </a:cubicBezTo>
                    <a:cubicBezTo>
                      <a:pt x="623" y="802"/>
                      <a:pt x="801" y="623"/>
                      <a:pt x="801" y="401"/>
                    </a:cubicBezTo>
                    <a:cubicBezTo>
                      <a:pt x="801" y="179"/>
                      <a:pt x="623" y="0"/>
                      <a:pt x="401"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1606512" y="2561397"/>
                <a:ext cx="40431" cy="40331"/>
              </a:xfrm>
              <a:custGeom>
                <a:rect b="b" l="l" r="r" t="t"/>
                <a:pathLst>
                  <a:path extrusionOk="0" h="802" w="804">
                    <a:moveTo>
                      <a:pt x="401" y="0"/>
                    </a:moveTo>
                    <a:cubicBezTo>
                      <a:pt x="182" y="0"/>
                      <a:pt x="1" y="179"/>
                      <a:pt x="1" y="401"/>
                    </a:cubicBezTo>
                    <a:cubicBezTo>
                      <a:pt x="1" y="623"/>
                      <a:pt x="182" y="802"/>
                      <a:pt x="401" y="802"/>
                    </a:cubicBezTo>
                    <a:cubicBezTo>
                      <a:pt x="623" y="802"/>
                      <a:pt x="804" y="623"/>
                      <a:pt x="804" y="401"/>
                    </a:cubicBezTo>
                    <a:cubicBezTo>
                      <a:pt x="804" y="179"/>
                      <a:pt x="623" y="0"/>
                      <a:pt x="401"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1561153" y="2499344"/>
                <a:ext cx="180683" cy="164541"/>
              </a:xfrm>
              <a:custGeom>
                <a:rect b="b" l="l" r="r" t="t"/>
                <a:pathLst>
                  <a:path extrusionOk="0" h="3272" w="3593">
                    <a:moveTo>
                      <a:pt x="1795" y="0"/>
                    </a:moveTo>
                    <a:cubicBezTo>
                      <a:pt x="1377" y="0"/>
                      <a:pt x="958" y="160"/>
                      <a:pt x="638" y="480"/>
                    </a:cubicBezTo>
                    <a:cubicBezTo>
                      <a:pt x="1" y="1119"/>
                      <a:pt x="1" y="2153"/>
                      <a:pt x="638" y="2792"/>
                    </a:cubicBezTo>
                    <a:cubicBezTo>
                      <a:pt x="958" y="3112"/>
                      <a:pt x="1377" y="3272"/>
                      <a:pt x="1795" y="3272"/>
                    </a:cubicBezTo>
                    <a:cubicBezTo>
                      <a:pt x="2214" y="3272"/>
                      <a:pt x="2633" y="3112"/>
                      <a:pt x="2953" y="2792"/>
                    </a:cubicBezTo>
                    <a:cubicBezTo>
                      <a:pt x="3592" y="2153"/>
                      <a:pt x="3592" y="1119"/>
                      <a:pt x="2953" y="480"/>
                    </a:cubicBezTo>
                    <a:cubicBezTo>
                      <a:pt x="2633" y="160"/>
                      <a:pt x="2214" y="0"/>
                      <a:pt x="1795"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1577849" y="2499243"/>
                <a:ext cx="164641" cy="164641"/>
              </a:xfrm>
              <a:custGeom>
                <a:rect b="b" l="l" r="r" t="t"/>
                <a:pathLst>
                  <a:path extrusionOk="0" h="3274" w="3274">
                    <a:moveTo>
                      <a:pt x="1637" y="1"/>
                    </a:moveTo>
                    <a:cubicBezTo>
                      <a:pt x="733" y="1"/>
                      <a:pt x="0" y="733"/>
                      <a:pt x="0" y="1637"/>
                    </a:cubicBezTo>
                    <a:cubicBezTo>
                      <a:pt x="0" y="2541"/>
                      <a:pt x="733" y="3273"/>
                      <a:pt x="1637" y="3273"/>
                    </a:cubicBezTo>
                    <a:cubicBezTo>
                      <a:pt x="2541" y="3273"/>
                      <a:pt x="3273" y="2541"/>
                      <a:pt x="3273" y="1637"/>
                    </a:cubicBezTo>
                    <a:cubicBezTo>
                      <a:pt x="3273" y="733"/>
                      <a:pt x="2541" y="1"/>
                      <a:pt x="1637"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1640002" y="2561397"/>
                <a:ext cx="40331" cy="40331"/>
              </a:xfrm>
              <a:custGeom>
                <a:rect b="b" l="l" r="r" t="t"/>
                <a:pathLst>
                  <a:path extrusionOk="0" h="802" w="802">
                    <a:moveTo>
                      <a:pt x="401" y="0"/>
                    </a:moveTo>
                    <a:cubicBezTo>
                      <a:pt x="179" y="0"/>
                      <a:pt x="0" y="179"/>
                      <a:pt x="0" y="401"/>
                    </a:cubicBezTo>
                    <a:cubicBezTo>
                      <a:pt x="0" y="623"/>
                      <a:pt x="179" y="802"/>
                      <a:pt x="401" y="802"/>
                    </a:cubicBezTo>
                    <a:cubicBezTo>
                      <a:pt x="623" y="802"/>
                      <a:pt x="801" y="623"/>
                      <a:pt x="801" y="401"/>
                    </a:cubicBezTo>
                    <a:cubicBezTo>
                      <a:pt x="801" y="179"/>
                      <a:pt x="623" y="0"/>
                      <a:pt x="401"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1640002" y="2561397"/>
                <a:ext cx="40331" cy="40331"/>
              </a:xfrm>
              <a:custGeom>
                <a:rect b="b" l="l" r="r" t="t"/>
                <a:pathLst>
                  <a:path extrusionOk="0" h="802" w="802">
                    <a:moveTo>
                      <a:pt x="401" y="0"/>
                    </a:moveTo>
                    <a:cubicBezTo>
                      <a:pt x="179" y="0"/>
                      <a:pt x="0" y="179"/>
                      <a:pt x="0" y="401"/>
                    </a:cubicBezTo>
                    <a:cubicBezTo>
                      <a:pt x="0" y="623"/>
                      <a:pt x="179" y="802"/>
                      <a:pt x="401" y="802"/>
                    </a:cubicBezTo>
                    <a:cubicBezTo>
                      <a:pt x="623" y="802"/>
                      <a:pt x="801" y="623"/>
                      <a:pt x="801" y="401"/>
                    </a:cubicBezTo>
                    <a:cubicBezTo>
                      <a:pt x="801" y="179"/>
                      <a:pt x="623" y="0"/>
                      <a:pt x="401" y="0"/>
                    </a:cubicBezTo>
                    <a:close/>
                  </a:path>
                </a:pathLst>
              </a:custGeom>
              <a:solidFill>
                <a:srgbClr val="333333">
                  <a:alpha val="11900"/>
                </a:srgbClr>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1640002" y="2561397"/>
                <a:ext cx="40331" cy="40331"/>
              </a:xfrm>
              <a:custGeom>
                <a:rect b="b" l="l" r="r" t="t"/>
                <a:pathLst>
                  <a:path extrusionOk="0" h="802" w="802">
                    <a:moveTo>
                      <a:pt x="401" y="0"/>
                    </a:moveTo>
                    <a:cubicBezTo>
                      <a:pt x="179" y="0"/>
                      <a:pt x="0" y="179"/>
                      <a:pt x="0" y="401"/>
                    </a:cubicBezTo>
                    <a:cubicBezTo>
                      <a:pt x="0" y="623"/>
                      <a:pt x="179" y="802"/>
                      <a:pt x="401" y="802"/>
                    </a:cubicBezTo>
                    <a:cubicBezTo>
                      <a:pt x="623" y="802"/>
                      <a:pt x="801" y="623"/>
                      <a:pt x="801" y="401"/>
                    </a:cubicBezTo>
                    <a:cubicBezTo>
                      <a:pt x="801" y="179"/>
                      <a:pt x="623" y="0"/>
                      <a:pt x="401" y="0"/>
                    </a:cubicBezTo>
                    <a:close/>
                  </a:path>
                </a:pathLst>
              </a:custGeom>
              <a:solidFill>
                <a:srgbClr val="333333">
                  <a:alpha val="11900"/>
                </a:srgbClr>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6" name="Google Shape;796;p35"/>
          <p:cNvGrpSpPr/>
          <p:nvPr/>
        </p:nvGrpSpPr>
        <p:grpSpPr>
          <a:xfrm>
            <a:off x="1999227" y="1751130"/>
            <a:ext cx="1329678" cy="3133428"/>
            <a:chOff x="3114627" y="2334857"/>
            <a:chExt cx="587755" cy="1385063"/>
          </a:xfrm>
        </p:grpSpPr>
        <p:sp>
          <p:nvSpPr>
            <p:cNvPr id="797" name="Google Shape;797;p35"/>
            <p:cNvSpPr/>
            <p:nvPr/>
          </p:nvSpPr>
          <p:spPr>
            <a:xfrm>
              <a:off x="3198504" y="2334857"/>
              <a:ext cx="325360" cy="252343"/>
            </a:xfrm>
            <a:custGeom>
              <a:rect b="b" l="l" r="r" t="t"/>
              <a:pathLst>
                <a:path extrusionOk="0" h="5018" w="6470">
                  <a:moveTo>
                    <a:pt x="3683" y="1"/>
                  </a:moveTo>
                  <a:cubicBezTo>
                    <a:pt x="3678" y="1"/>
                    <a:pt x="3673" y="1"/>
                    <a:pt x="3668" y="1"/>
                  </a:cubicBezTo>
                  <a:cubicBezTo>
                    <a:pt x="3331" y="14"/>
                    <a:pt x="3012" y="431"/>
                    <a:pt x="3012" y="431"/>
                  </a:cubicBezTo>
                  <a:cubicBezTo>
                    <a:pt x="3012" y="431"/>
                    <a:pt x="2952" y="234"/>
                    <a:pt x="2884" y="234"/>
                  </a:cubicBezTo>
                  <a:cubicBezTo>
                    <a:pt x="2873" y="234"/>
                    <a:pt x="2861" y="240"/>
                    <a:pt x="2850" y="252"/>
                  </a:cubicBezTo>
                  <a:cubicBezTo>
                    <a:pt x="2770" y="340"/>
                    <a:pt x="2831" y="506"/>
                    <a:pt x="2831" y="506"/>
                  </a:cubicBezTo>
                  <a:cubicBezTo>
                    <a:pt x="2831" y="506"/>
                    <a:pt x="2447" y="193"/>
                    <a:pt x="2266" y="193"/>
                  </a:cubicBezTo>
                  <a:cubicBezTo>
                    <a:pt x="2228" y="193"/>
                    <a:pt x="2199" y="207"/>
                    <a:pt x="2184" y="241"/>
                  </a:cubicBezTo>
                  <a:cubicBezTo>
                    <a:pt x="2104" y="437"/>
                    <a:pt x="2485" y="646"/>
                    <a:pt x="2485" y="646"/>
                  </a:cubicBezTo>
                  <a:cubicBezTo>
                    <a:pt x="2485" y="646"/>
                    <a:pt x="2008" y="527"/>
                    <a:pt x="1713" y="527"/>
                  </a:cubicBezTo>
                  <a:cubicBezTo>
                    <a:pt x="1600" y="527"/>
                    <a:pt x="1514" y="544"/>
                    <a:pt x="1491" y="592"/>
                  </a:cubicBezTo>
                  <a:cubicBezTo>
                    <a:pt x="1407" y="767"/>
                    <a:pt x="1681" y="938"/>
                    <a:pt x="1681" y="938"/>
                  </a:cubicBezTo>
                  <a:cubicBezTo>
                    <a:pt x="1681" y="938"/>
                    <a:pt x="1085" y="977"/>
                    <a:pt x="1094" y="1134"/>
                  </a:cubicBezTo>
                  <a:cubicBezTo>
                    <a:pt x="1094" y="1218"/>
                    <a:pt x="1135" y="1298"/>
                    <a:pt x="1204" y="1348"/>
                  </a:cubicBezTo>
                  <a:cubicBezTo>
                    <a:pt x="1204" y="1348"/>
                    <a:pt x="444" y="1501"/>
                    <a:pt x="498" y="1687"/>
                  </a:cubicBezTo>
                  <a:cubicBezTo>
                    <a:pt x="552" y="1874"/>
                    <a:pt x="774" y="1881"/>
                    <a:pt x="774" y="1881"/>
                  </a:cubicBezTo>
                  <a:cubicBezTo>
                    <a:pt x="774" y="1881"/>
                    <a:pt x="237" y="2163"/>
                    <a:pt x="252" y="2431"/>
                  </a:cubicBezTo>
                  <a:cubicBezTo>
                    <a:pt x="261" y="2608"/>
                    <a:pt x="541" y="2750"/>
                    <a:pt x="591" y="2819"/>
                  </a:cubicBezTo>
                  <a:cubicBezTo>
                    <a:pt x="591" y="2819"/>
                    <a:pt x="0" y="3266"/>
                    <a:pt x="410" y="3620"/>
                  </a:cubicBezTo>
                  <a:cubicBezTo>
                    <a:pt x="693" y="3862"/>
                    <a:pt x="914" y="3900"/>
                    <a:pt x="1024" y="3900"/>
                  </a:cubicBezTo>
                  <a:cubicBezTo>
                    <a:pt x="1074" y="3900"/>
                    <a:pt x="1102" y="3892"/>
                    <a:pt x="1102" y="3892"/>
                  </a:cubicBezTo>
                  <a:lnTo>
                    <a:pt x="1102" y="3892"/>
                  </a:lnTo>
                  <a:cubicBezTo>
                    <a:pt x="1102" y="3892"/>
                    <a:pt x="833" y="4133"/>
                    <a:pt x="1046" y="4326"/>
                  </a:cubicBezTo>
                  <a:cubicBezTo>
                    <a:pt x="1125" y="4398"/>
                    <a:pt x="1191" y="4421"/>
                    <a:pt x="1243" y="4421"/>
                  </a:cubicBezTo>
                  <a:cubicBezTo>
                    <a:pt x="1329" y="4421"/>
                    <a:pt x="1374" y="4358"/>
                    <a:pt x="1374" y="4358"/>
                  </a:cubicBezTo>
                  <a:lnTo>
                    <a:pt x="1374" y="4358"/>
                  </a:lnTo>
                  <a:cubicBezTo>
                    <a:pt x="1374" y="4358"/>
                    <a:pt x="1346" y="4740"/>
                    <a:pt x="1506" y="4781"/>
                  </a:cubicBezTo>
                  <a:cubicBezTo>
                    <a:pt x="1519" y="4785"/>
                    <a:pt x="1531" y="4786"/>
                    <a:pt x="1544" y="4786"/>
                  </a:cubicBezTo>
                  <a:cubicBezTo>
                    <a:pt x="1699" y="4786"/>
                    <a:pt x="1883" y="4569"/>
                    <a:pt x="1883" y="4569"/>
                  </a:cubicBezTo>
                  <a:cubicBezTo>
                    <a:pt x="1883" y="4569"/>
                    <a:pt x="1914" y="4891"/>
                    <a:pt x="2145" y="4899"/>
                  </a:cubicBezTo>
                  <a:cubicBezTo>
                    <a:pt x="2155" y="4899"/>
                    <a:pt x="2166" y="4900"/>
                    <a:pt x="2176" y="4900"/>
                  </a:cubicBezTo>
                  <a:cubicBezTo>
                    <a:pt x="2293" y="4900"/>
                    <a:pt x="2406" y="4850"/>
                    <a:pt x="2485" y="4761"/>
                  </a:cubicBezTo>
                  <a:cubicBezTo>
                    <a:pt x="2485" y="4761"/>
                    <a:pt x="2574" y="4939"/>
                    <a:pt x="2681" y="4939"/>
                  </a:cubicBezTo>
                  <a:cubicBezTo>
                    <a:pt x="2686" y="4939"/>
                    <a:pt x="2690" y="4938"/>
                    <a:pt x="2695" y="4938"/>
                  </a:cubicBezTo>
                  <a:cubicBezTo>
                    <a:pt x="2766" y="4925"/>
                    <a:pt x="2829" y="4891"/>
                    <a:pt x="2880" y="4841"/>
                  </a:cubicBezTo>
                  <a:cubicBezTo>
                    <a:pt x="2880" y="4841"/>
                    <a:pt x="3143" y="5017"/>
                    <a:pt x="3436" y="5017"/>
                  </a:cubicBezTo>
                  <a:cubicBezTo>
                    <a:pt x="3491" y="5017"/>
                    <a:pt x="3548" y="5011"/>
                    <a:pt x="3605" y="4996"/>
                  </a:cubicBezTo>
                  <a:cubicBezTo>
                    <a:pt x="3957" y="4899"/>
                    <a:pt x="4024" y="4809"/>
                    <a:pt x="4024" y="4809"/>
                  </a:cubicBezTo>
                  <a:cubicBezTo>
                    <a:pt x="4024" y="4809"/>
                    <a:pt x="4224" y="4857"/>
                    <a:pt x="4381" y="4857"/>
                  </a:cubicBezTo>
                  <a:cubicBezTo>
                    <a:pt x="4442" y="4857"/>
                    <a:pt x="4497" y="4850"/>
                    <a:pt x="4531" y="4830"/>
                  </a:cubicBezTo>
                  <a:cubicBezTo>
                    <a:pt x="4605" y="4787"/>
                    <a:pt x="4672" y="4733"/>
                    <a:pt x="4732" y="4669"/>
                  </a:cubicBezTo>
                  <a:cubicBezTo>
                    <a:pt x="4785" y="4717"/>
                    <a:pt x="4853" y="4742"/>
                    <a:pt x="4921" y="4742"/>
                  </a:cubicBezTo>
                  <a:cubicBezTo>
                    <a:pt x="4972" y="4742"/>
                    <a:pt x="5024" y="4728"/>
                    <a:pt x="5069" y="4699"/>
                  </a:cubicBezTo>
                  <a:cubicBezTo>
                    <a:pt x="5252" y="4584"/>
                    <a:pt x="5224" y="4300"/>
                    <a:pt x="5224" y="4300"/>
                  </a:cubicBezTo>
                  <a:lnTo>
                    <a:pt x="5224" y="4300"/>
                  </a:lnTo>
                  <a:cubicBezTo>
                    <a:pt x="5224" y="4300"/>
                    <a:pt x="5305" y="4357"/>
                    <a:pt x="5389" y="4357"/>
                  </a:cubicBezTo>
                  <a:cubicBezTo>
                    <a:pt x="5440" y="4357"/>
                    <a:pt x="5491" y="4336"/>
                    <a:pt x="5526" y="4271"/>
                  </a:cubicBezTo>
                  <a:cubicBezTo>
                    <a:pt x="5584" y="4187"/>
                    <a:pt x="5599" y="4080"/>
                    <a:pt x="5573" y="3984"/>
                  </a:cubicBezTo>
                  <a:lnTo>
                    <a:pt x="5573" y="3984"/>
                  </a:lnTo>
                  <a:cubicBezTo>
                    <a:pt x="5573" y="3984"/>
                    <a:pt x="5672" y="4008"/>
                    <a:pt x="5779" y="4008"/>
                  </a:cubicBezTo>
                  <a:cubicBezTo>
                    <a:pt x="5880" y="4008"/>
                    <a:pt x="5989" y="3986"/>
                    <a:pt x="6029" y="3903"/>
                  </a:cubicBezTo>
                  <a:cubicBezTo>
                    <a:pt x="6113" y="3730"/>
                    <a:pt x="5858" y="3525"/>
                    <a:pt x="5858" y="3525"/>
                  </a:cubicBezTo>
                  <a:lnTo>
                    <a:pt x="5858" y="3525"/>
                  </a:lnTo>
                  <a:cubicBezTo>
                    <a:pt x="5895" y="3548"/>
                    <a:pt x="5936" y="3560"/>
                    <a:pt x="5976" y="3560"/>
                  </a:cubicBezTo>
                  <a:cubicBezTo>
                    <a:pt x="6049" y="3560"/>
                    <a:pt x="6120" y="3524"/>
                    <a:pt x="6162" y="3458"/>
                  </a:cubicBezTo>
                  <a:cubicBezTo>
                    <a:pt x="6169" y="3447"/>
                    <a:pt x="6176" y="3434"/>
                    <a:pt x="6180" y="3419"/>
                  </a:cubicBezTo>
                  <a:cubicBezTo>
                    <a:pt x="6292" y="3191"/>
                    <a:pt x="6044" y="2755"/>
                    <a:pt x="6044" y="2755"/>
                  </a:cubicBezTo>
                  <a:lnTo>
                    <a:pt x="6044" y="2755"/>
                  </a:lnTo>
                  <a:cubicBezTo>
                    <a:pt x="6044" y="2755"/>
                    <a:pt x="6072" y="2761"/>
                    <a:pt x="6111" y="2761"/>
                  </a:cubicBezTo>
                  <a:cubicBezTo>
                    <a:pt x="6192" y="2761"/>
                    <a:pt x="6319" y="2736"/>
                    <a:pt x="6337" y="2578"/>
                  </a:cubicBezTo>
                  <a:cubicBezTo>
                    <a:pt x="6346" y="2427"/>
                    <a:pt x="6288" y="2278"/>
                    <a:pt x="6176" y="2176"/>
                  </a:cubicBezTo>
                  <a:cubicBezTo>
                    <a:pt x="6176" y="2176"/>
                    <a:pt x="6469" y="2155"/>
                    <a:pt x="6359" y="1911"/>
                  </a:cubicBezTo>
                  <a:cubicBezTo>
                    <a:pt x="6249" y="1665"/>
                    <a:pt x="5936" y="1559"/>
                    <a:pt x="5936" y="1559"/>
                  </a:cubicBezTo>
                  <a:cubicBezTo>
                    <a:pt x="5936" y="1559"/>
                    <a:pt x="6098" y="1276"/>
                    <a:pt x="5923" y="1011"/>
                  </a:cubicBezTo>
                  <a:cubicBezTo>
                    <a:pt x="5806" y="835"/>
                    <a:pt x="5463" y="806"/>
                    <a:pt x="5249" y="806"/>
                  </a:cubicBezTo>
                  <a:cubicBezTo>
                    <a:pt x="5142" y="806"/>
                    <a:pt x="5068" y="813"/>
                    <a:pt x="5068" y="813"/>
                  </a:cubicBezTo>
                  <a:cubicBezTo>
                    <a:pt x="5068" y="813"/>
                    <a:pt x="5459" y="683"/>
                    <a:pt x="5228" y="510"/>
                  </a:cubicBezTo>
                  <a:cubicBezTo>
                    <a:pt x="5149" y="449"/>
                    <a:pt x="5024" y="429"/>
                    <a:pt x="4894" y="429"/>
                  </a:cubicBezTo>
                  <a:cubicBezTo>
                    <a:pt x="4649" y="429"/>
                    <a:pt x="4387" y="500"/>
                    <a:pt x="4387" y="500"/>
                  </a:cubicBezTo>
                  <a:cubicBezTo>
                    <a:pt x="4387" y="500"/>
                    <a:pt x="4531" y="280"/>
                    <a:pt x="4214" y="279"/>
                  </a:cubicBezTo>
                  <a:cubicBezTo>
                    <a:pt x="3897" y="279"/>
                    <a:pt x="3748" y="403"/>
                    <a:pt x="3748" y="403"/>
                  </a:cubicBezTo>
                  <a:cubicBezTo>
                    <a:pt x="3748" y="403"/>
                    <a:pt x="3997" y="1"/>
                    <a:pt x="3683"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3208813" y="2563911"/>
              <a:ext cx="458622" cy="1156009"/>
            </a:xfrm>
            <a:custGeom>
              <a:rect b="b" l="l" r="r" t="t"/>
              <a:pathLst>
                <a:path extrusionOk="0" h="22988" w="9120">
                  <a:moveTo>
                    <a:pt x="3329" y="0"/>
                  </a:moveTo>
                  <a:cubicBezTo>
                    <a:pt x="2964" y="0"/>
                    <a:pt x="2499" y="51"/>
                    <a:pt x="2499" y="51"/>
                  </a:cubicBezTo>
                  <a:cubicBezTo>
                    <a:pt x="2499" y="51"/>
                    <a:pt x="2475" y="968"/>
                    <a:pt x="2393" y="1221"/>
                  </a:cubicBezTo>
                  <a:cubicBezTo>
                    <a:pt x="2313" y="1477"/>
                    <a:pt x="1767" y="1719"/>
                    <a:pt x="1452" y="1753"/>
                  </a:cubicBezTo>
                  <a:cubicBezTo>
                    <a:pt x="1139" y="1786"/>
                    <a:pt x="435" y="2094"/>
                    <a:pt x="442" y="2819"/>
                  </a:cubicBezTo>
                  <a:cubicBezTo>
                    <a:pt x="448" y="3542"/>
                    <a:pt x="826" y="5299"/>
                    <a:pt x="1066" y="5812"/>
                  </a:cubicBezTo>
                  <a:cubicBezTo>
                    <a:pt x="1307" y="6322"/>
                    <a:pt x="1331" y="6460"/>
                    <a:pt x="1299" y="6850"/>
                  </a:cubicBezTo>
                  <a:cubicBezTo>
                    <a:pt x="1268" y="7237"/>
                    <a:pt x="761" y="7942"/>
                    <a:pt x="561" y="8704"/>
                  </a:cubicBezTo>
                  <a:cubicBezTo>
                    <a:pt x="73" y="10560"/>
                    <a:pt x="0" y="12683"/>
                    <a:pt x="953" y="14427"/>
                  </a:cubicBezTo>
                  <a:cubicBezTo>
                    <a:pt x="1258" y="14992"/>
                    <a:pt x="1189" y="15557"/>
                    <a:pt x="1186" y="16172"/>
                  </a:cubicBezTo>
                  <a:cubicBezTo>
                    <a:pt x="1197" y="16882"/>
                    <a:pt x="1327" y="17584"/>
                    <a:pt x="1573" y="18250"/>
                  </a:cubicBezTo>
                  <a:cubicBezTo>
                    <a:pt x="1886" y="19113"/>
                    <a:pt x="2170" y="21142"/>
                    <a:pt x="2211" y="21476"/>
                  </a:cubicBezTo>
                  <a:cubicBezTo>
                    <a:pt x="2252" y="21811"/>
                    <a:pt x="2045" y="22057"/>
                    <a:pt x="1976" y="22167"/>
                  </a:cubicBezTo>
                  <a:cubicBezTo>
                    <a:pt x="1825" y="22376"/>
                    <a:pt x="1625" y="22542"/>
                    <a:pt x="1394" y="22652"/>
                  </a:cubicBezTo>
                  <a:cubicBezTo>
                    <a:pt x="1118" y="22777"/>
                    <a:pt x="966" y="22874"/>
                    <a:pt x="1132" y="22957"/>
                  </a:cubicBezTo>
                  <a:cubicBezTo>
                    <a:pt x="1176" y="22980"/>
                    <a:pt x="1341" y="22987"/>
                    <a:pt x="1557" y="22987"/>
                  </a:cubicBezTo>
                  <a:cubicBezTo>
                    <a:pt x="2033" y="22987"/>
                    <a:pt x="2760" y="22951"/>
                    <a:pt x="3031" y="22951"/>
                  </a:cubicBezTo>
                  <a:cubicBezTo>
                    <a:pt x="3094" y="22951"/>
                    <a:pt x="3132" y="22953"/>
                    <a:pt x="3137" y="22957"/>
                  </a:cubicBezTo>
                  <a:cubicBezTo>
                    <a:pt x="3141" y="22961"/>
                    <a:pt x="3145" y="22963"/>
                    <a:pt x="3150" y="22963"/>
                  </a:cubicBezTo>
                  <a:cubicBezTo>
                    <a:pt x="3189" y="22963"/>
                    <a:pt x="3253" y="22831"/>
                    <a:pt x="3178" y="22445"/>
                  </a:cubicBezTo>
                  <a:cubicBezTo>
                    <a:pt x="3096" y="22013"/>
                    <a:pt x="3165" y="21172"/>
                    <a:pt x="3165" y="21172"/>
                  </a:cubicBezTo>
                  <a:cubicBezTo>
                    <a:pt x="3165" y="21172"/>
                    <a:pt x="3152" y="19359"/>
                    <a:pt x="3196" y="17946"/>
                  </a:cubicBezTo>
                  <a:cubicBezTo>
                    <a:pt x="3241" y="16532"/>
                    <a:pt x="3159" y="15469"/>
                    <a:pt x="3129" y="15333"/>
                  </a:cubicBezTo>
                  <a:cubicBezTo>
                    <a:pt x="3098" y="15195"/>
                    <a:pt x="3047" y="12333"/>
                    <a:pt x="3178" y="11997"/>
                  </a:cubicBezTo>
                  <a:cubicBezTo>
                    <a:pt x="3310" y="11662"/>
                    <a:pt x="3347" y="11039"/>
                    <a:pt x="3347" y="11039"/>
                  </a:cubicBezTo>
                  <a:cubicBezTo>
                    <a:pt x="3834" y="11222"/>
                    <a:pt x="4305" y="11442"/>
                    <a:pt x="4758" y="11697"/>
                  </a:cubicBezTo>
                  <a:cubicBezTo>
                    <a:pt x="5491" y="12106"/>
                    <a:pt x="7694" y="12930"/>
                    <a:pt x="8365" y="12930"/>
                  </a:cubicBezTo>
                  <a:cubicBezTo>
                    <a:pt x="8388" y="12930"/>
                    <a:pt x="8410" y="12929"/>
                    <a:pt x="8430" y="12927"/>
                  </a:cubicBezTo>
                  <a:cubicBezTo>
                    <a:pt x="9009" y="12868"/>
                    <a:pt x="9119" y="11816"/>
                    <a:pt x="8178" y="10708"/>
                  </a:cubicBezTo>
                  <a:cubicBezTo>
                    <a:pt x="7235" y="9599"/>
                    <a:pt x="5597" y="8700"/>
                    <a:pt x="5520" y="8551"/>
                  </a:cubicBezTo>
                  <a:cubicBezTo>
                    <a:pt x="5444" y="8400"/>
                    <a:pt x="5412" y="7599"/>
                    <a:pt x="5205" y="7133"/>
                  </a:cubicBezTo>
                  <a:cubicBezTo>
                    <a:pt x="5000" y="6669"/>
                    <a:pt x="5014" y="6628"/>
                    <a:pt x="5004" y="6281"/>
                  </a:cubicBezTo>
                  <a:cubicBezTo>
                    <a:pt x="4993" y="5937"/>
                    <a:pt x="5964" y="4295"/>
                    <a:pt x="5947" y="3378"/>
                  </a:cubicBezTo>
                  <a:cubicBezTo>
                    <a:pt x="5930" y="2461"/>
                    <a:pt x="5742" y="2043"/>
                    <a:pt x="5545" y="1833"/>
                  </a:cubicBezTo>
                  <a:cubicBezTo>
                    <a:pt x="5345" y="1622"/>
                    <a:pt x="4339" y="1462"/>
                    <a:pt x="4166" y="1348"/>
                  </a:cubicBezTo>
                  <a:cubicBezTo>
                    <a:pt x="3992" y="1236"/>
                    <a:pt x="3811" y="241"/>
                    <a:pt x="3759" y="81"/>
                  </a:cubicBezTo>
                  <a:cubicBezTo>
                    <a:pt x="3739" y="19"/>
                    <a:pt x="3553" y="0"/>
                    <a:pt x="3329"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3329953" y="2566476"/>
              <a:ext cx="49734" cy="51193"/>
            </a:xfrm>
            <a:custGeom>
              <a:rect b="b" l="l" r="r" t="t"/>
              <a:pathLst>
                <a:path extrusionOk="0" h="1018" w="989">
                  <a:moveTo>
                    <a:pt x="92" y="0"/>
                  </a:moveTo>
                  <a:lnTo>
                    <a:pt x="1" y="1018"/>
                  </a:lnTo>
                  <a:lnTo>
                    <a:pt x="1" y="1018"/>
                  </a:lnTo>
                  <a:lnTo>
                    <a:pt x="989" y="388"/>
                  </a:lnTo>
                  <a:lnTo>
                    <a:pt x="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3243561" y="2638436"/>
              <a:ext cx="254606" cy="238111"/>
            </a:xfrm>
            <a:custGeom>
              <a:rect b="b" l="l" r="r" t="t"/>
              <a:pathLst>
                <a:path extrusionOk="0" h="4735" w="5063">
                  <a:moveTo>
                    <a:pt x="3721" y="0"/>
                  </a:moveTo>
                  <a:lnTo>
                    <a:pt x="3721" y="0"/>
                  </a:lnTo>
                  <a:cubicBezTo>
                    <a:pt x="3775" y="254"/>
                    <a:pt x="3823" y="645"/>
                    <a:pt x="3706" y="930"/>
                  </a:cubicBezTo>
                  <a:cubicBezTo>
                    <a:pt x="3482" y="1480"/>
                    <a:pt x="2986" y="1657"/>
                    <a:pt x="2467" y="1657"/>
                  </a:cubicBezTo>
                  <a:cubicBezTo>
                    <a:pt x="2377" y="1657"/>
                    <a:pt x="2286" y="1652"/>
                    <a:pt x="2196" y="1642"/>
                  </a:cubicBezTo>
                  <a:cubicBezTo>
                    <a:pt x="1648" y="1583"/>
                    <a:pt x="1277" y="938"/>
                    <a:pt x="1326" y="114"/>
                  </a:cubicBezTo>
                  <a:lnTo>
                    <a:pt x="1326" y="114"/>
                  </a:lnTo>
                  <a:cubicBezTo>
                    <a:pt x="1257" y="144"/>
                    <a:pt x="1188" y="172"/>
                    <a:pt x="1117" y="194"/>
                  </a:cubicBezTo>
                  <a:cubicBezTo>
                    <a:pt x="921" y="695"/>
                    <a:pt x="260" y="2190"/>
                    <a:pt x="139" y="2664"/>
                  </a:cubicBezTo>
                  <a:cubicBezTo>
                    <a:pt x="73" y="2917"/>
                    <a:pt x="29" y="3122"/>
                    <a:pt x="1" y="3273"/>
                  </a:cubicBezTo>
                  <a:cubicBezTo>
                    <a:pt x="103" y="3631"/>
                    <a:pt x="230" y="3983"/>
                    <a:pt x="377" y="4326"/>
                  </a:cubicBezTo>
                  <a:cubicBezTo>
                    <a:pt x="442" y="4458"/>
                    <a:pt x="500" y="4596"/>
                    <a:pt x="550" y="4734"/>
                  </a:cubicBezTo>
                  <a:lnTo>
                    <a:pt x="4347" y="4635"/>
                  </a:lnTo>
                  <a:cubicBezTo>
                    <a:pt x="4457" y="4279"/>
                    <a:pt x="4828" y="3547"/>
                    <a:pt x="5062" y="2859"/>
                  </a:cubicBezTo>
                  <a:lnTo>
                    <a:pt x="3862" y="32"/>
                  </a:lnTo>
                  <a:lnTo>
                    <a:pt x="3721" y="0"/>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3208964" y="2941863"/>
              <a:ext cx="458471" cy="600433"/>
            </a:xfrm>
            <a:custGeom>
              <a:rect b="b" l="l" r="r" t="t"/>
              <a:pathLst>
                <a:path extrusionOk="0" h="11940" w="9117">
                  <a:moveTo>
                    <a:pt x="5329" y="1"/>
                  </a:moveTo>
                  <a:cubicBezTo>
                    <a:pt x="4441" y="222"/>
                    <a:pt x="3671" y="301"/>
                    <a:pt x="3027" y="301"/>
                  </a:cubicBezTo>
                  <a:cubicBezTo>
                    <a:pt x="2099" y="301"/>
                    <a:pt x="1431" y="139"/>
                    <a:pt x="1047" y="10"/>
                  </a:cubicBezTo>
                  <a:cubicBezTo>
                    <a:pt x="879" y="355"/>
                    <a:pt x="670" y="765"/>
                    <a:pt x="562" y="1194"/>
                  </a:cubicBezTo>
                  <a:cubicBezTo>
                    <a:pt x="74" y="3048"/>
                    <a:pt x="1" y="5173"/>
                    <a:pt x="953" y="6917"/>
                  </a:cubicBezTo>
                  <a:cubicBezTo>
                    <a:pt x="1259" y="7482"/>
                    <a:pt x="1190" y="8046"/>
                    <a:pt x="1186" y="8660"/>
                  </a:cubicBezTo>
                  <a:cubicBezTo>
                    <a:pt x="1197" y="9370"/>
                    <a:pt x="1328" y="10072"/>
                    <a:pt x="1574" y="10738"/>
                  </a:cubicBezTo>
                  <a:cubicBezTo>
                    <a:pt x="1703" y="11133"/>
                    <a:pt x="1807" y="11533"/>
                    <a:pt x="1881" y="11940"/>
                  </a:cubicBezTo>
                  <a:lnTo>
                    <a:pt x="3173" y="11906"/>
                  </a:lnTo>
                  <a:cubicBezTo>
                    <a:pt x="3173" y="11427"/>
                    <a:pt x="3184" y="10909"/>
                    <a:pt x="3199" y="10434"/>
                  </a:cubicBezTo>
                  <a:cubicBezTo>
                    <a:pt x="3246" y="9021"/>
                    <a:pt x="3162" y="7957"/>
                    <a:pt x="3132" y="7821"/>
                  </a:cubicBezTo>
                  <a:cubicBezTo>
                    <a:pt x="3100" y="7683"/>
                    <a:pt x="3050" y="4822"/>
                    <a:pt x="3180" y="4485"/>
                  </a:cubicBezTo>
                  <a:cubicBezTo>
                    <a:pt x="3313" y="4149"/>
                    <a:pt x="3350" y="3527"/>
                    <a:pt x="3350" y="3527"/>
                  </a:cubicBezTo>
                  <a:cubicBezTo>
                    <a:pt x="3835" y="3710"/>
                    <a:pt x="4304" y="3928"/>
                    <a:pt x="4755" y="4181"/>
                  </a:cubicBezTo>
                  <a:cubicBezTo>
                    <a:pt x="5489" y="4590"/>
                    <a:pt x="7695" y="5414"/>
                    <a:pt x="8364" y="5414"/>
                  </a:cubicBezTo>
                  <a:cubicBezTo>
                    <a:pt x="8386" y="5414"/>
                    <a:pt x="8408" y="5413"/>
                    <a:pt x="8427" y="5411"/>
                  </a:cubicBezTo>
                  <a:cubicBezTo>
                    <a:pt x="9006" y="5352"/>
                    <a:pt x="9116" y="4300"/>
                    <a:pt x="8175" y="3192"/>
                  </a:cubicBezTo>
                  <a:cubicBezTo>
                    <a:pt x="7232" y="2083"/>
                    <a:pt x="5594" y="1184"/>
                    <a:pt x="5519" y="1033"/>
                  </a:cubicBezTo>
                  <a:cubicBezTo>
                    <a:pt x="5465" y="920"/>
                    <a:pt x="5432" y="433"/>
                    <a:pt x="5329"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3303653" y="2416874"/>
              <a:ext cx="123959" cy="186064"/>
            </a:xfrm>
            <a:custGeom>
              <a:rect b="b" l="l" r="r" t="t"/>
              <a:pathLst>
                <a:path extrusionOk="0" h="3700" w="2465">
                  <a:moveTo>
                    <a:pt x="1301" y="1"/>
                  </a:moveTo>
                  <a:cubicBezTo>
                    <a:pt x="1301" y="1"/>
                    <a:pt x="1048" y="386"/>
                    <a:pt x="928" y="461"/>
                  </a:cubicBezTo>
                  <a:cubicBezTo>
                    <a:pt x="918" y="467"/>
                    <a:pt x="908" y="470"/>
                    <a:pt x="899" y="470"/>
                  </a:cubicBezTo>
                  <a:cubicBezTo>
                    <a:pt x="803" y="470"/>
                    <a:pt x="761" y="144"/>
                    <a:pt x="761" y="144"/>
                  </a:cubicBezTo>
                  <a:cubicBezTo>
                    <a:pt x="688" y="343"/>
                    <a:pt x="599" y="537"/>
                    <a:pt x="496" y="720"/>
                  </a:cubicBezTo>
                  <a:cubicBezTo>
                    <a:pt x="371" y="919"/>
                    <a:pt x="202" y="1087"/>
                    <a:pt x="0" y="1210"/>
                  </a:cubicBezTo>
                  <a:cubicBezTo>
                    <a:pt x="0" y="1210"/>
                    <a:pt x="140" y="2330"/>
                    <a:pt x="211" y="2520"/>
                  </a:cubicBezTo>
                  <a:cubicBezTo>
                    <a:pt x="323" y="2826"/>
                    <a:pt x="509" y="3219"/>
                    <a:pt x="755" y="3430"/>
                  </a:cubicBezTo>
                  <a:cubicBezTo>
                    <a:pt x="893" y="3549"/>
                    <a:pt x="1151" y="3700"/>
                    <a:pt x="1384" y="3700"/>
                  </a:cubicBezTo>
                  <a:cubicBezTo>
                    <a:pt x="1457" y="3700"/>
                    <a:pt x="1527" y="3685"/>
                    <a:pt x="1590" y="3650"/>
                  </a:cubicBezTo>
                  <a:cubicBezTo>
                    <a:pt x="2125" y="3353"/>
                    <a:pt x="2376" y="2785"/>
                    <a:pt x="2438" y="2198"/>
                  </a:cubicBezTo>
                  <a:cubicBezTo>
                    <a:pt x="2464" y="1928"/>
                    <a:pt x="2429" y="1014"/>
                    <a:pt x="2429" y="1014"/>
                  </a:cubicBezTo>
                  <a:cubicBezTo>
                    <a:pt x="2429" y="1014"/>
                    <a:pt x="2160" y="839"/>
                    <a:pt x="2086" y="711"/>
                  </a:cubicBezTo>
                  <a:cubicBezTo>
                    <a:pt x="2047" y="649"/>
                    <a:pt x="2013" y="584"/>
                    <a:pt x="1983" y="517"/>
                  </a:cubicBezTo>
                  <a:cubicBezTo>
                    <a:pt x="1983" y="517"/>
                    <a:pt x="1916" y="628"/>
                    <a:pt x="1839" y="628"/>
                  </a:cubicBezTo>
                  <a:cubicBezTo>
                    <a:pt x="1827" y="628"/>
                    <a:pt x="1814" y="625"/>
                    <a:pt x="1801" y="617"/>
                  </a:cubicBezTo>
                  <a:cubicBezTo>
                    <a:pt x="1707" y="567"/>
                    <a:pt x="1301" y="1"/>
                    <a:pt x="1301"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3286857" y="2498891"/>
              <a:ext cx="25747" cy="37816"/>
            </a:xfrm>
            <a:custGeom>
              <a:rect b="b" l="l" r="r" t="t"/>
              <a:pathLst>
                <a:path extrusionOk="0" h="752" w="512">
                  <a:moveTo>
                    <a:pt x="181" y="1"/>
                  </a:moveTo>
                  <a:cubicBezTo>
                    <a:pt x="144" y="1"/>
                    <a:pt x="110" y="21"/>
                    <a:pt x="86" y="75"/>
                  </a:cubicBezTo>
                  <a:cubicBezTo>
                    <a:pt x="1" y="280"/>
                    <a:pt x="148" y="507"/>
                    <a:pt x="234" y="613"/>
                  </a:cubicBezTo>
                  <a:cubicBezTo>
                    <a:pt x="310" y="686"/>
                    <a:pt x="407" y="735"/>
                    <a:pt x="511" y="751"/>
                  </a:cubicBezTo>
                  <a:lnTo>
                    <a:pt x="416" y="155"/>
                  </a:lnTo>
                  <a:cubicBezTo>
                    <a:pt x="416" y="155"/>
                    <a:pt x="285" y="1"/>
                    <a:pt x="181"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3426402" y="2489689"/>
              <a:ext cx="21171" cy="39878"/>
            </a:xfrm>
            <a:custGeom>
              <a:rect b="b" l="l" r="r" t="t"/>
              <a:pathLst>
                <a:path extrusionOk="0" h="793" w="421">
                  <a:moveTo>
                    <a:pt x="214" y="1"/>
                  </a:moveTo>
                  <a:cubicBezTo>
                    <a:pt x="116" y="1"/>
                    <a:pt x="16" y="161"/>
                    <a:pt x="16" y="161"/>
                  </a:cubicBezTo>
                  <a:lnTo>
                    <a:pt x="1" y="793"/>
                  </a:lnTo>
                  <a:cubicBezTo>
                    <a:pt x="94" y="759"/>
                    <a:pt x="174" y="700"/>
                    <a:pt x="232" y="619"/>
                  </a:cubicBezTo>
                  <a:cubicBezTo>
                    <a:pt x="303" y="504"/>
                    <a:pt x="420" y="262"/>
                    <a:pt x="308" y="68"/>
                  </a:cubicBezTo>
                  <a:cubicBezTo>
                    <a:pt x="280" y="19"/>
                    <a:pt x="247" y="1"/>
                    <a:pt x="214"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3355297" y="2530524"/>
              <a:ext cx="28815" cy="7945"/>
            </a:xfrm>
            <a:custGeom>
              <a:rect b="b" l="l" r="r" t="t"/>
              <a:pathLst>
                <a:path extrusionOk="0" fill="none" h="158" w="573">
                  <a:moveTo>
                    <a:pt x="0" y="12"/>
                  </a:moveTo>
                  <a:cubicBezTo>
                    <a:pt x="71" y="88"/>
                    <a:pt x="166" y="137"/>
                    <a:pt x="269" y="148"/>
                  </a:cubicBezTo>
                  <a:cubicBezTo>
                    <a:pt x="390" y="157"/>
                    <a:pt x="505" y="101"/>
                    <a:pt x="572"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3347201" y="2546566"/>
              <a:ext cx="48075" cy="25445"/>
            </a:xfrm>
            <a:custGeom>
              <a:rect b="b" l="l" r="r" t="t"/>
              <a:pathLst>
                <a:path extrusionOk="0" fill="none" h="506" w="956">
                  <a:moveTo>
                    <a:pt x="1" y="62"/>
                  </a:moveTo>
                  <a:cubicBezTo>
                    <a:pt x="1" y="62"/>
                    <a:pt x="424" y="505"/>
                    <a:pt x="955"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3338703" y="2490996"/>
              <a:ext cx="9203" cy="16494"/>
            </a:xfrm>
            <a:custGeom>
              <a:rect b="b" l="l" r="r" t="t"/>
              <a:pathLst>
                <a:path extrusionOk="0" h="328" w="183">
                  <a:moveTo>
                    <a:pt x="86" y="0"/>
                  </a:moveTo>
                  <a:cubicBezTo>
                    <a:pt x="84" y="0"/>
                    <a:pt x="82" y="1"/>
                    <a:pt x="80" y="1"/>
                  </a:cubicBezTo>
                  <a:cubicBezTo>
                    <a:pt x="34" y="6"/>
                    <a:pt x="0" y="79"/>
                    <a:pt x="6" y="168"/>
                  </a:cubicBezTo>
                  <a:cubicBezTo>
                    <a:pt x="11" y="256"/>
                    <a:pt x="51" y="327"/>
                    <a:pt x="96" y="327"/>
                  </a:cubicBezTo>
                  <a:cubicBezTo>
                    <a:pt x="98" y="327"/>
                    <a:pt x="99" y="327"/>
                    <a:pt x="101" y="327"/>
                  </a:cubicBezTo>
                  <a:cubicBezTo>
                    <a:pt x="149" y="319"/>
                    <a:pt x="183" y="249"/>
                    <a:pt x="177" y="159"/>
                  </a:cubicBezTo>
                  <a:cubicBezTo>
                    <a:pt x="172" y="71"/>
                    <a:pt x="130" y="0"/>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3386776" y="2487878"/>
              <a:ext cx="9303" cy="16444"/>
            </a:xfrm>
            <a:custGeom>
              <a:rect b="b" l="l" r="r" t="t"/>
              <a:pathLst>
                <a:path extrusionOk="0" h="327" w="185">
                  <a:moveTo>
                    <a:pt x="89" y="1"/>
                  </a:moveTo>
                  <a:cubicBezTo>
                    <a:pt x="87" y="1"/>
                    <a:pt x="85" y="1"/>
                    <a:pt x="82" y="1"/>
                  </a:cubicBezTo>
                  <a:cubicBezTo>
                    <a:pt x="36" y="7"/>
                    <a:pt x="0" y="78"/>
                    <a:pt x="8" y="169"/>
                  </a:cubicBezTo>
                  <a:cubicBezTo>
                    <a:pt x="13" y="254"/>
                    <a:pt x="52" y="326"/>
                    <a:pt x="96" y="326"/>
                  </a:cubicBezTo>
                  <a:cubicBezTo>
                    <a:pt x="99" y="326"/>
                    <a:pt x="101" y="326"/>
                    <a:pt x="103" y="326"/>
                  </a:cubicBezTo>
                  <a:cubicBezTo>
                    <a:pt x="151" y="320"/>
                    <a:pt x="185" y="247"/>
                    <a:pt x="179" y="158"/>
                  </a:cubicBezTo>
                  <a:cubicBezTo>
                    <a:pt x="172" y="72"/>
                    <a:pt x="135"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3325176" y="2474857"/>
              <a:ext cx="26703" cy="12874"/>
            </a:xfrm>
            <a:custGeom>
              <a:rect b="b" l="l" r="r" t="t"/>
              <a:pathLst>
                <a:path extrusionOk="0" fill="none" h="256" w="531">
                  <a:moveTo>
                    <a:pt x="1" y="256"/>
                  </a:moveTo>
                  <a:cubicBezTo>
                    <a:pt x="1" y="256"/>
                    <a:pt x="113" y="1"/>
                    <a:pt x="530" y="85"/>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3376266" y="2468672"/>
              <a:ext cx="29217" cy="10912"/>
            </a:xfrm>
            <a:custGeom>
              <a:rect b="b" l="l" r="r" t="t"/>
              <a:pathLst>
                <a:path extrusionOk="0" fill="none" h="217" w="581">
                  <a:moveTo>
                    <a:pt x="1" y="168"/>
                  </a:moveTo>
                  <a:cubicBezTo>
                    <a:pt x="1" y="168"/>
                    <a:pt x="342" y="1"/>
                    <a:pt x="580" y="21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3123226" y="2653270"/>
              <a:ext cx="163133" cy="212314"/>
            </a:xfrm>
            <a:custGeom>
              <a:rect b="b" l="l" r="r" t="t"/>
              <a:pathLst>
                <a:path extrusionOk="0" h="4222" w="3244">
                  <a:moveTo>
                    <a:pt x="2774" y="0"/>
                  </a:moveTo>
                  <a:cubicBezTo>
                    <a:pt x="2538" y="0"/>
                    <a:pt x="2267" y="19"/>
                    <a:pt x="2092" y="89"/>
                  </a:cubicBezTo>
                  <a:cubicBezTo>
                    <a:pt x="1728" y="236"/>
                    <a:pt x="1585" y="803"/>
                    <a:pt x="1555" y="1045"/>
                  </a:cubicBezTo>
                  <a:cubicBezTo>
                    <a:pt x="1523" y="1288"/>
                    <a:pt x="206" y="3394"/>
                    <a:pt x="183" y="3509"/>
                  </a:cubicBezTo>
                  <a:cubicBezTo>
                    <a:pt x="161" y="3626"/>
                    <a:pt x="1" y="3966"/>
                    <a:pt x="394" y="4148"/>
                  </a:cubicBezTo>
                  <a:cubicBezTo>
                    <a:pt x="503" y="4200"/>
                    <a:pt x="614" y="4222"/>
                    <a:pt x="723" y="4222"/>
                  </a:cubicBezTo>
                  <a:cubicBezTo>
                    <a:pt x="1004" y="4222"/>
                    <a:pt x="1259" y="4072"/>
                    <a:pt x="1367" y="3891"/>
                  </a:cubicBezTo>
                  <a:cubicBezTo>
                    <a:pt x="1514" y="3643"/>
                    <a:pt x="2369" y="2031"/>
                    <a:pt x="2369" y="2031"/>
                  </a:cubicBezTo>
                  <a:lnTo>
                    <a:pt x="3244" y="22"/>
                  </a:lnTo>
                  <a:cubicBezTo>
                    <a:pt x="3244" y="22"/>
                    <a:pt x="3030" y="0"/>
                    <a:pt x="27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3123226" y="2652016"/>
              <a:ext cx="163133" cy="220812"/>
            </a:xfrm>
            <a:custGeom>
              <a:rect b="b" l="l" r="r" t="t"/>
              <a:pathLst>
                <a:path extrusionOk="0" fill="none" h="4391" w="3244">
                  <a:moveTo>
                    <a:pt x="3244" y="80"/>
                  </a:moveTo>
                  <a:cubicBezTo>
                    <a:pt x="3244" y="80"/>
                    <a:pt x="2457" y="0"/>
                    <a:pt x="2092" y="147"/>
                  </a:cubicBezTo>
                  <a:cubicBezTo>
                    <a:pt x="1728" y="294"/>
                    <a:pt x="1585" y="861"/>
                    <a:pt x="1555" y="1103"/>
                  </a:cubicBezTo>
                  <a:cubicBezTo>
                    <a:pt x="1523" y="1346"/>
                    <a:pt x="206" y="3452"/>
                    <a:pt x="183" y="3567"/>
                  </a:cubicBezTo>
                  <a:cubicBezTo>
                    <a:pt x="161" y="3684"/>
                    <a:pt x="1" y="4024"/>
                    <a:pt x="394" y="4206"/>
                  </a:cubicBezTo>
                  <a:cubicBezTo>
                    <a:pt x="785" y="4391"/>
                    <a:pt x="1218" y="4199"/>
                    <a:pt x="1367" y="3949"/>
                  </a:cubicBezTo>
                  <a:cubicBezTo>
                    <a:pt x="1514" y="3701"/>
                    <a:pt x="2369" y="2089"/>
                    <a:pt x="2369" y="2089"/>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3451646" y="2647487"/>
              <a:ext cx="173140" cy="206581"/>
            </a:xfrm>
            <a:custGeom>
              <a:rect b="b" l="l" r="r" t="t"/>
              <a:pathLst>
                <a:path extrusionOk="0" h="4108" w="3443">
                  <a:moveTo>
                    <a:pt x="673" y="0"/>
                  </a:moveTo>
                  <a:cubicBezTo>
                    <a:pt x="336" y="0"/>
                    <a:pt x="0" y="51"/>
                    <a:pt x="0" y="51"/>
                  </a:cubicBezTo>
                  <a:lnTo>
                    <a:pt x="878" y="2049"/>
                  </a:lnTo>
                  <a:cubicBezTo>
                    <a:pt x="878" y="2049"/>
                    <a:pt x="1916" y="3572"/>
                    <a:pt x="2076" y="3812"/>
                  </a:cubicBezTo>
                  <a:cubicBezTo>
                    <a:pt x="2187" y="3978"/>
                    <a:pt x="2431" y="4108"/>
                    <a:pt x="2697" y="4108"/>
                  </a:cubicBezTo>
                  <a:cubicBezTo>
                    <a:pt x="2817" y="4108"/>
                    <a:pt x="2942" y="4081"/>
                    <a:pt x="3060" y="4019"/>
                  </a:cubicBezTo>
                  <a:cubicBezTo>
                    <a:pt x="3442" y="3820"/>
                    <a:pt x="3265" y="3488"/>
                    <a:pt x="3237" y="3372"/>
                  </a:cubicBezTo>
                  <a:cubicBezTo>
                    <a:pt x="3209" y="3257"/>
                    <a:pt x="1784" y="1227"/>
                    <a:pt x="1739" y="985"/>
                  </a:cubicBezTo>
                  <a:cubicBezTo>
                    <a:pt x="1696" y="741"/>
                    <a:pt x="1523" y="182"/>
                    <a:pt x="1152" y="57"/>
                  </a:cubicBezTo>
                  <a:cubicBezTo>
                    <a:pt x="1024" y="14"/>
                    <a:pt x="849" y="0"/>
                    <a:pt x="6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3451646" y="2645730"/>
              <a:ext cx="173140" cy="215583"/>
            </a:xfrm>
            <a:custGeom>
              <a:rect b="b" l="l" r="r" t="t"/>
              <a:pathLst>
                <a:path extrusionOk="0" fill="none" h="4287" w="3443">
                  <a:moveTo>
                    <a:pt x="0" y="119"/>
                  </a:moveTo>
                  <a:cubicBezTo>
                    <a:pt x="0" y="119"/>
                    <a:pt x="781" y="0"/>
                    <a:pt x="1152" y="125"/>
                  </a:cubicBezTo>
                  <a:cubicBezTo>
                    <a:pt x="1523" y="250"/>
                    <a:pt x="1696" y="809"/>
                    <a:pt x="1739" y="1053"/>
                  </a:cubicBezTo>
                  <a:cubicBezTo>
                    <a:pt x="1784" y="1295"/>
                    <a:pt x="3209" y="3325"/>
                    <a:pt x="3237" y="3440"/>
                  </a:cubicBezTo>
                  <a:cubicBezTo>
                    <a:pt x="3265" y="3556"/>
                    <a:pt x="3442" y="3888"/>
                    <a:pt x="3060" y="4087"/>
                  </a:cubicBezTo>
                  <a:cubicBezTo>
                    <a:pt x="2680" y="4287"/>
                    <a:pt x="2236" y="4121"/>
                    <a:pt x="2076" y="3880"/>
                  </a:cubicBezTo>
                  <a:cubicBezTo>
                    <a:pt x="1916" y="3640"/>
                    <a:pt x="878" y="2117"/>
                    <a:pt x="878" y="211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3114627" y="2735941"/>
              <a:ext cx="259081" cy="149957"/>
            </a:xfrm>
            <a:custGeom>
              <a:rect b="b" l="l" r="r" t="t"/>
              <a:pathLst>
                <a:path extrusionOk="0" h="2982" w="5152">
                  <a:moveTo>
                    <a:pt x="5007" y="0"/>
                  </a:moveTo>
                  <a:cubicBezTo>
                    <a:pt x="4972" y="0"/>
                    <a:pt x="4926" y="113"/>
                    <a:pt x="4885" y="447"/>
                  </a:cubicBezTo>
                  <a:cubicBezTo>
                    <a:pt x="4846" y="769"/>
                    <a:pt x="4740" y="907"/>
                    <a:pt x="4643" y="1537"/>
                  </a:cubicBezTo>
                  <a:cubicBezTo>
                    <a:pt x="4605" y="1677"/>
                    <a:pt x="4544" y="1809"/>
                    <a:pt x="4460" y="1927"/>
                  </a:cubicBezTo>
                  <a:cubicBezTo>
                    <a:pt x="4460" y="1927"/>
                    <a:pt x="3470" y="2060"/>
                    <a:pt x="2823" y="2060"/>
                  </a:cubicBezTo>
                  <a:cubicBezTo>
                    <a:pt x="2701" y="2060"/>
                    <a:pt x="2592" y="2055"/>
                    <a:pt x="2503" y="2044"/>
                  </a:cubicBezTo>
                  <a:cubicBezTo>
                    <a:pt x="1562" y="1923"/>
                    <a:pt x="1146" y="1794"/>
                    <a:pt x="1146" y="1794"/>
                  </a:cubicBezTo>
                  <a:lnTo>
                    <a:pt x="677" y="1587"/>
                  </a:lnTo>
                  <a:cubicBezTo>
                    <a:pt x="531" y="1640"/>
                    <a:pt x="407" y="1738"/>
                    <a:pt x="325" y="1869"/>
                  </a:cubicBezTo>
                  <a:cubicBezTo>
                    <a:pt x="177" y="2091"/>
                    <a:pt x="0" y="2857"/>
                    <a:pt x="339" y="2952"/>
                  </a:cubicBezTo>
                  <a:cubicBezTo>
                    <a:pt x="419" y="2973"/>
                    <a:pt x="522" y="2982"/>
                    <a:pt x="643" y="2982"/>
                  </a:cubicBezTo>
                  <a:cubicBezTo>
                    <a:pt x="1039" y="2982"/>
                    <a:pt x="1615" y="2890"/>
                    <a:pt x="2089" y="2870"/>
                  </a:cubicBezTo>
                  <a:cubicBezTo>
                    <a:pt x="2708" y="2842"/>
                    <a:pt x="4499" y="2627"/>
                    <a:pt x="4499" y="2627"/>
                  </a:cubicBezTo>
                  <a:lnTo>
                    <a:pt x="4771" y="2607"/>
                  </a:lnTo>
                  <a:cubicBezTo>
                    <a:pt x="5092" y="2583"/>
                    <a:pt x="5075" y="2348"/>
                    <a:pt x="5114" y="2258"/>
                  </a:cubicBezTo>
                  <a:cubicBezTo>
                    <a:pt x="5151" y="2171"/>
                    <a:pt x="5084" y="1748"/>
                    <a:pt x="5071" y="1606"/>
                  </a:cubicBezTo>
                  <a:cubicBezTo>
                    <a:pt x="5056" y="1466"/>
                    <a:pt x="5075" y="296"/>
                    <a:pt x="5056" y="124"/>
                  </a:cubicBezTo>
                  <a:cubicBezTo>
                    <a:pt x="5050" y="54"/>
                    <a:pt x="5031" y="0"/>
                    <a:pt x="5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3114627" y="2730007"/>
              <a:ext cx="259081" cy="159059"/>
            </a:xfrm>
            <a:custGeom>
              <a:rect b="b" l="l" r="r" t="t"/>
              <a:pathLst>
                <a:path extrusionOk="0" fill="none" h="3163" w="5152">
                  <a:moveTo>
                    <a:pt x="1146" y="1912"/>
                  </a:moveTo>
                  <a:cubicBezTo>
                    <a:pt x="1146" y="1912"/>
                    <a:pt x="1562" y="2041"/>
                    <a:pt x="2503" y="2162"/>
                  </a:cubicBezTo>
                  <a:cubicBezTo>
                    <a:pt x="3062" y="2233"/>
                    <a:pt x="4460" y="2045"/>
                    <a:pt x="4460" y="2045"/>
                  </a:cubicBezTo>
                  <a:cubicBezTo>
                    <a:pt x="4544" y="1927"/>
                    <a:pt x="4605" y="1795"/>
                    <a:pt x="4643" y="1655"/>
                  </a:cubicBezTo>
                  <a:cubicBezTo>
                    <a:pt x="4740" y="1025"/>
                    <a:pt x="4846" y="887"/>
                    <a:pt x="4885" y="565"/>
                  </a:cubicBezTo>
                  <a:cubicBezTo>
                    <a:pt x="4954" y="0"/>
                    <a:pt x="5040" y="69"/>
                    <a:pt x="5056" y="242"/>
                  </a:cubicBezTo>
                  <a:cubicBezTo>
                    <a:pt x="5075" y="414"/>
                    <a:pt x="5056" y="1584"/>
                    <a:pt x="5071" y="1724"/>
                  </a:cubicBezTo>
                  <a:cubicBezTo>
                    <a:pt x="5084" y="1866"/>
                    <a:pt x="5151" y="2289"/>
                    <a:pt x="5114" y="2376"/>
                  </a:cubicBezTo>
                  <a:cubicBezTo>
                    <a:pt x="5075" y="2466"/>
                    <a:pt x="5092" y="2701"/>
                    <a:pt x="4771" y="2725"/>
                  </a:cubicBezTo>
                  <a:lnTo>
                    <a:pt x="4499" y="2745"/>
                  </a:lnTo>
                  <a:cubicBezTo>
                    <a:pt x="4499" y="2745"/>
                    <a:pt x="2708" y="2960"/>
                    <a:pt x="2089" y="2988"/>
                  </a:cubicBezTo>
                  <a:cubicBezTo>
                    <a:pt x="1471" y="3014"/>
                    <a:pt x="679" y="3163"/>
                    <a:pt x="339" y="3070"/>
                  </a:cubicBezTo>
                  <a:cubicBezTo>
                    <a:pt x="0" y="2975"/>
                    <a:pt x="177" y="2209"/>
                    <a:pt x="325" y="1987"/>
                  </a:cubicBezTo>
                  <a:cubicBezTo>
                    <a:pt x="407" y="1856"/>
                    <a:pt x="531" y="1758"/>
                    <a:pt x="677" y="1705"/>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3368472" y="2735840"/>
              <a:ext cx="261646" cy="138592"/>
            </a:xfrm>
            <a:custGeom>
              <a:rect b="b" l="l" r="r" t="t"/>
              <a:pathLst>
                <a:path extrusionOk="0" h="2756" w="5203">
                  <a:moveTo>
                    <a:pt x="54" y="1"/>
                  </a:moveTo>
                  <a:cubicBezTo>
                    <a:pt x="29" y="1"/>
                    <a:pt x="13" y="55"/>
                    <a:pt x="10" y="125"/>
                  </a:cubicBezTo>
                  <a:cubicBezTo>
                    <a:pt x="1" y="290"/>
                    <a:pt x="83" y="1463"/>
                    <a:pt x="74" y="1604"/>
                  </a:cubicBezTo>
                  <a:cubicBezTo>
                    <a:pt x="64" y="1748"/>
                    <a:pt x="25" y="2169"/>
                    <a:pt x="66" y="2258"/>
                  </a:cubicBezTo>
                  <a:cubicBezTo>
                    <a:pt x="107" y="2348"/>
                    <a:pt x="105" y="2583"/>
                    <a:pt x="426" y="2588"/>
                  </a:cubicBezTo>
                  <a:cubicBezTo>
                    <a:pt x="556" y="2588"/>
                    <a:pt x="700" y="2594"/>
                    <a:pt x="700" y="2594"/>
                  </a:cubicBezTo>
                  <a:cubicBezTo>
                    <a:pt x="700" y="2594"/>
                    <a:pt x="2500" y="2711"/>
                    <a:pt x="3117" y="2711"/>
                  </a:cubicBezTo>
                  <a:cubicBezTo>
                    <a:pt x="3517" y="2711"/>
                    <a:pt x="3999" y="2756"/>
                    <a:pt x="4378" y="2756"/>
                  </a:cubicBezTo>
                  <a:cubicBezTo>
                    <a:pt x="4581" y="2756"/>
                    <a:pt x="4754" y="2743"/>
                    <a:pt x="4871" y="2704"/>
                  </a:cubicBezTo>
                  <a:cubicBezTo>
                    <a:pt x="5202" y="2592"/>
                    <a:pt x="4988" y="1837"/>
                    <a:pt x="4828" y="1621"/>
                  </a:cubicBezTo>
                  <a:cubicBezTo>
                    <a:pt x="4738" y="1496"/>
                    <a:pt x="4608" y="1405"/>
                    <a:pt x="4461" y="1360"/>
                  </a:cubicBezTo>
                  <a:lnTo>
                    <a:pt x="4004" y="1588"/>
                  </a:lnTo>
                  <a:cubicBezTo>
                    <a:pt x="4004" y="1588"/>
                    <a:pt x="3594" y="1738"/>
                    <a:pt x="2662" y="1910"/>
                  </a:cubicBezTo>
                  <a:cubicBezTo>
                    <a:pt x="2490" y="1942"/>
                    <a:pt x="2235" y="1953"/>
                    <a:pt x="1966" y="1953"/>
                  </a:cubicBezTo>
                  <a:cubicBezTo>
                    <a:pt x="1369" y="1953"/>
                    <a:pt x="702" y="1899"/>
                    <a:pt x="702" y="1899"/>
                  </a:cubicBezTo>
                  <a:cubicBezTo>
                    <a:pt x="610" y="1783"/>
                    <a:pt x="543" y="1655"/>
                    <a:pt x="499" y="1517"/>
                  </a:cubicBezTo>
                  <a:cubicBezTo>
                    <a:pt x="370" y="894"/>
                    <a:pt x="256" y="762"/>
                    <a:pt x="199" y="441"/>
                  </a:cubicBezTo>
                  <a:cubicBezTo>
                    <a:pt x="141" y="110"/>
                    <a:pt x="88" y="1"/>
                    <a:pt x="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3368472" y="2731267"/>
              <a:ext cx="261646" cy="147845"/>
            </a:xfrm>
            <a:custGeom>
              <a:rect b="b" l="l" r="r" t="t"/>
              <a:pathLst>
                <a:path extrusionOk="0" fill="none" h="2940" w="5203">
                  <a:moveTo>
                    <a:pt x="4004" y="1712"/>
                  </a:moveTo>
                  <a:cubicBezTo>
                    <a:pt x="4004" y="1712"/>
                    <a:pt x="3594" y="1862"/>
                    <a:pt x="2662" y="2034"/>
                  </a:cubicBezTo>
                  <a:cubicBezTo>
                    <a:pt x="2107" y="2136"/>
                    <a:pt x="702" y="2023"/>
                    <a:pt x="702" y="2023"/>
                  </a:cubicBezTo>
                  <a:cubicBezTo>
                    <a:pt x="610" y="1907"/>
                    <a:pt x="543" y="1779"/>
                    <a:pt x="499" y="1641"/>
                  </a:cubicBezTo>
                  <a:cubicBezTo>
                    <a:pt x="370" y="1018"/>
                    <a:pt x="256" y="886"/>
                    <a:pt x="199" y="565"/>
                  </a:cubicBezTo>
                  <a:cubicBezTo>
                    <a:pt x="100" y="1"/>
                    <a:pt x="18" y="81"/>
                    <a:pt x="10" y="249"/>
                  </a:cubicBezTo>
                  <a:cubicBezTo>
                    <a:pt x="1" y="414"/>
                    <a:pt x="83" y="1587"/>
                    <a:pt x="74" y="1728"/>
                  </a:cubicBezTo>
                  <a:cubicBezTo>
                    <a:pt x="64" y="1872"/>
                    <a:pt x="25" y="2293"/>
                    <a:pt x="66" y="2382"/>
                  </a:cubicBezTo>
                  <a:cubicBezTo>
                    <a:pt x="107" y="2472"/>
                    <a:pt x="105" y="2707"/>
                    <a:pt x="426" y="2712"/>
                  </a:cubicBezTo>
                  <a:cubicBezTo>
                    <a:pt x="556" y="2712"/>
                    <a:pt x="700" y="2718"/>
                    <a:pt x="700" y="2718"/>
                  </a:cubicBezTo>
                  <a:cubicBezTo>
                    <a:pt x="700" y="2718"/>
                    <a:pt x="2500" y="2835"/>
                    <a:pt x="3117" y="2835"/>
                  </a:cubicBezTo>
                  <a:cubicBezTo>
                    <a:pt x="3732" y="2835"/>
                    <a:pt x="4537" y="2940"/>
                    <a:pt x="4871" y="2828"/>
                  </a:cubicBezTo>
                  <a:cubicBezTo>
                    <a:pt x="5202" y="2716"/>
                    <a:pt x="4988" y="1961"/>
                    <a:pt x="4828" y="1745"/>
                  </a:cubicBezTo>
                  <a:cubicBezTo>
                    <a:pt x="4738" y="1620"/>
                    <a:pt x="4608" y="1529"/>
                    <a:pt x="4461" y="148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3348911" y="3102427"/>
              <a:ext cx="353471" cy="220058"/>
            </a:xfrm>
            <a:custGeom>
              <a:rect b="b" l="l" r="r" t="t"/>
              <a:pathLst>
                <a:path extrusionOk="0" h="4376" w="7029">
                  <a:moveTo>
                    <a:pt x="5396" y="0"/>
                  </a:moveTo>
                  <a:lnTo>
                    <a:pt x="5127" y="1264"/>
                  </a:lnTo>
                  <a:cubicBezTo>
                    <a:pt x="5127" y="1264"/>
                    <a:pt x="1944" y="1478"/>
                    <a:pt x="1467" y="1491"/>
                  </a:cubicBezTo>
                  <a:cubicBezTo>
                    <a:pt x="1444" y="1492"/>
                    <a:pt x="1421" y="1492"/>
                    <a:pt x="1397" y="1492"/>
                  </a:cubicBezTo>
                  <a:cubicBezTo>
                    <a:pt x="1079" y="1492"/>
                    <a:pt x="736" y="1438"/>
                    <a:pt x="492" y="1438"/>
                  </a:cubicBezTo>
                  <a:cubicBezTo>
                    <a:pt x="383" y="1438"/>
                    <a:pt x="294" y="1449"/>
                    <a:pt x="235" y="1480"/>
                  </a:cubicBezTo>
                  <a:cubicBezTo>
                    <a:pt x="36" y="1586"/>
                    <a:pt x="0" y="1892"/>
                    <a:pt x="79" y="2125"/>
                  </a:cubicBezTo>
                  <a:cubicBezTo>
                    <a:pt x="181" y="2373"/>
                    <a:pt x="204" y="2645"/>
                    <a:pt x="142" y="2906"/>
                  </a:cubicBezTo>
                  <a:cubicBezTo>
                    <a:pt x="62" y="3228"/>
                    <a:pt x="28" y="3517"/>
                    <a:pt x="109" y="3804"/>
                  </a:cubicBezTo>
                  <a:cubicBezTo>
                    <a:pt x="185" y="4083"/>
                    <a:pt x="304" y="4375"/>
                    <a:pt x="470" y="4375"/>
                  </a:cubicBezTo>
                  <a:cubicBezTo>
                    <a:pt x="475" y="4375"/>
                    <a:pt x="480" y="4375"/>
                    <a:pt x="485" y="4374"/>
                  </a:cubicBezTo>
                  <a:cubicBezTo>
                    <a:pt x="658" y="4356"/>
                    <a:pt x="595" y="4184"/>
                    <a:pt x="623" y="4082"/>
                  </a:cubicBezTo>
                  <a:cubicBezTo>
                    <a:pt x="694" y="3765"/>
                    <a:pt x="781" y="3454"/>
                    <a:pt x="888" y="3148"/>
                  </a:cubicBezTo>
                  <a:cubicBezTo>
                    <a:pt x="1009" y="2839"/>
                    <a:pt x="1117" y="2488"/>
                    <a:pt x="1344" y="2309"/>
                  </a:cubicBezTo>
                  <a:cubicBezTo>
                    <a:pt x="1406" y="2260"/>
                    <a:pt x="1595" y="2239"/>
                    <a:pt x="1860" y="2239"/>
                  </a:cubicBezTo>
                  <a:cubicBezTo>
                    <a:pt x="2569" y="2239"/>
                    <a:pt x="3823" y="2391"/>
                    <a:pt x="4639" y="2570"/>
                  </a:cubicBezTo>
                  <a:cubicBezTo>
                    <a:pt x="5108" y="2673"/>
                    <a:pt x="5500" y="2715"/>
                    <a:pt x="5817" y="2715"/>
                  </a:cubicBezTo>
                  <a:cubicBezTo>
                    <a:pt x="6258" y="2715"/>
                    <a:pt x="6554" y="2635"/>
                    <a:pt x="6712" y="2529"/>
                  </a:cubicBezTo>
                  <a:cubicBezTo>
                    <a:pt x="6982" y="2349"/>
                    <a:pt x="7028" y="1885"/>
                    <a:pt x="6503" y="1245"/>
                  </a:cubicBezTo>
                  <a:cubicBezTo>
                    <a:pt x="5979" y="606"/>
                    <a:pt x="5396" y="0"/>
                    <a:pt x="5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3348810" y="3173934"/>
              <a:ext cx="136581" cy="148549"/>
            </a:xfrm>
            <a:custGeom>
              <a:rect b="b" l="l" r="r" t="t"/>
              <a:pathLst>
                <a:path extrusionOk="0" h="2954" w="2716">
                  <a:moveTo>
                    <a:pt x="2677" y="0"/>
                  </a:moveTo>
                  <a:lnTo>
                    <a:pt x="2677" y="0"/>
                  </a:lnTo>
                  <a:cubicBezTo>
                    <a:pt x="2112" y="36"/>
                    <a:pt x="1633" y="64"/>
                    <a:pt x="1467" y="69"/>
                  </a:cubicBezTo>
                  <a:cubicBezTo>
                    <a:pt x="1447" y="70"/>
                    <a:pt x="1427" y="70"/>
                    <a:pt x="1407" y="70"/>
                  </a:cubicBezTo>
                  <a:cubicBezTo>
                    <a:pt x="1088" y="70"/>
                    <a:pt x="742" y="15"/>
                    <a:pt x="496" y="15"/>
                  </a:cubicBezTo>
                  <a:cubicBezTo>
                    <a:pt x="385" y="15"/>
                    <a:pt x="295" y="26"/>
                    <a:pt x="235" y="58"/>
                  </a:cubicBezTo>
                  <a:cubicBezTo>
                    <a:pt x="36" y="164"/>
                    <a:pt x="1" y="470"/>
                    <a:pt x="79" y="703"/>
                  </a:cubicBezTo>
                  <a:cubicBezTo>
                    <a:pt x="181" y="949"/>
                    <a:pt x="204" y="1223"/>
                    <a:pt x="142" y="1484"/>
                  </a:cubicBezTo>
                  <a:cubicBezTo>
                    <a:pt x="62" y="1806"/>
                    <a:pt x="29" y="2095"/>
                    <a:pt x="109" y="2382"/>
                  </a:cubicBezTo>
                  <a:cubicBezTo>
                    <a:pt x="186" y="2661"/>
                    <a:pt x="305" y="2953"/>
                    <a:pt x="470" y="2953"/>
                  </a:cubicBezTo>
                  <a:cubicBezTo>
                    <a:pt x="475" y="2953"/>
                    <a:pt x="480" y="2953"/>
                    <a:pt x="485" y="2952"/>
                  </a:cubicBezTo>
                  <a:cubicBezTo>
                    <a:pt x="658" y="2934"/>
                    <a:pt x="597" y="2762"/>
                    <a:pt x="623" y="2660"/>
                  </a:cubicBezTo>
                  <a:cubicBezTo>
                    <a:pt x="694" y="2343"/>
                    <a:pt x="781" y="2032"/>
                    <a:pt x="888" y="1724"/>
                  </a:cubicBezTo>
                  <a:cubicBezTo>
                    <a:pt x="1011" y="1417"/>
                    <a:pt x="1117" y="1066"/>
                    <a:pt x="1344" y="887"/>
                  </a:cubicBezTo>
                  <a:cubicBezTo>
                    <a:pt x="1407" y="838"/>
                    <a:pt x="1596" y="816"/>
                    <a:pt x="1862" y="816"/>
                  </a:cubicBezTo>
                  <a:cubicBezTo>
                    <a:pt x="2098" y="816"/>
                    <a:pt x="2394" y="833"/>
                    <a:pt x="2716" y="863"/>
                  </a:cubicBezTo>
                  <a:cubicBezTo>
                    <a:pt x="2675" y="578"/>
                    <a:pt x="2662" y="289"/>
                    <a:pt x="2677" y="0"/>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18" name="Shape 1618"/>
        <p:cNvGrpSpPr/>
        <p:nvPr/>
      </p:nvGrpSpPr>
      <p:grpSpPr>
        <a:xfrm>
          <a:off x="0" y="0"/>
          <a:ext cx="0" cy="0"/>
          <a:chOff x="0" y="0"/>
          <a:chExt cx="0" cy="0"/>
        </a:xfrm>
      </p:grpSpPr>
      <p:sp>
        <p:nvSpPr>
          <p:cNvPr id="1619" name="Google Shape;1619;p62"/>
          <p:cNvSpPr txBox="1"/>
          <p:nvPr>
            <p:ph type="title"/>
          </p:nvPr>
        </p:nvSpPr>
        <p:spPr>
          <a:xfrm>
            <a:off x="1265400" y="108500"/>
            <a:ext cx="661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HTA : </a:t>
            </a:r>
            <a:r>
              <a:rPr lang="en" sz="3800"/>
              <a:t>Request diet plan</a:t>
            </a:r>
            <a:endParaRPr sz="4100"/>
          </a:p>
        </p:txBody>
      </p:sp>
      <p:sp>
        <p:nvSpPr>
          <p:cNvPr id="1620" name="Google Shape;1620;p62"/>
          <p:cNvSpPr txBox="1"/>
          <p:nvPr/>
        </p:nvSpPr>
        <p:spPr>
          <a:xfrm>
            <a:off x="342150" y="911900"/>
            <a:ext cx="84597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Work Sans"/>
                <a:ea typeface="Work Sans"/>
                <a:cs typeface="Work Sans"/>
                <a:sym typeface="Work Sans"/>
              </a:rPr>
              <a:t>In order to request a diet plan, the logged in user must fill out a form in which he or she will be asked about the target weight, the diet duration and food intolerances, if any. Then, the system will process the information and propose a set of choosable customized diet plans for the user.</a:t>
            </a:r>
            <a:endParaRPr sz="1000">
              <a:latin typeface="Work Sans"/>
              <a:ea typeface="Work Sans"/>
              <a:cs typeface="Work Sans"/>
              <a:sym typeface="Work Sans"/>
            </a:endParaRPr>
          </a:p>
        </p:txBody>
      </p:sp>
      <p:sp>
        <p:nvSpPr>
          <p:cNvPr id="1621" name="Google Shape;1621;p62"/>
          <p:cNvSpPr/>
          <p:nvPr/>
        </p:nvSpPr>
        <p:spPr>
          <a:xfrm>
            <a:off x="790950" y="4807525"/>
            <a:ext cx="8091000" cy="144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2" name="Google Shape;1622;p62"/>
          <p:cNvCxnSpPr/>
          <p:nvPr/>
        </p:nvCxnSpPr>
        <p:spPr>
          <a:xfrm>
            <a:off x="57550" y="4887525"/>
            <a:ext cx="816000" cy="123000"/>
          </a:xfrm>
          <a:prstGeom prst="straightConnector1">
            <a:avLst/>
          </a:prstGeom>
          <a:noFill/>
          <a:ln cap="flat" cmpd="sng" w="114300">
            <a:solidFill>
              <a:schemeClr val="accent1"/>
            </a:solidFill>
            <a:prstDash val="solid"/>
            <a:round/>
            <a:headEnd len="med" w="med" type="none"/>
            <a:tailEnd len="med" w="med" type="oval"/>
          </a:ln>
        </p:spPr>
      </p:cxnSp>
      <p:pic>
        <p:nvPicPr>
          <p:cNvPr id="1623" name="Google Shape;1623;p62"/>
          <p:cNvPicPr preferRelativeResize="0"/>
          <p:nvPr/>
        </p:nvPicPr>
        <p:blipFill rotWithShape="1">
          <a:blip r:embed="rId3">
            <a:alphaModFix/>
          </a:blip>
          <a:srcRect b="3462" l="0" r="0" t="3453"/>
          <a:stretch/>
        </p:blipFill>
        <p:spPr>
          <a:xfrm>
            <a:off x="1497625" y="1660249"/>
            <a:ext cx="5904432" cy="30916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27" name="Shape 1627"/>
        <p:cNvGrpSpPr/>
        <p:nvPr/>
      </p:nvGrpSpPr>
      <p:grpSpPr>
        <a:xfrm>
          <a:off x="0" y="0"/>
          <a:ext cx="0" cy="0"/>
          <a:chOff x="0" y="0"/>
          <a:chExt cx="0" cy="0"/>
        </a:xfrm>
      </p:grpSpPr>
      <p:sp>
        <p:nvSpPr>
          <p:cNvPr id="1628" name="Google Shape;1628;p63"/>
          <p:cNvSpPr txBox="1"/>
          <p:nvPr>
            <p:ph type="title"/>
          </p:nvPr>
        </p:nvSpPr>
        <p:spPr>
          <a:xfrm>
            <a:off x="1265400" y="108500"/>
            <a:ext cx="661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STN: </a:t>
            </a:r>
            <a:r>
              <a:rPr lang="en" sz="3800"/>
              <a:t>Request diet plan</a:t>
            </a:r>
            <a:endParaRPr sz="2500">
              <a:solidFill>
                <a:schemeClr val="lt2"/>
              </a:solidFill>
            </a:endParaRPr>
          </a:p>
          <a:p>
            <a:pPr indent="0" lvl="0" marL="0" rtl="0" algn="ctr">
              <a:spcBef>
                <a:spcPts val="0"/>
              </a:spcBef>
              <a:spcAft>
                <a:spcPts val="0"/>
              </a:spcAft>
              <a:buNone/>
            </a:pPr>
            <a:r>
              <a:t/>
            </a:r>
            <a:endParaRPr sz="3800"/>
          </a:p>
        </p:txBody>
      </p:sp>
      <p:sp>
        <p:nvSpPr>
          <p:cNvPr id="1629" name="Google Shape;1629;p63"/>
          <p:cNvSpPr/>
          <p:nvPr/>
        </p:nvSpPr>
        <p:spPr>
          <a:xfrm>
            <a:off x="790950" y="4807525"/>
            <a:ext cx="8091000" cy="144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0" name="Google Shape;1630;p63"/>
          <p:cNvCxnSpPr/>
          <p:nvPr/>
        </p:nvCxnSpPr>
        <p:spPr>
          <a:xfrm>
            <a:off x="57550" y="4887525"/>
            <a:ext cx="816000" cy="123000"/>
          </a:xfrm>
          <a:prstGeom prst="straightConnector1">
            <a:avLst/>
          </a:prstGeom>
          <a:noFill/>
          <a:ln cap="flat" cmpd="sng" w="114300">
            <a:solidFill>
              <a:schemeClr val="accent1"/>
            </a:solidFill>
            <a:prstDash val="solid"/>
            <a:round/>
            <a:headEnd len="med" w="med" type="none"/>
            <a:tailEnd len="med" w="med" type="oval"/>
          </a:ln>
        </p:spPr>
      </p:cxnSp>
      <p:pic>
        <p:nvPicPr>
          <p:cNvPr id="1631" name="Google Shape;1631;p63"/>
          <p:cNvPicPr preferRelativeResize="0"/>
          <p:nvPr/>
        </p:nvPicPr>
        <p:blipFill>
          <a:blip r:embed="rId3">
            <a:alphaModFix/>
          </a:blip>
          <a:stretch>
            <a:fillRect/>
          </a:stretch>
        </p:blipFill>
        <p:spPr>
          <a:xfrm>
            <a:off x="1644600" y="1064300"/>
            <a:ext cx="6383688" cy="3590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35" name="Shape 1635"/>
        <p:cNvGrpSpPr/>
        <p:nvPr/>
      </p:nvGrpSpPr>
      <p:grpSpPr>
        <a:xfrm>
          <a:off x="0" y="0"/>
          <a:ext cx="0" cy="0"/>
          <a:chOff x="0" y="0"/>
          <a:chExt cx="0" cy="0"/>
        </a:xfrm>
      </p:grpSpPr>
      <p:sp>
        <p:nvSpPr>
          <p:cNvPr id="1636" name="Google Shape;1636;p64"/>
          <p:cNvSpPr txBox="1"/>
          <p:nvPr>
            <p:ph type="title"/>
          </p:nvPr>
        </p:nvSpPr>
        <p:spPr>
          <a:xfrm>
            <a:off x="1265400" y="108500"/>
            <a:ext cx="661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HTA : </a:t>
            </a:r>
            <a:r>
              <a:rPr lang="en" sz="3800"/>
              <a:t>Insert extra meal</a:t>
            </a:r>
            <a:endParaRPr sz="4100"/>
          </a:p>
        </p:txBody>
      </p:sp>
      <p:sp>
        <p:nvSpPr>
          <p:cNvPr id="1637" name="Google Shape;1637;p64"/>
          <p:cNvSpPr txBox="1"/>
          <p:nvPr/>
        </p:nvSpPr>
        <p:spPr>
          <a:xfrm>
            <a:off x="342150" y="822975"/>
            <a:ext cx="8539800" cy="10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Work Sans"/>
                <a:ea typeface="Work Sans"/>
                <a:cs typeface="Work Sans"/>
                <a:sym typeface="Work Sans"/>
              </a:rPr>
              <a:t>The logged in user, after going to the diet section, should first select the day on the calendar, then he can add the food by selecting the meal, inserting the eaten food name and quantity. Then can submit the form to the system. The application will have in its database the list of all foods with their nutritional values and will update the user's diet and workout plan accordingly to new needs.</a:t>
            </a:r>
            <a:endParaRPr sz="1000">
              <a:latin typeface="Work Sans"/>
              <a:ea typeface="Work Sans"/>
              <a:cs typeface="Work Sans"/>
              <a:sym typeface="Work Sans"/>
            </a:endParaRPr>
          </a:p>
          <a:p>
            <a:pPr indent="0" lvl="0" marL="0" rtl="0" algn="l">
              <a:lnSpc>
                <a:spcPct val="115000"/>
              </a:lnSpc>
              <a:spcBef>
                <a:spcPts val="0"/>
              </a:spcBef>
              <a:spcAft>
                <a:spcPts val="0"/>
              </a:spcAft>
              <a:buNone/>
            </a:pPr>
            <a:r>
              <a:t/>
            </a:r>
            <a:endParaRPr sz="1000">
              <a:latin typeface="Work Sans"/>
              <a:ea typeface="Work Sans"/>
              <a:cs typeface="Work Sans"/>
              <a:sym typeface="Work Sans"/>
            </a:endParaRPr>
          </a:p>
          <a:p>
            <a:pPr indent="0" lvl="0" marL="0" rtl="0" algn="l">
              <a:lnSpc>
                <a:spcPct val="115000"/>
              </a:lnSpc>
              <a:spcBef>
                <a:spcPts val="0"/>
              </a:spcBef>
              <a:spcAft>
                <a:spcPts val="0"/>
              </a:spcAft>
              <a:buNone/>
            </a:pPr>
            <a:r>
              <a:t/>
            </a:r>
            <a:endParaRPr sz="1000">
              <a:latin typeface="Work Sans"/>
              <a:ea typeface="Work Sans"/>
              <a:cs typeface="Work Sans"/>
              <a:sym typeface="Work Sans"/>
            </a:endParaRPr>
          </a:p>
        </p:txBody>
      </p:sp>
      <p:sp>
        <p:nvSpPr>
          <p:cNvPr id="1638" name="Google Shape;1638;p64"/>
          <p:cNvSpPr/>
          <p:nvPr/>
        </p:nvSpPr>
        <p:spPr>
          <a:xfrm>
            <a:off x="790950" y="4807525"/>
            <a:ext cx="8091000" cy="144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9" name="Google Shape;1639;p64"/>
          <p:cNvCxnSpPr/>
          <p:nvPr/>
        </p:nvCxnSpPr>
        <p:spPr>
          <a:xfrm>
            <a:off x="57550" y="4887525"/>
            <a:ext cx="816000" cy="123000"/>
          </a:xfrm>
          <a:prstGeom prst="straightConnector1">
            <a:avLst/>
          </a:prstGeom>
          <a:noFill/>
          <a:ln cap="flat" cmpd="sng" w="114300">
            <a:solidFill>
              <a:schemeClr val="accent1"/>
            </a:solidFill>
            <a:prstDash val="solid"/>
            <a:round/>
            <a:headEnd len="med" w="med" type="none"/>
            <a:tailEnd len="med" w="med" type="oval"/>
          </a:ln>
        </p:spPr>
      </p:cxnSp>
      <p:pic>
        <p:nvPicPr>
          <p:cNvPr id="1640" name="Google Shape;1640;p64"/>
          <p:cNvPicPr preferRelativeResize="0"/>
          <p:nvPr/>
        </p:nvPicPr>
        <p:blipFill rotWithShape="1">
          <a:blip r:embed="rId3">
            <a:alphaModFix/>
          </a:blip>
          <a:srcRect b="9284" l="4359" r="6306" t="7145"/>
          <a:stretch/>
        </p:blipFill>
        <p:spPr>
          <a:xfrm>
            <a:off x="1452713" y="1604600"/>
            <a:ext cx="6238574" cy="3282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44" name="Shape 1644"/>
        <p:cNvGrpSpPr/>
        <p:nvPr/>
      </p:nvGrpSpPr>
      <p:grpSpPr>
        <a:xfrm>
          <a:off x="0" y="0"/>
          <a:ext cx="0" cy="0"/>
          <a:chOff x="0" y="0"/>
          <a:chExt cx="0" cy="0"/>
        </a:xfrm>
      </p:grpSpPr>
      <p:sp>
        <p:nvSpPr>
          <p:cNvPr id="1645" name="Google Shape;1645;p65"/>
          <p:cNvSpPr txBox="1"/>
          <p:nvPr>
            <p:ph type="title"/>
          </p:nvPr>
        </p:nvSpPr>
        <p:spPr>
          <a:xfrm>
            <a:off x="1265400" y="108500"/>
            <a:ext cx="661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STN: </a:t>
            </a:r>
            <a:r>
              <a:rPr lang="en" sz="3800"/>
              <a:t>Insert extra meal</a:t>
            </a:r>
            <a:endParaRPr sz="2500">
              <a:solidFill>
                <a:schemeClr val="lt2"/>
              </a:solidFill>
            </a:endParaRPr>
          </a:p>
          <a:p>
            <a:pPr indent="0" lvl="0" marL="0" rtl="0" algn="ctr">
              <a:spcBef>
                <a:spcPts val="0"/>
              </a:spcBef>
              <a:spcAft>
                <a:spcPts val="0"/>
              </a:spcAft>
              <a:buNone/>
            </a:pPr>
            <a:r>
              <a:t/>
            </a:r>
            <a:endParaRPr sz="3800"/>
          </a:p>
        </p:txBody>
      </p:sp>
      <p:sp>
        <p:nvSpPr>
          <p:cNvPr id="1646" name="Google Shape;1646;p65"/>
          <p:cNvSpPr/>
          <p:nvPr/>
        </p:nvSpPr>
        <p:spPr>
          <a:xfrm>
            <a:off x="790950" y="4807525"/>
            <a:ext cx="8091000" cy="144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7" name="Google Shape;1647;p65"/>
          <p:cNvCxnSpPr/>
          <p:nvPr/>
        </p:nvCxnSpPr>
        <p:spPr>
          <a:xfrm>
            <a:off x="57550" y="4887525"/>
            <a:ext cx="816000" cy="123000"/>
          </a:xfrm>
          <a:prstGeom prst="straightConnector1">
            <a:avLst/>
          </a:prstGeom>
          <a:noFill/>
          <a:ln cap="flat" cmpd="sng" w="114300">
            <a:solidFill>
              <a:schemeClr val="accent1"/>
            </a:solidFill>
            <a:prstDash val="solid"/>
            <a:round/>
            <a:headEnd len="med" w="med" type="none"/>
            <a:tailEnd len="med" w="med" type="oval"/>
          </a:ln>
        </p:spPr>
      </p:cxnSp>
      <p:pic>
        <p:nvPicPr>
          <p:cNvPr id="1648" name="Google Shape;1648;p65"/>
          <p:cNvPicPr preferRelativeResize="0"/>
          <p:nvPr/>
        </p:nvPicPr>
        <p:blipFill rotWithShape="1">
          <a:blip r:embed="rId3">
            <a:alphaModFix/>
          </a:blip>
          <a:srcRect b="41113" l="4576" r="2958" t="18300"/>
          <a:stretch/>
        </p:blipFill>
        <p:spPr>
          <a:xfrm>
            <a:off x="353238" y="1858150"/>
            <a:ext cx="8437526" cy="2083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52" name="Shape 1652"/>
        <p:cNvGrpSpPr/>
        <p:nvPr/>
      </p:nvGrpSpPr>
      <p:grpSpPr>
        <a:xfrm>
          <a:off x="0" y="0"/>
          <a:ext cx="0" cy="0"/>
          <a:chOff x="0" y="0"/>
          <a:chExt cx="0" cy="0"/>
        </a:xfrm>
      </p:grpSpPr>
      <p:sp>
        <p:nvSpPr>
          <p:cNvPr id="1653" name="Google Shape;1653;p66"/>
          <p:cNvSpPr txBox="1"/>
          <p:nvPr>
            <p:ph type="title"/>
          </p:nvPr>
        </p:nvSpPr>
        <p:spPr>
          <a:xfrm>
            <a:off x="1265400" y="108500"/>
            <a:ext cx="661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HTA : </a:t>
            </a:r>
            <a:r>
              <a:rPr lang="en" sz="2800"/>
              <a:t>Show plans of the day</a:t>
            </a:r>
            <a:endParaRPr sz="2800"/>
          </a:p>
        </p:txBody>
      </p:sp>
      <p:sp>
        <p:nvSpPr>
          <p:cNvPr id="1654" name="Google Shape;1654;p66"/>
          <p:cNvSpPr txBox="1"/>
          <p:nvPr/>
        </p:nvSpPr>
        <p:spPr>
          <a:xfrm>
            <a:off x="342150" y="911900"/>
            <a:ext cx="84597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Work Sans"/>
                <a:ea typeface="Work Sans"/>
                <a:cs typeface="Work Sans"/>
                <a:sym typeface="Work Sans"/>
              </a:rPr>
              <a:t>In order to show the plans of the day, the user, after going to the diet or fitness section he or she will be able to see the diet or the fitness plan. Then the user can start to do a meal, following the recipe or to workout, following the list of exercises, in which each exercise is composed of an exercise and a break.</a:t>
            </a:r>
            <a:endParaRPr sz="1100">
              <a:latin typeface="Work Sans"/>
              <a:ea typeface="Work Sans"/>
              <a:cs typeface="Work Sans"/>
              <a:sym typeface="Work Sans"/>
            </a:endParaRPr>
          </a:p>
        </p:txBody>
      </p:sp>
      <p:sp>
        <p:nvSpPr>
          <p:cNvPr id="1655" name="Google Shape;1655;p66"/>
          <p:cNvSpPr/>
          <p:nvPr/>
        </p:nvSpPr>
        <p:spPr>
          <a:xfrm>
            <a:off x="790950" y="4807525"/>
            <a:ext cx="8091000" cy="144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66"/>
          <p:cNvCxnSpPr/>
          <p:nvPr/>
        </p:nvCxnSpPr>
        <p:spPr>
          <a:xfrm>
            <a:off x="57550" y="4887525"/>
            <a:ext cx="816000" cy="123000"/>
          </a:xfrm>
          <a:prstGeom prst="straightConnector1">
            <a:avLst/>
          </a:prstGeom>
          <a:noFill/>
          <a:ln cap="flat" cmpd="sng" w="114300">
            <a:solidFill>
              <a:schemeClr val="accent1"/>
            </a:solidFill>
            <a:prstDash val="solid"/>
            <a:round/>
            <a:headEnd len="med" w="med" type="none"/>
            <a:tailEnd len="med" w="med" type="oval"/>
          </a:ln>
        </p:spPr>
      </p:cxnSp>
      <p:pic>
        <p:nvPicPr>
          <p:cNvPr id="1657" name="Google Shape;1657;p66"/>
          <p:cNvPicPr preferRelativeResize="0"/>
          <p:nvPr/>
        </p:nvPicPr>
        <p:blipFill rotWithShape="1">
          <a:blip r:embed="rId3">
            <a:alphaModFix/>
          </a:blip>
          <a:srcRect b="6611" l="0" r="0" t="0"/>
          <a:stretch/>
        </p:blipFill>
        <p:spPr>
          <a:xfrm>
            <a:off x="1785550" y="1655300"/>
            <a:ext cx="6153144" cy="32322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61" name="Shape 1661"/>
        <p:cNvGrpSpPr/>
        <p:nvPr/>
      </p:nvGrpSpPr>
      <p:grpSpPr>
        <a:xfrm>
          <a:off x="0" y="0"/>
          <a:ext cx="0" cy="0"/>
          <a:chOff x="0" y="0"/>
          <a:chExt cx="0" cy="0"/>
        </a:xfrm>
      </p:grpSpPr>
      <p:sp>
        <p:nvSpPr>
          <p:cNvPr id="1662" name="Google Shape;1662;p67"/>
          <p:cNvSpPr txBox="1"/>
          <p:nvPr>
            <p:ph type="title"/>
          </p:nvPr>
        </p:nvSpPr>
        <p:spPr>
          <a:xfrm>
            <a:off x="1265400" y="108500"/>
            <a:ext cx="661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STN: </a:t>
            </a:r>
            <a:r>
              <a:rPr lang="en" sz="3900"/>
              <a:t>Show plans of the day</a:t>
            </a:r>
            <a:endParaRPr sz="2500">
              <a:solidFill>
                <a:schemeClr val="lt2"/>
              </a:solidFill>
            </a:endParaRPr>
          </a:p>
          <a:p>
            <a:pPr indent="0" lvl="0" marL="0" rtl="0" algn="ctr">
              <a:spcBef>
                <a:spcPts val="0"/>
              </a:spcBef>
              <a:spcAft>
                <a:spcPts val="0"/>
              </a:spcAft>
              <a:buNone/>
            </a:pPr>
            <a:r>
              <a:t/>
            </a:r>
            <a:endParaRPr sz="3800"/>
          </a:p>
        </p:txBody>
      </p:sp>
      <p:sp>
        <p:nvSpPr>
          <p:cNvPr id="1663" name="Google Shape;1663;p67"/>
          <p:cNvSpPr/>
          <p:nvPr/>
        </p:nvSpPr>
        <p:spPr>
          <a:xfrm>
            <a:off x="790950" y="4807525"/>
            <a:ext cx="8091000" cy="144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4" name="Google Shape;1664;p67"/>
          <p:cNvCxnSpPr/>
          <p:nvPr/>
        </p:nvCxnSpPr>
        <p:spPr>
          <a:xfrm>
            <a:off x="57550" y="4887525"/>
            <a:ext cx="816000" cy="123000"/>
          </a:xfrm>
          <a:prstGeom prst="straightConnector1">
            <a:avLst/>
          </a:prstGeom>
          <a:noFill/>
          <a:ln cap="flat" cmpd="sng" w="114300">
            <a:solidFill>
              <a:schemeClr val="accent1"/>
            </a:solidFill>
            <a:prstDash val="solid"/>
            <a:round/>
            <a:headEnd len="med" w="med" type="none"/>
            <a:tailEnd len="med" w="med" type="oval"/>
          </a:ln>
        </p:spPr>
      </p:cxnSp>
      <p:pic>
        <p:nvPicPr>
          <p:cNvPr id="1665" name="Google Shape;1665;p67"/>
          <p:cNvPicPr preferRelativeResize="0"/>
          <p:nvPr/>
        </p:nvPicPr>
        <p:blipFill>
          <a:blip r:embed="rId3">
            <a:alphaModFix/>
          </a:blip>
          <a:stretch>
            <a:fillRect/>
          </a:stretch>
        </p:blipFill>
        <p:spPr>
          <a:xfrm>
            <a:off x="1380150" y="1419700"/>
            <a:ext cx="6383688" cy="3590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69" name="Shape 1669"/>
        <p:cNvGrpSpPr/>
        <p:nvPr/>
      </p:nvGrpSpPr>
      <p:grpSpPr>
        <a:xfrm>
          <a:off x="0" y="0"/>
          <a:ext cx="0" cy="0"/>
          <a:chOff x="0" y="0"/>
          <a:chExt cx="0" cy="0"/>
        </a:xfrm>
      </p:grpSpPr>
      <p:sp>
        <p:nvSpPr>
          <p:cNvPr id="1670" name="Google Shape;1670;p68"/>
          <p:cNvSpPr txBox="1"/>
          <p:nvPr>
            <p:ph type="title"/>
          </p:nvPr>
        </p:nvSpPr>
        <p:spPr>
          <a:xfrm>
            <a:off x="1265400" y="108500"/>
            <a:ext cx="661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STN: Show plans of the day</a:t>
            </a:r>
            <a:endParaRPr sz="2500">
              <a:solidFill>
                <a:schemeClr val="lt2"/>
              </a:solidFill>
            </a:endParaRPr>
          </a:p>
          <a:p>
            <a:pPr indent="0" lvl="0" marL="0" rtl="0" algn="ctr">
              <a:spcBef>
                <a:spcPts val="0"/>
              </a:spcBef>
              <a:spcAft>
                <a:spcPts val="0"/>
              </a:spcAft>
              <a:buNone/>
            </a:pPr>
            <a:r>
              <a:t/>
            </a:r>
            <a:endParaRPr sz="3800"/>
          </a:p>
        </p:txBody>
      </p:sp>
      <p:sp>
        <p:nvSpPr>
          <p:cNvPr id="1671" name="Google Shape;1671;p68"/>
          <p:cNvSpPr/>
          <p:nvPr/>
        </p:nvSpPr>
        <p:spPr>
          <a:xfrm>
            <a:off x="790950" y="4807525"/>
            <a:ext cx="8091000" cy="144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2" name="Google Shape;1672;p68"/>
          <p:cNvCxnSpPr/>
          <p:nvPr/>
        </p:nvCxnSpPr>
        <p:spPr>
          <a:xfrm>
            <a:off x="57550" y="4887525"/>
            <a:ext cx="816000" cy="123000"/>
          </a:xfrm>
          <a:prstGeom prst="straightConnector1">
            <a:avLst/>
          </a:prstGeom>
          <a:noFill/>
          <a:ln cap="flat" cmpd="sng" w="114300">
            <a:solidFill>
              <a:schemeClr val="accent1"/>
            </a:solidFill>
            <a:prstDash val="solid"/>
            <a:round/>
            <a:headEnd len="med" w="med" type="none"/>
            <a:tailEnd len="med" w="med" type="oval"/>
          </a:ln>
        </p:spPr>
      </p:cxnSp>
      <p:pic>
        <p:nvPicPr>
          <p:cNvPr id="1673" name="Google Shape;1673;p68"/>
          <p:cNvPicPr preferRelativeResize="0"/>
          <p:nvPr/>
        </p:nvPicPr>
        <p:blipFill>
          <a:blip r:embed="rId3">
            <a:alphaModFix/>
          </a:blip>
          <a:stretch>
            <a:fillRect/>
          </a:stretch>
        </p:blipFill>
        <p:spPr>
          <a:xfrm>
            <a:off x="1380150" y="1419700"/>
            <a:ext cx="6383688" cy="3590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grpSp>
        <p:nvGrpSpPr>
          <p:cNvPr id="1678" name="Google Shape;1678;p69"/>
          <p:cNvGrpSpPr/>
          <p:nvPr/>
        </p:nvGrpSpPr>
        <p:grpSpPr>
          <a:xfrm>
            <a:off x="1561951" y="735560"/>
            <a:ext cx="2697276" cy="3672287"/>
            <a:chOff x="1655550" y="790900"/>
            <a:chExt cx="2510262" cy="3417671"/>
          </a:xfrm>
        </p:grpSpPr>
        <p:sp>
          <p:nvSpPr>
            <p:cNvPr id="1679" name="Google Shape;1679;p69"/>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9"/>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81" name="Google Shape;1681;p69"/>
          <p:cNvPicPr preferRelativeResize="0"/>
          <p:nvPr/>
        </p:nvPicPr>
        <p:blipFill rotWithShape="1">
          <a:blip r:embed="rId3">
            <a:alphaModFix/>
          </a:blip>
          <a:srcRect b="0" l="1397" r="56389" t="0"/>
          <a:stretch/>
        </p:blipFill>
        <p:spPr>
          <a:xfrm>
            <a:off x="1655968" y="838567"/>
            <a:ext cx="2512490" cy="3347958"/>
          </a:xfrm>
          <a:prstGeom prst="rect">
            <a:avLst/>
          </a:prstGeom>
          <a:noFill/>
          <a:ln cap="flat" cmpd="sng" w="9525">
            <a:solidFill>
              <a:schemeClr val="dk1"/>
            </a:solidFill>
            <a:prstDash val="solid"/>
            <a:round/>
            <a:headEnd len="sm" w="sm" type="none"/>
            <a:tailEnd len="sm" w="sm" type="none"/>
          </a:ln>
        </p:spPr>
      </p:pic>
      <p:sp>
        <p:nvSpPr>
          <p:cNvPr id="1682" name="Google Shape;1682;p69"/>
          <p:cNvSpPr txBox="1"/>
          <p:nvPr>
            <p:ph type="title"/>
          </p:nvPr>
        </p:nvSpPr>
        <p:spPr>
          <a:xfrm>
            <a:off x="5091625" y="2148649"/>
            <a:ext cx="38481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Prototype 1</a:t>
            </a:r>
            <a:endParaRPr sz="5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86" name="Shape 1686"/>
        <p:cNvGrpSpPr/>
        <p:nvPr/>
      </p:nvGrpSpPr>
      <p:grpSpPr>
        <a:xfrm>
          <a:off x="0" y="0"/>
          <a:ext cx="0" cy="0"/>
          <a:chOff x="0" y="0"/>
          <a:chExt cx="0" cy="0"/>
        </a:xfrm>
      </p:grpSpPr>
      <p:sp>
        <p:nvSpPr>
          <p:cNvPr id="1687" name="Google Shape;1687;p70"/>
          <p:cNvSpPr txBox="1"/>
          <p:nvPr>
            <p:ph type="title"/>
          </p:nvPr>
        </p:nvSpPr>
        <p:spPr>
          <a:xfrm>
            <a:off x="0" y="0"/>
            <a:ext cx="3094800" cy="8187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t>Main functionalities:</a:t>
            </a:r>
            <a:endParaRPr sz="2200"/>
          </a:p>
        </p:txBody>
      </p:sp>
      <p:sp>
        <p:nvSpPr>
          <p:cNvPr id="1688" name="Google Shape;1688;p70"/>
          <p:cNvSpPr txBox="1"/>
          <p:nvPr>
            <p:ph idx="4294967295" type="subTitle"/>
          </p:nvPr>
        </p:nvSpPr>
        <p:spPr>
          <a:xfrm>
            <a:off x="260100" y="818782"/>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b="1" lang="en" sz="1200">
                <a:solidFill>
                  <a:srgbClr val="000000"/>
                </a:solidFill>
                <a:highlight>
                  <a:schemeClr val="accent1"/>
                </a:highlight>
                <a:latin typeface="Arial"/>
                <a:ea typeface="Arial"/>
                <a:cs typeface="Arial"/>
                <a:sym typeface="Arial"/>
              </a:rPr>
              <a:t>Sign up: filling a form</a:t>
            </a:r>
            <a:endParaRPr b="1" sz="1200">
              <a:solidFill>
                <a:srgbClr val="000000"/>
              </a:solidFill>
              <a:highlight>
                <a:schemeClr val="accent1"/>
              </a:highlight>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Login: with username and password</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Fitness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Diet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Insert Extra Meal: filling a form, the app will update the current diet plan based on the food entered (which is outside the planned diet)</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Show plans of the day: by navigating through the sections contained in the footbar, the user can choose to view the day's food plan and training plan.</a:t>
            </a:r>
            <a:endParaRPr sz="1500"/>
          </a:p>
        </p:txBody>
      </p:sp>
      <p:pic>
        <p:nvPicPr>
          <p:cNvPr id="1689" name="Google Shape;1689;p70"/>
          <p:cNvPicPr preferRelativeResize="0"/>
          <p:nvPr/>
        </p:nvPicPr>
        <p:blipFill>
          <a:blip r:embed="rId3">
            <a:alphaModFix/>
          </a:blip>
          <a:stretch>
            <a:fillRect/>
          </a:stretch>
        </p:blipFill>
        <p:spPr>
          <a:xfrm>
            <a:off x="4324525" y="1044100"/>
            <a:ext cx="3680462" cy="3741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93" name="Shape 1693"/>
        <p:cNvGrpSpPr/>
        <p:nvPr/>
      </p:nvGrpSpPr>
      <p:grpSpPr>
        <a:xfrm>
          <a:off x="0" y="0"/>
          <a:ext cx="0" cy="0"/>
          <a:chOff x="0" y="0"/>
          <a:chExt cx="0" cy="0"/>
        </a:xfrm>
      </p:grpSpPr>
      <p:sp>
        <p:nvSpPr>
          <p:cNvPr id="1694" name="Google Shape;1694;p71"/>
          <p:cNvSpPr txBox="1"/>
          <p:nvPr>
            <p:ph idx="4294967295" type="subTitle"/>
          </p:nvPr>
        </p:nvSpPr>
        <p:spPr>
          <a:xfrm>
            <a:off x="260100" y="818782"/>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Sign up: filling a form</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b="1" lang="en" sz="1200">
                <a:solidFill>
                  <a:srgbClr val="000000"/>
                </a:solidFill>
                <a:highlight>
                  <a:schemeClr val="accent1"/>
                </a:highlight>
                <a:latin typeface="Arial"/>
                <a:ea typeface="Arial"/>
                <a:cs typeface="Arial"/>
                <a:sym typeface="Arial"/>
              </a:rPr>
              <a:t>Login: with username and password</a:t>
            </a:r>
            <a:endParaRPr b="1" sz="1200">
              <a:solidFill>
                <a:srgbClr val="000000"/>
              </a:solidFill>
              <a:highlight>
                <a:schemeClr val="accent1"/>
              </a:highlight>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Fitness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Diet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Insert Extra Meal: filling a form, the app will update the current diet plan based on the food entered (which is outside the planned diet)</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Show plans of the day: by navigating through the sections contained in the footbar, the user can choose to view the day's food plan and training plan.</a:t>
            </a:r>
            <a:endParaRPr sz="1500"/>
          </a:p>
        </p:txBody>
      </p:sp>
      <p:pic>
        <p:nvPicPr>
          <p:cNvPr id="1695" name="Google Shape;1695;p71"/>
          <p:cNvPicPr preferRelativeResize="0"/>
          <p:nvPr/>
        </p:nvPicPr>
        <p:blipFill>
          <a:blip r:embed="rId3">
            <a:alphaModFix/>
          </a:blip>
          <a:stretch>
            <a:fillRect/>
          </a:stretch>
        </p:blipFill>
        <p:spPr>
          <a:xfrm>
            <a:off x="3165000" y="1195050"/>
            <a:ext cx="5734050" cy="3571875"/>
          </a:xfrm>
          <a:prstGeom prst="rect">
            <a:avLst/>
          </a:prstGeom>
          <a:noFill/>
          <a:ln>
            <a:noFill/>
          </a:ln>
        </p:spPr>
      </p:pic>
      <p:sp>
        <p:nvSpPr>
          <p:cNvPr id="1696" name="Google Shape;1696;p71"/>
          <p:cNvSpPr txBox="1"/>
          <p:nvPr>
            <p:ph type="title"/>
          </p:nvPr>
        </p:nvSpPr>
        <p:spPr>
          <a:xfrm>
            <a:off x="0" y="0"/>
            <a:ext cx="3094800" cy="8187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t>Main functionalities:</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36"/>
          <p:cNvSpPr txBox="1"/>
          <p:nvPr>
            <p:ph type="title"/>
          </p:nvPr>
        </p:nvSpPr>
        <p:spPr>
          <a:xfrm>
            <a:off x="2237500" y="199813"/>
            <a:ext cx="3840600" cy="10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MyFitnessPal</a:t>
            </a:r>
            <a:endParaRPr sz="4000">
              <a:solidFill>
                <a:schemeClr val="lt2"/>
              </a:solidFill>
            </a:endParaRPr>
          </a:p>
        </p:txBody>
      </p:sp>
      <p:grpSp>
        <p:nvGrpSpPr>
          <p:cNvPr id="826" name="Google Shape;826;p36"/>
          <p:cNvGrpSpPr/>
          <p:nvPr/>
        </p:nvGrpSpPr>
        <p:grpSpPr>
          <a:xfrm>
            <a:off x="1343574" y="1711043"/>
            <a:ext cx="301161" cy="339535"/>
            <a:chOff x="3299850" y="238575"/>
            <a:chExt cx="427725" cy="482225"/>
          </a:xfrm>
        </p:grpSpPr>
        <p:sp>
          <p:nvSpPr>
            <p:cNvPr id="827" name="Google Shape;827;p36"/>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 name="Google Shape;828;p36"/>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 name="Google Shape;829;p36"/>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 name="Google Shape;830;p36"/>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 name="Google Shape;831;p36"/>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832" name="Google Shape;832;p36"/>
          <p:cNvPicPr preferRelativeResize="0"/>
          <p:nvPr/>
        </p:nvPicPr>
        <p:blipFill>
          <a:blip r:embed="rId3">
            <a:alphaModFix/>
          </a:blip>
          <a:stretch>
            <a:fillRect/>
          </a:stretch>
        </p:blipFill>
        <p:spPr>
          <a:xfrm>
            <a:off x="815948" y="343827"/>
            <a:ext cx="953400" cy="953400"/>
          </a:xfrm>
          <a:prstGeom prst="rect">
            <a:avLst/>
          </a:prstGeom>
          <a:noFill/>
          <a:ln>
            <a:noFill/>
          </a:ln>
        </p:spPr>
      </p:pic>
      <p:grpSp>
        <p:nvGrpSpPr>
          <p:cNvPr id="833" name="Google Shape;833;p36"/>
          <p:cNvGrpSpPr/>
          <p:nvPr/>
        </p:nvGrpSpPr>
        <p:grpSpPr>
          <a:xfrm rot="10800000">
            <a:off x="6670874" y="1711043"/>
            <a:ext cx="301161" cy="339535"/>
            <a:chOff x="3299850" y="238575"/>
            <a:chExt cx="427725" cy="482225"/>
          </a:xfrm>
        </p:grpSpPr>
        <p:sp>
          <p:nvSpPr>
            <p:cNvPr id="834" name="Google Shape;834;p36"/>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 name="Google Shape;835;p36"/>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 name="Google Shape;836;p36"/>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 name="Google Shape;837;p36"/>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 name="Google Shape;838;p36"/>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9" name="Google Shape;839;p36"/>
          <p:cNvSpPr txBox="1"/>
          <p:nvPr/>
        </p:nvSpPr>
        <p:spPr>
          <a:xfrm>
            <a:off x="1831000" y="1185325"/>
            <a:ext cx="46536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latin typeface="Work Sans"/>
                <a:ea typeface="Work Sans"/>
                <a:cs typeface="Work Sans"/>
                <a:sym typeface="Work Sans"/>
              </a:rPr>
              <a:t>Popular app that allows users to track their daily food intake and exercise</a:t>
            </a:r>
            <a:endParaRPr>
              <a:latin typeface="Work Sans"/>
              <a:ea typeface="Work Sans"/>
              <a:cs typeface="Work Sans"/>
              <a:sym typeface="Work Sans"/>
            </a:endParaRPr>
          </a:p>
        </p:txBody>
      </p:sp>
      <p:cxnSp>
        <p:nvCxnSpPr>
          <p:cNvPr id="840" name="Google Shape;840;p36"/>
          <p:cNvCxnSpPr/>
          <p:nvPr/>
        </p:nvCxnSpPr>
        <p:spPr>
          <a:xfrm>
            <a:off x="4166800" y="2165075"/>
            <a:ext cx="0" cy="1995600"/>
          </a:xfrm>
          <a:prstGeom prst="straightConnector1">
            <a:avLst/>
          </a:prstGeom>
          <a:noFill/>
          <a:ln cap="flat" cmpd="sng" w="38100">
            <a:solidFill>
              <a:schemeClr val="accent1"/>
            </a:solidFill>
            <a:prstDash val="solid"/>
            <a:round/>
            <a:headEnd len="med" w="med" type="none"/>
            <a:tailEnd len="med" w="med" type="none"/>
          </a:ln>
        </p:spPr>
      </p:cxnSp>
      <p:sp>
        <p:nvSpPr>
          <p:cNvPr id="841" name="Google Shape;841;p36"/>
          <p:cNvSpPr txBox="1"/>
          <p:nvPr/>
        </p:nvSpPr>
        <p:spPr>
          <a:xfrm>
            <a:off x="220725" y="2165075"/>
            <a:ext cx="3411000" cy="21702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Has a large database of over 11 million foods, making it easy for users to find and log their meals.</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Has an active community of users who can offer support and advice to one another.</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Can integrate with other apps and devices, such as fitness trackers and smart scales, to help users track their progress.</a:t>
            </a:r>
            <a:endParaRPr sz="1000">
              <a:latin typeface="Work Sans"/>
              <a:ea typeface="Work Sans"/>
              <a:cs typeface="Work Sans"/>
              <a:sym typeface="Work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
        <p:nvSpPr>
          <p:cNvPr id="842" name="Google Shape;842;p36"/>
          <p:cNvSpPr txBox="1"/>
          <p:nvPr/>
        </p:nvSpPr>
        <p:spPr>
          <a:xfrm>
            <a:off x="4683875" y="2165075"/>
            <a:ext cx="4188000" cy="1754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Some users have reported inaccuracies in MyFitnessPal's calorie counts for certain foods, which can lead to overeating or undereating.</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Tracking every meal and snack can be time-consuming and may be difficult to maintain in the long term.</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Some features, such as tracking macronutrients and accessing certain recipes, require a paid subscription.</a:t>
            </a:r>
            <a:endParaRPr sz="1300">
              <a:latin typeface="Work Sans"/>
              <a:ea typeface="Work Sans"/>
              <a:cs typeface="Work Sans"/>
              <a:sym typeface="Work Sans"/>
            </a:endParaRPr>
          </a:p>
        </p:txBody>
      </p:sp>
      <p:sp>
        <p:nvSpPr>
          <p:cNvPr id="843" name="Google Shape;843;p36"/>
          <p:cNvSpPr txBox="1"/>
          <p:nvPr/>
        </p:nvSpPr>
        <p:spPr>
          <a:xfrm>
            <a:off x="1343575" y="4296825"/>
            <a:ext cx="5628600" cy="57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000">
                <a:solidFill>
                  <a:schemeClr val="dk1"/>
                </a:solidFill>
                <a:latin typeface="Albert Sans"/>
                <a:ea typeface="Albert Sans"/>
                <a:cs typeface="Albert Sans"/>
                <a:sym typeface="Albert Sans"/>
              </a:rPr>
              <a:t>Having a large database with specifications of all kinds of common foods is a good idea. </a:t>
            </a:r>
            <a:endParaRPr b="1" i="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grpSp>
        <p:nvGrpSpPr>
          <p:cNvPr id="844" name="Google Shape;844;p36"/>
          <p:cNvGrpSpPr/>
          <p:nvPr/>
        </p:nvGrpSpPr>
        <p:grpSpPr>
          <a:xfrm>
            <a:off x="984416" y="4296836"/>
            <a:ext cx="359154" cy="357424"/>
            <a:chOff x="-49786250" y="2316650"/>
            <a:chExt cx="300900" cy="299450"/>
          </a:xfrm>
        </p:grpSpPr>
        <p:sp>
          <p:nvSpPr>
            <p:cNvPr id="845" name="Google Shape;845;p36"/>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00" name="Shape 1700"/>
        <p:cNvGrpSpPr/>
        <p:nvPr/>
      </p:nvGrpSpPr>
      <p:grpSpPr>
        <a:xfrm>
          <a:off x="0" y="0"/>
          <a:ext cx="0" cy="0"/>
          <a:chOff x="0" y="0"/>
          <a:chExt cx="0" cy="0"/>
        </a:xfrm>
      </p:grpSpPr>
      <p:sp>
        <p:nvSpPr>
          <p:cNvPr id="1701" name="Google Shape;1701;p72"/>
          <p:cNvSpPr txBox="1"/>
          <p:nvPr>
            <p:ph idx="4294967295" type="subTitle"/>
          </p:nvPr>
        </p:nvSpPr>
        <p:spPr>
          <a:xfrm>
            <a:off x="260100" y="818782"/>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Sign up: filling a form</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Login: with username and password</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b="1" lang="en" sz="1200">
                <a:solidFill>
                  <a:srgbClr val="000000"/>
                </a:solidFill>
                <a:highlight>
                  <a:schemeClr val="accent1"/>
                </a:highlight>
                <a:latin typeface="Arial"/>
                <a:ea typeface="Arial"/>
                <a:cs typeface="Arial"/>
                <a:sym typeface="Arial"/>
              </a:rPr>
              <a:t>Request Fitness Plan: filling a form and choose from the recommended plans, checking what each plan contains</a:t>
            </a:r>
            <a:endParaRPr b="1" sz="1200">
              <a:solidFill>
                <a:srgbClr val="000000"/>
              </a:solidFill>
              <a:highlight>
                <a:schemeClr val="accent1"/>
              </a:highlight>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Diet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Insert Extra Meal: filling a form, the app will update the current diet plan based on the food entered (which is outside the planned diet)</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Show plans of the day: by navigating through the sections contained in the footbar, the user can choose to view the day's food plan and training plan.</a:t>
            </a:r>
            <a:endParaRPr sz="1500"/>
          </a:p>
        </p:txBody>
      </p:sp>
      <p:pic>
        <p:nvPicPr>
          <p:cNvPr id="1702" name="Google Shape;1702;p72"/>
          <p:cNvPicPr preferRelativeResize="0"/>
          <p:nvPr/>
        </p:nvPicPr>
        <p:blipFill>
          <a:blip r:embed="rId3">
            <a:alphaModFix/>
          </a:blip>
          <a:stretch>
            <a:fillRect/>
          </a:stretch>
        </p:blipFill>
        <p:spPr>
          <a:xfrm>
            <a:off x="3149225" y="967825"/>
            <a:ext cx="5702388" cy="3741600"/>
          </a:xfrm>
          <a:prstGeom prst="rect">
            <a:avLst/>
          </a:prstGeom>
          <a:noFill/>
          <a:ln>
            <a:noFill/>
          </a:ln>
        </p:spPr>
      </p:pic>
      <p:sp>
        <p:nvSpPr>
          <p:cNvPr id="1703" name="Google Shape;1703;p72"/>
          <p:cNvSpPr txBox="1"/>
          <p:nvPr>
            <p:ph type="title"/>
          </p:nvPr>
        </p:nvSpPr>
        <p:spPr>
          <a:xfrm>
            <a:off x="0" y="0"/>
            <a:ext cx="3094800" cy="8187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t>Main functionalities:</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07" name="Shape 1707"/>
        <p:cNvGrpSpPr/>
        <p:nvPr/>
      </p:nvGrpSpPr>
      <p:grpSpPr>
        <a:xfrm>
          <a:off x="0" y="0"/>
          <a:ext cx="0" cy="0"/>
          <a:chOff x="0" y="0"/>
          <a:chExt cx="0" cy="0"/>
        </a:xfrm>
      </p:grpSpPr>
      <p:sp>
        <p:nvSpPr>
          <p:cNvPr id="1708" name="Google Shape;1708;p73"/>
          <p:cNvSpPr txBox="1"/>
          <p:nvPr>
            <p:ph idx="4294967295" type="subTitle"/>
          </p:nvPr>
        </p:nvSpPr>
        <p:spPr>
          <a:xfrm>
            <a:off x="260100" y="818782"/>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Sign up: filling a form</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Login: with username and password</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Fitness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b="1" lang="en" sz="1200">
                <a:solidFill>
                  <a:srgbClr val="000000"/>
                </a:solidFill>
                <a:highlight>
                  <a:schemeClr val="accent1"/>
                </a:highlight>
                <a:latin typeface="Arial"/>
                <a:ea typeface="Arial"/>
                <a:cs typeface="Arial"/>
                <a:sym typeface="Arial"/>
              </a:rPr>
              <a:t>Request Diet Plan: filling a form and choose from the recommended plans, checking what each plan contains</a:t>
            </a:r>
            <a:endParaRPr b="1" sz="1200">
              <a:solidFill>
                <a:srgbClr val="000000"/>
              </a:solidFill>
              <a:highlight>
                <a:schemeClr val="accent1"/>
              </a:highlight>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Insert Extra Meal: filling a form, the app will update the current diet plan based on the food entered (which is outside the planned diet)</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Show plans of the day: by navigating through the sections contained in the footbar, the user can choose to view the day's food plan and training plan.</a:t>
            </a:r>
            <a:endParaRPr sz="1500"/>
          </a:p>
        </p:txBody>
      </p:sp>
      <p:pic>
        <p:nvPicPr>
          <p:cNvPr id="1709" name="Google Shape;1709;p73"/>
          <p:cNvPicPr preferRelativeResize="0"/>
          <p:nvPr/>
        </p:nvPicPr>
        <p:blipFill>
          <a:blip r:embed="rId3">
            <a:alphaModFix/>
          </a:blip>
          <a:stretch>
            <a:fillRect/>
          </a:stretch>
        </p:blipFill>
        <p:spPr>
          <a:xfrm>
            <a:off x="3168275" y="967825"/>
            <a:ext cx="5687988" cy="3741600"/>
          </a:xfrm>
          <a:prstGeom prst="rect">
            <a:avLst/>
          </a:prstGeom>
          <a:noFill/>
          <a:ln>
            <a:noFill/>
          </a:ln>
        </p:spPr>
      </p:pic>
      <p:sp>
        <p:nvSpPr>
          <p:cNvPr id="1710" name="Google Shape;1710;p73"/>
          <p:cNvSpPr txBox="1"/>
          <p:nvPr>
            <p:ph type="title"/>
          </p:nvPr>
        </p:nvSpPr>
        <p:spPr>
          <a:xfrm>
            <a:off x="0" y="0"/>
            <a:ext cx="3094800" cy="8187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t>Main functionalities:</a:t>
            </a:r>
            <a:endParaRPr sz="2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14" name="Shape 1714"/>
        <p:cNvGrpSpPr/>
        <p:nvPr/>
      </p:nvGrpSpPr>
      <p:grpSpPr>
        <a:xfrm>
          <a:off x="0" y="0"/>
          <a:ext cx="0" cy="0"/>
          <a:chOff x="0" y="0"/>
          <a:chExt cx="0" cy="0"/>
        </a:xfrm>
      </p:grpSpPr>
      <p:sp>
        <p:nvSpPr>
          <p:cNvPr id="1715" name="Google Shape;1715;p74"/>
          <p:cNvSpPr txBox="1"/>
          <p:nvPr>
            <p:ph idx="4294967295" type="subTitle"/>
          </p:nvPr>
        </p:nvSpPr>
        <p:spPr>
          <a:xfrm>
            <a:off x="260100" y="818782"/>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Sign up: filling a form</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Login: with username and password</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Fitness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Diet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b="1" lang="en" sz="1200">
                <a:solidFill>
                  <a:srgbClr val="000000"/>
                </a:solidFill>
                <a:highlight>
                  <a:schemeClr val="accent1"/>
                </a:highlight>
                <a:latin typeface="Arial"/>
                <a:ea typeface="Arial"/>
                <a:cs typeface="Arial"/>
                <a:sym typeface="Arial"/>
              </a:rPr>
              <a:t>Insert Extra Meal: filling a form, the app will update the current diet plan based on the food entered (which is outside the planned diet)</a:t>
            </a:r>
            <a:endParaRPr b="1" sz="1200">
              <a:solidFill>
                <a:srgbClr val="000000"/>
              </a:solidFill>
              <a:highlight>
                <a:schemeClr val="accent1"/>
              </a:highlight>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Show plans of the day: by navigating through the sections contained in the footbar, the user can choose to view the day's food plan and training plan.</a:t>
            </a:r>
            <a:endParaRPr sz="1500"/>
          </a:p>
        </p:txBody>
      </p:sp>
      <p:pic>
        <p:nvPicPr>
          <p:cNvPr id="1716" name="Google Shape;1716;p74"/>
          <p:cNvPicPr preferRelativeResize="0"/>
          <p:nvPr/>
        </p:nvPicPr>
        <p:blipFill>
          <a:blip r:embed="rId3">
            <a:alphaModFix/>
          </a:blip>
          <a:stretch>
            <a:fillRect/>
          </a:stretch>
        </p:blipFill>
        <p:spPr>
          <a:xfrm>
            <a:off x="4422900" y="818775"/>
            <a:ext cx="3675550" cy="4048000"/>
          </a:xfrm>
          <a:prstGeom prst="rect">
            <a:avLst/>
          </a:prstGeom>
          <a:noFill/>
          <a:ln>
            <a:noFill/>
          </a:ln>
        </p:spPr>
      </p:pic>
      <p:sp>
        <p:nvSpPr>
          <p:cNvPr id="1717" name="Google Shape;1717;p74"/>
          <p:cNvSpPr txBox="1"/>
          <p:nvPr>
            <p:ph type="title"/>
          </p:nvPr>
        </p:nvSpPr>
        <p:spPr>
          <a:xfrm>
            <a:off x="0" y="0"/>
            <a:ext cx="3094800" cy="8187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t>Main functionalities:</a:t>
            </a:r>
            <a:endParaRPr sz="2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21" name="Shape 1721"/>
        <p:cNvGrpSpPr/>
        <p:nvPr/>
      </p:nvGrpSpPr>
      <p:grpSpPr>
        <a:xfrm>
          <a:off x="0" y="0"/>
          <a:ext cx="0" cy="0"/>
          <a:chOff x="0" y="0"/>
          <a:chExt cx="0" cy="0"/>
        </a:xfrm>
      </p:grpSpPr>
      <p:sp>
        <p:nvSpPr>
          <p:cNvPr id="1722" name="Google Shape;1722;p75"/>
          <p:cNvSpPr txBox="1"/>
          <p:nvPr>
            <p:ph idx="4294967295" type="subTitle"/>
          </p:nvPr>
        </p:nvSpPr>
        <p:spPr>
          <a:xfrm>
            <a:off x="260100" y="818782"/>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Sign up: filling a form</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Login: with username and password</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Fitness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Diet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Insert Extra Meal: filling a form, the app will update the current diet plan based on the food entered (which is outside the planned diet)</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a:t>
            </a:r>
            <a:r>
              <a:rPr b="1" lang="en" sz="1200">
                <a:solidFill>
                  <a:srgbClr val="000000"/>
                </a:solidFill>
                <a:latin typeface="Arial"/>
                <a:ea typeface="Arial"/>
                <a:cs typeface="Arial"/>
                <a:sym typeface="Arial"/>
              </a:rPr>
              <a:t> </a:t>
            </a:r>
            <a:r>
              <a:rPr b="1" lang="en" sz="1200">
                <a:solidFill>
                  <a:srgbClr val="000000"/>
                </a:solidFill>
                <a:highlight>
                  <a:schemeClr val="accent1"/>
                </a:highlight>
                <a:latin typeface="Arial"/>
                <a:ea typeface="Arial"/>
                <a:cs typeface="Arial"/>
                <a:sym typeface="Arial"/>
              </a:rPr>
              <a:t>Show plans of the day: by navigating through the sections contained in the footbar, the user can choose to view the day's food plan and </a:t>
            </a:r>
            <a:r>
              <a:rPr b="1" lang="en" sz="1200">
                <a:solidFill>
                  <a:srgbClr val="000000"/>
                </a:solidFill>
                <a:highlight>
                  <a:schemeClr val="lt2"/>
                </a:highlight>
                <a:latin typeface="Arial"/>
                <a:ea typeface="Arial"/>
                <a:cs typeface="Arial"/>
                <a:sym typeface="Arial"/>
              </a:rPr>
              <a:t>training plan</a:t>
            </a:r>
            <a:r>
              <a:rPr b="1" lang="en" sz="1200">
                <a:solidFill>
                  <a:srgbClr val="000000"/>
                </a:solidFill>
                <a:highlight>
                  <a:schemeClr val="accent1"/>
                </a:highlight>
                <a:latin typeface="Arial"/>
                <a:ea typeface="Arial"/>
                <a:cs typeface="Arial"/>
                <a:sym typeface="Arial"/>
              </a:rPr>
              <a:t>.</a:t>
            </a:r>
            <a:endParaRPr b="1" sz="1500">
              <a:highlight>
                <a:schemeClr val="accent1"/>
              </a:highlight>
            </a:endParaRPr>
          </a:p>
        </p:txBody>
      </p:sp>
      <p:pic>
        <p:nvPicPr>
          <p:cNvPr id="1723" name="Google Shape;1723;p75"/>
          <p:cNvPicPr preferRelativeResize="0"/>
          <p:nvPr/>
        </p:nvPicPr>
        <p:blipFill>
          <a:blip r:embed="rId3">
            <a:alphaModFix/>
          </a:blip>
          <a:stretch>
            <a:fillRect/>
          </a:stretch>
        </p:blipFill>
        <p:spPr>
          <a:xfrm>
            <a:off x="3247200" y="1249500"/>
            <a:ext cx="5734050" cy="2867025"/>
          </a:xfrm>
          <a:prstGeom prst="rect">
            <a:avLst/>
          </a:prstGeom>
          <a:noFill/>
          <a:ln>
            <a:noFill/>
          </a:ln>
        </p:spPr>
      </p:pic>
      <p:sp>
        <p:nvSpPr>
          <p:cNvPr id="1724" name="Google Shape;1724;p75"/>
          <p:cNvSpPr txBox="1"/>
          <p:nvPr>
            <p:ph type="title"/>
          </p:nvPr>
        </p:nvSpPr>
        <p:spPr>
          <a:xfrm>
            <a:off x="0" y="0"/>
            <a:ext cx="3094800" cy="8187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t>Main functionalities:</a:t>
            </a:r>
            <a:endParaRPr sz="2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28" name="Shape 1728"/>
        <p:cNvGrpSpPr/>
        <p:nvPr/>
      </p:nvGrpSpPr>
      <p:grpSpPr>
        <a:xfrm>
          <a:off x="0" y="0"/>
          <a:ext cx="0" cy="0"/>
          <a:chOff x="0" y="0"/>
          <a:chExt cx="0" cy="0"/>
        </a:xfrm>
      </p:grpSpPr>
      <p:sp>
        <p:nvSpPr>
          <p:cNvPr id="1729" name="Google Shape;1729;p76"/>
          <p:cNvSpPr txBox="1"/>
          <p:nvPr>
            <p:ph idx="4294967295" type="subTitle"/>
          </p:nvPr>
        </p:nvSpPr>
        <p:spPr>
          <a:xfrm>
            <a:off x="260100" y="818782"/>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Sign up: filling a form</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Login: with username and password</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Fitness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Request Diet Plan: filling a form and choose from the recommended plans, checking what each plan contains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Insert Extra Meal: filling a form, the app will update the current diet plan based on the food entered (which is outside the planned diet)</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a:t>
            </a:r>
            <a:r>
              <a:rPr b="1" lang="en" sz="1200">
                <a:solidFill>
                  <a:srgbClr val="000000"/>
                </a:solidFill>
                <a:latin typeface="Arial"/>
                <a:ea typeface="Arial"/>
                <a:cs typeface="Arial"/>
                <a:sym typeface="Arial"/>
              </a:rPr>
              <a:t> </a:t>
            </a:r>
            <a:r>
              <a:rPr b="1" lang="en" sz="1200">
                <a:solidFill>
                  <a:srgbClr val="000000"/>
                </a:solidFill>
                <a:highlight>
                  <a:schemeClr val="accent1"/>
                </a:highlight>
                <a:latin typeface="Arial"/>
                <a:ea typeface="Arial"/>
                <a:cs typeface="Arial"/>
                <a:sym typeface="Arial"/>
              </a:rPr>
              <a:t>Show plans of the day: by navigating through the sections contained in the footbar, the user can choose to view the day's </a:t>
            </a:r>
            <a:r>
              <a:rPr b="1" lang="en" sz="1200">
                <a:solidFill>
                  <a:srgbClr val="000000"/>
                </a:solidFill>
                <a:highlight>
                  <a:schemeClr val="lt2"/>
                </a:highlight>
                <a:latin typeface="Arial"/>
                <a:ea typeface="Arial"/>
                <a:cs typeface="Arial"/>
                <a:sym typeface="Arial"/>
              </a:rPr>
              <a:t>food plan</a:t>
            </a:r>
            <a:r>
              <a:rPr b="1" lang="en" sz="1200">
                <a:solidFill>
                  <a:srgbClr val="000000"/>
                </a:solidFill>
                <a:highlight>
                  <a:schemeClr val="accent1"/>
                </a:highlight>
                <a:latin typeface="Arial"/>
                <a:ea typeface="Arial"/>
                <a:cs typeface="Arial"/>
                <a:sym typeface="Arial"/>
              </a:rPr>
              <a:t> and training plan.</a:t>
            </a:r>
            <a:endParaRPr b="1" sz="1500">
              <a:highlight>
                <a:schemeClr val="accent1"/>
              </a:highlight>
            </a:endParaRPr>
          </a:p>
        </p:txBody>
      </p:sp>
      <p:pic>
        <p:nvPicPr>
          <p:cNvPr id="1730" name="Google Shape;1730;p76"/>
          <p:cNvPicPr preferRelativeResize="0"/>
          <p:nvPr/>
        </p:nvPicPr>
        <p:blipFill>
          <a:blip r:embed="rId3">
            <a:alphaModFix/>
          </a:blip>
          <a:stretch>
            <a:fillRect/>
          </a:stretch>
        </p:blipFill>
        <p:spPr>
          <a:xfrm>
            <a:off x="3278525" y="1210150"/>
            <a:ext cx="5734050" cy="2828925"/>
          </a:xfrm>
          <a:prstGeom prst="rect">
            <a:avLst/>
          </a:prstGeom>
          <a:noFill/>
          <a:ln>
            <a:noFill/>
          </a:ln>
        </p:spPr>
      </p:pic>
      <p:sp>
        <p:nvSpPr>
          <p:cNvPr id="1731" name="Google Shape;1731;p76"/>
          <p:cNvSpPr txBox="1"/>
          <p:nvPr>
            <p:ph type="title"/>
          </p:nvPr>
        </p:nvSpPr>
        <p:spPr>
          <a:xfrm>
            <a:off x="0" y="0"/>
            <a:ext cx="3094800" cy="8187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t>Main functionalities:</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77"/>
          <p:cNvSpPr txBox="1"/>
          <p:nvPr>
            <p:ph type="title"/>
          </p:nvPr>
        </p:nvSpPr>
        <p:spPr>
          <a:xfrm>
            <a:off x="222200" y="645375"/>
            <a:ext cx="6519000" cy="10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Expert Based Evaluation</a:t>
            </a:r>
            <a:endParaRPr sz="4000"/>
          </a:p>
        </p:txBody>
      </p:sp>
      <p:grpSp>
        <p:nvGrpSpPr>
          <p:cNvPr id="1737" name="Google Shape;1737;p77"/>
          <p:cNvGrpSpPr/>
          <p:nvPr/>
        </p:nvGrpSpPr>
        <p:grpSpPr>
          <a:xfrm>
            <a:off x="5078643" y="1856171"/>
            <a:ext cx="909184" cy="3081696"/>
            <a:chOff x="4240443" y="1703771"/>
            <a:chExt cx="909184" cy="3081696"/>
          </a:xfrm>
        </p:grpSpPr>
        <p:grpSp>
          <p:nvGrpSpPr>
            <p:cNvPr id="1738" name="Google Shape;1738;p77"/>
            <p:cNvGrpSpPr/>
            <p:nvPr/>
          </p:nvGrpSpPr>
          <p:grpSpPr>
            <a:xfrm>
              <a:off x="4240443" y="1703771"/>
              <a:ext cx="909184" cy="3081696"/>
              <a:chOff x="3859443" y="1703771"/>
              <a:chExt cx="909184" cy="3081696"/>
            </a:xfrm>
          </p:grpSpPr>
          <p:sp>
            <p:nvSpPr>
              <p:cNvPr id="1739" name="Google Shape;1739;p77"/>
              <p:cNvSpPr/>
              <p:nvPr/>
            </p:nvSpPr>
            <p:spPr>
              <a:xfrm flipH="1">
                <a:off x="3927135" y="2493340"/>
                <a:ext cx="173238" cy="464371"/>
              </a:xfrm>
              <a:custGeom>
                <a:rect b="b" l="l" r="r" t="t"/>
                <a:pathLst>
                  <a:path extrusionOk="0" h="21321" w="7954">
                    <a:moveTo>
                      <a:pt x="2882" y="1"/>
                    </a:moveTo>
                    <a:lnTo>
                      <a:pt x="0" y="13502"/>
                    </a:lnTo>
                    <a:cubicBezTo>
                      <a:pt x="0" y="13502"/>
                      <a:pt x="1247" y="21320"/>
                      <a:pt x="3862" y="21320"/>
                    </a:cubicBezTo>
                    <a:cubicBezTo>
                      <a:pt x="4139" y="21320"/>
                      <a:pt x="4431" y="21233"/>
                      <a:pt x="4739" y="21039"/>
                    </a:cubicBezTo>
                    <a:cubicBezTo>
                      <a:pt x="7954" y="19027"/>
                      <a:pt x="6918" y="2882"/>
                      <a:pt x="6918" y="2882"/>
                    </a:cubicBezTo>
                    <a:lnTo>
                      <a:pt x="2882" y="1"/>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flipH="1">
                <a:off x="4647770" y="1924925"/>
                <a:ext cx="11435" cy="373440"/>
              </a:xfrm>
              <a:custGeom>
                <a:rect b="b" l="l" r="r" t="t"/>
                <a:pathLst>
                  <a:path extrusionOk="0" h="17146" w="525">
                    <a:moveTo>
                      <a:pt x="477" y="0"/>
                    </a:moveTo>
                    <a:cubicBezTo>
                      <a:pt x="417" y="0"/>
                      <a:pt x="286" y="3834"/>
                      <a:pt x="167" y="8573"/>
                    </a:cubicBezTo>
                    <a:cubicBezTo>
                      <a:pt x="48" y="13299"/>
                      <a:pt x="1" y="17145"/>
                      <a:pt x="48" y="17145"/>
                    </a:cubicBezTo>
                    <a:cubicBezTo>
                      <a:pt x="108" y="17145"/>
                      <a:pt x="227" y="13311"/>
                      <a:pt x="346" y="8573"/>
                    </a:cubicBezTo>
                    <a:cubicBezTo>
                      <a:pt x="477" y="3846"/>
                      <a:pt x="524" y="12"/>
                      <a:pt x="47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flipH="1">
                <a:off x="4679417" y="1945399"/>
                <a:ext cx="10650" cy="332210"/>
              </a:xfrm>
              <a:custGeom>
                <a:rect b="b" l="l" r="r" t="t"/>
                <a:pathLst>
                  <a:path extrusionOk="0" h="15253" w="489">
                    <a:moveTo>
                      <a:pt x="441" y="1"/>
                    </a:moveTo>
                    <a:lnTo>
                      <a:pt x="441" y="1"/>
                    </a:lnTo>
                    <a:cubicBezTo>
                      <a:pt x="382" y="1"/>
                      <a:pt x="251" y="3406"/>
                      <a:pt x="155" y="7621"/>
                    </a:cubicBezTo>
                    <a:cubicBezTo>
                      <a:pt x="60" y="11835"/>
                      <a:pt x="1" y="15253"/>
                      <a:pt x="60" y="15253"/>
                    </a:cubicBezTo>
                    <a:cubicBezTo>
                      <a:pt x="108" y="15253"/>
                      <a:pt x="239" y="11847"/>
                      <a:pt x="334" y="7633"/>
                    </a:cubicBezTo>
                    <a:cubicBezTo>
                      <a:pt x="441" y="3418"/>
                      <a:pt x="489" y="1"/>
                      <a:pt x="44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flipH="1">
                <a:off x="4709495" y="1972362"/>
                <a:ext cx="9104" cy="278283"/>
              </a:xfrm>
              <a:custGeom>
                <a:rect b="b" l="l" r="r" t="t"/>
                <a:pathLst>
                  <a:path extrusionOk="0" h="12777" w="418">
                    <a:moveTo>
                      <a:pt x="358" y="1"/>
                    </a:moveTo>
                    <a:cubicBezTo>
                      <a:pt x="311" y="1"/>
                      <a:pt x="203" y="2870"/>
                      <a:pt x="120" y="6395"/>
                    </a:cubicBezTo>
                    <a:cubicBezTo>
                      <a:pt x="37" y="9919"/>
                      <a:pt x="1" y="12776"/>
                      <a:pt x="61" y="12776"/>
                    </a:cubicBezTo>
                    <a:cubicBezTo>
                      <a:pt x="108" y="12776"/>
                      <a:pt x="215" y="9907"/>
                      <a:pt x="299" y="6395"/>
                    </a:cubicBezTo>
                    <a:cubicBezTo>
                      <a:pt x="394" y="2870"/>
                      <a:pt x="418" y="1"/>
                      <a:pt x="35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flipH="1">
                <a:off x="4733867" y="2005555"/>
                <a:ext cx="7275" cy="208522"/>
              </a:xfrm>
              <a:custGeom>
                <a:rect b="b" l="l" r="r" t="t"/>
                <a:pathLst>
                  <a:path extrusionOk="0" h="9574" w="334">
                    <a:moveTo>
                      <a:pt x="274" y="1"/>
                    </a:moveTo>
                    <a:cubicBezTo>
                      <a:pt x="226" y="1"/>
                      <a:pt x="131" y="2120"/>
                      <a:pt x="72" y="4787"/>
                    </a:cubicBezTo>
                    <a:cubicBezTo>
                      <a:pt x="0" y="7442"/>
                      <a:pt x="0" y="9574"/>
                      <a:pt x="48" y="9574"/>
                    </a:cubicBezTo>
                    <a:cubicBezTo>
                      <a:pt x="95" y="9574"/>
                      <a:pt x="191" y="7454"/>
                      <a:pt x="250" y="4787"/>
                    </a:cubicBezTo>
                    <a:cubicBezTo>
                      <a:pt x="322" y="2132"/>
                      <a:pt x="334" y="1"/>
                      <a:pt x="2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flipH="1">
                <a:off x="4618476" y="1917912"/>
                <a:ext cx="11935" cy="386399"/>
              </a:xfrm>
              <a:custGeom>
                <a:rect b="b" l="l" r="r" t="t"/>
                <a:pathLst>
                  <a:path extrusionOk="0" h="17741" w="548">
                    <a:moveTo>
                      <a:pt x="488" y="1"/>
                    </a:moveTo>
                    <a:cubicBezTo>
                      <a:pt x="441" y="1"/>
                      <a:pt x="310" y="3965"/>
                      <a:pt x="179" y="8871"/>
                    </a:cubicBezTo>
                    <a:cubicBezTo>
                      <a:pt x="48" y="13776"/>
                      <a:pt x="0" y="17741"/>
                      <a:pt x="48" y="17741"/>
                    </a:cubicBezTo>
                    <a:cubicBezTo>
                      <a:pt x="95" y="17741"/>
                      <a:pt x="238" y="13776"/>
                      <a:pt x="357" y="8871"/>
                    </a:cubicBezTo>
                    <a:cubicBezTo>
                      <a:pt x="488" y="3965"/>
                      <a:pt x="548" y="1"/>
                      <a:pt x="4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flipH="1">
                <a:off x="4591752" y="1906238"/>
                <a:ext cx="10411" cy="414669"/>
              </a:xfrm>
              <a:custGeom>
                <a:rect b="b" l="l" r="r" t="t"/>
                <a:pathLst>
                  <a:path extrusionOk="0" h="19039" w="478">
                    <a:moveTo>
                      <a:pt x="430" y="1"/>
                    </a:moveTo>
                    <a:cubicBezTo>
                      <a:pt x="382" y="1"/>
                      <a:pt x="251" y="4251"/>
                      <a:pt x="144" y="9514"/>
                    </a:cubicBezTo>
                    <a:cubicBezTo>
                      <a:pt x="49" y="14788"/>
                      <a:pt x="1" y="19039"/>
                      <a:pt x="49" y="19039"/>
                    </a:cubicBezTo>
                    <a:cubicBezTo>
                      <a:pt x="49" y="19039"/>
                      <a:pt x="49" y="19039"/>
                      <a:pt x="49" y="19039"/>
                    </a:cubicBezTo>
                    <a:cubicBezTo>
                      <a:pt x="97" y="19039"/>
                      <a:pt x="239" y="14781"/>
                      <a:pt x="334" y="9526"/>
                    </a:cubicBezTo>
                    <a:cubicBezTo>
                      <a:pt x="430" y="4251"/>
                      <a:pt x="477" y="1"/>
                      <a:pt x="43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flipH="1">
                <a:off x="4556752" y="1888879"/>
                <a:ext cx="13504" cy="439303"/>
              </a:xfrm>
              <a:custGeom>
                <a:rect b="b" l="l" r="r" t="t"/>
                <a:pathLst>
                  <a:path extrusionOk="0" h="20170" w="620">
                    <a:moveTo>
                      <a:pt x="560" y="0"/>
                    </a:moveTo>
                    <a:cubicBezTo>
                      <a:pt x="500" y="0"/>
                      <a:pt x="346" y="4513"/>
                      <a:pt x="203" y="10085"/>
                    </a:cubicBezTo>
                    <a:cubicBezTo>
                      <a:pt x="72" y="15657"/>
                      <a:pt x="0" y="20169"/>
                      <a:pt x="48" y="20169"/>
                    </a:cubicBezTo>
                    <a:cubicBezTo>
                      <a:pt x="96" y="20169"/>
                      <a:pt x="262" y="15657"/>
                      <a:pt x="405" y="10085"/>
                    </a:cubicBezTo>
                    <a:cubicBezTo>
                      <a:pt x="536" y="4513"/>
                      <a:pt x="619" y="0"/>
                      <a:pt x="56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flipH="1">
                <a:off x="4528220" y="1888879"/>
                <a:ext cx="11696" cy="445009"/>
              </a:xfrm>
              <a:custGeom>
                <a:rect b="b" l="l" r="r" t="t"/>
                <a:pathLst>
                  <a:path extrusionOk="0" h="20432" w="537">
                    <a:moveTo>
                      <a:pt x="477" y="0"/>
                    </a:moveTo>
                    <a:cubicBezTo>
                      <a:pt x="429" y="0"/>
                      <a:pt x="298" y="4572"/>
                      <a:pt x="179" y="10216"/>
                    </a:cubicBezTo>
                    <a:cubicBezTo>
                      <a:pt x="48" y="15859"/>
                      <a:pt x="0" y="20431"/>
                      <a:pt x="48" y="20431"/>
                    </a:cubicBezTo>
                    <a:cubicBezTo>
                      <a:pt x="108" y="20431"/>
                      <a:pt x="239" y="15871"/>
                      <a:pt x="358" y="10216"/>
                    </a:cubicBezTo>
                    <a:cubicBezTo>
                      <a:pt x="477" y="4572"/>
                      <a:pt x="536" y="0"/>
                      <a:pt x="47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flipH="1">
                <a:off x="4499710" y="1888879"/>
                <a:ext cx="11935" cy="452262"/>
              </a:xfrm>
              <a:custGeom>
                <a:rect b="b" l="l" r="r" t="t"/>
                <a:pathLst>
                  <a:path extrusionOk="0" h="20765" w="548">
                    <a:moveTo>
                      <a:pt x="500" y="0"/>
                    </a:moveTo>
                    <a:cubicBezTo>
                      <a:pt x="441" y="0"/>
                      <a:pt x="310" y="4644"/>
                      <a:pt x="179" y="10382"/>
                    </a:cubicBezTo>
                    <a:cubicBezTo>
                      <a:pt x="60" y="16109"/>
                      <a:pt x="0" y="20765"/>
                      <a:pt x="60" y="20765"/>
                    </a:cubicBezTo>
                    <a:cubicBezTo>
                      <a:pt x="107" y="20765"/>
                      <a:pt x="238" y="16121"/>
                      <a:pt x="369" y="10382"/>
                    </a:cubicBezTo>
                    <a:cubicBezTo>
                      <a:pt x="500" y="4644"/>
                      <a:pt x="548" y="0"/>
                      <a:pt x="5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flipH="1">
                <a:off x="4472071" y="1905476"/>
                <a:ext cx="9757" cy="441633"/>
              </a:xfrm>
              <a:custGeom>
                <a:rect b="b" l="l" r="r" t="t"/>
                <a:pathLst>
                  <a:path extrusionOk="0" h="20277" w="448">
                    <a:moveTo>
                      <a:pt x="429" y="0"/>
                    </a:moveTo>
                    <a:cubicBezTo>
                      <a:pt x="429" y="37"/>
                      <a:pt x="429" y="75"/>
                      <a:pt x="432" y="118"/>
                    </a:cubicBezTo>
                    <a:lnTo>
                      <a:pt x="432" y="118"/>
                    </a:lnTo>
                    <a:cubicBezTo>
                      <a:pt x="437" y="40"/>
                      <a:pt x="447" y="9"/>
                      <a:pt x="429" y="0"/>
                    </a:cubicBezTo>
                    <a:close/>
                    <a:moveTo>
                      <a:pt x="432" y="118"/>
                    </a:moveTo>
                    <a:lnTo>
                      <a:pt x="432" y="118"/>
                    </a:lnTo>
                    <a:cubicBezTo>
                      <a:pt x="430" y="142"/>
                      <a:pt x="429" y="170"/>
                      <a:pt x="429" y="203"/>
                    </a:cubicBezTo>
                    <a:cubicBezTo>
                      <a:pt x="417" y="357"/>
                      <a:pt x="393" y="560"/>
                      <a:pt x="393" y="798"/>
                    </a:cubicBezTo>
                    <a:cubicBezTo>
                      <a:pt x="381" y="1334"/>
                      <a:pt x="358" y="2072"/>
                      <a:pt x="334" y="2965"/>
                    </a:cubicBezTo>
                    <a:cubicBezTo>
                      <a:pt x="286" y="4810"/>
                      <a:pt x="203" y="7346"/>
                      <a:pt x="155" y="10132"/>
                    </a:cubicBezTo>
                    <a:cubicBezTo>
                      <a:pt x="108" y="12930"/>
                      <a:pt x="60" y="15454"/>
                      <a:pt x="36" y="17300"/>
                    </a:cubicBezTo>
                    <a:cubicBezTo>
                      <a:pt x="12" y="18205"/>
                      <a:pt x="12" y="18943"/>
                      <a:pt x="12" y="19479"/>
                    </a:cubicBezTo>
                    <a:lnTo>
                      <a:pt x="12" y="20074"/>
                    </a:lnTo>
                    <a:cubicBezTo>
                      <a:pt x="0" y="20134"/>
                      <a:pt x="0" y="20205"/>
                      <a:pt x="12" y="20276"/>
                    </a:cubicBezTo>
                    <a:cubicBezTo>
                      <a:pt x="36" y="20205"/>
                      <a:pt x="36" y="20134"/>
                      <a:pt x="36" y="20062"/>
                    </a:cubicBezTo>
                    <a:cubicBezTo>
                      <a:pt x="48" y="19907"/>
                      <a:pt x="72" y="19717"/>
                      <a:pt x="72" y="19479"/>
                    </a:cubicBezTo>
                    <a:cubicBezTo>
                      <a:pt x="84" y="18943"/>
                      <a:pt x="119" y="18205"/>
                      <a:pt x="143" y="17312"/>
                    </a:cubicBezTo>
                    <a:cubicBezTo>
                      <a:pt x="203" y="15466"/>
                      <a:pt x="274" y="12942"/>
                      <a:pt x="322" y="10132"/>
                    </a:cubicBezTo>
                    <a:cubicBezTo>
                      <a:pt x="381" y="7334"/>
                      <a:pt x="429" y="4798"/>
                      <a:pt x="441" y="2965"/>
                    </a:cubicBezTo>
                    <a:lnTo>
                      <a:pt x="441" y="798"/>
                    </a:lnTo>
                    <a:lnTo>
                      <a:pt x="441" y="203"/>
                    </a:lnTo>
                    <a:cubicBezTo>
                      <a:pt x="436" y="171"/>
                      <a:pt x="434" y="144"/>
                      <a:pt x="432" y="118"/>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flipH="1">
                <a:off x="4443169" y="1922072"/>
                <a:ext cx="11957" cy="416216"/>
              </a:xfrm>
              <a:custGeom>
                <a:rect b="b" l="l" r="r" t="t"/>
                <a:pathLst>
                  <a:path extrusionOk="0" h="19110" w="549">
                    <a:moveTo>
                      <a:pt x="501" y="0"/>
                    </a:moveTo>
                    <a:cubicBezTo>
                      <a:pt x="453" y="0"/>
                      <a:pt x="310" y="4274"/>
                      <a:pt x="191" y="9549"/>
                    </a:cubicBezTo>
                    <a:cubicBezTo>
                      <a:pt x="60" y="14823"/>
                      <a:pt x="1" y="19110"/>
                      <a:pt x="60" y="19110"/>
                    </a:cubicBezTo>
                    <a:cubicBezTo>
                      <a:pt x="108" y="19110"/>
                      <a:pt x="239" y="14835"/>
                      <a:pt x="370" y="9561"/>
                    </a:cubicBezTo>
                    <a:cubicBezTo>
                      <a:pt x="501" y="4274"/>
                      <a:pt x="548" y="0"/>
                      <a:pt x="5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flipH="1">
                <a:off x="4414899" y="1938146"/>
                <a:ext cx="11957" cy="386399"/>
              </a:xfrm>
              <a:custGeom>
                <a:rect b="b" l="l" r="r" t="t"/>
                <a:pathLst>
                  <a:path extrusionOk="0" h="17741" w="549">
                    <a:moveTo>
                      <a:pt x="501" y="0"/>
                    </a:moveTo>
                    <a:cubicBezTo>
                      <a:pt x="453" y="0"/>
                      <a:pt x="310" y="3965"/>
                      <a:pt x="191" y="8870"/>
                    </a:cubicBezTo>
                    <a:cubicBezTo>
                      <a:pt x="60" y="13776"/>
                      <a:pt x="1" y="17741"/>
                      <a:pt x="60" y="17741"/>
                    </a:cubicBezTo>
                    <a:cubicBezTo>
                      <a:pt x="108" y="17741"/>
                      <a:pt x="239" y="13776"/>
                      <a:pt x="370" y="8870"/>
                    </a:cubicBezTo>
                    <a:cubicBezTo>
                      <a:pt x="501" y="3965"/>
                      <a:pt x="548" y="0"/>
                      <a:pt x="5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flipH="1">
                <a:off x="4386650" y="1954742"/>
                <a:ext cx="11935" cy="386399"/>
              </a:xfrm>
              <a:custGeom>
                <a:rect b="b" l="l" r="r" t="t"/>
                <a:pathLst>
                  <a:path extrusionOk="0" h="17741" w="548">
                    <a:moveTo>
                      <a:pt x="500" y="0"/>
                    </a:moveTo>
                    <a:cubicBezTo>
                      <a:pt x="453" y="0"/>
                      <a:pt x="310" y="3965"/>
                      <a:pt x="191" y="8870"/>
                    </a:cubicBezTo>
                    <a:cubicBezTo>
                      <a:pt x="60" y="13776"/>
                      <a:pt x="0" y="17741"/>
                      <a:pt x="60" y="17741"/>
                    </a:cubicBezTo>
                    <a:cubicBezTo>
                      <a:pt x="107" y="17741"/>
                      <a:pt x="238" y="13776"/>
                      <a:pt x="369" y="8870"/>
                    </a:cubicBezTo>
                    <a:cubicBezTo>
                      <a:pt x="500" y="3965"/>
                      <a:pt x="548" y="0"/>
                      <a:pt x="5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flipH="1">
                <a:off x="4358379" y="1972123"/>
                <a:ext cx="11435" cy="369019"/>
              </a:xfrm>
              <a:custGeom>
                <a:rect b="b" l="l" r="r" t="t"/>
                <a:pathLst>
                  <a:path extrusionOk="0" h="16943" w="525">
                    <a:moveTo>
                      <a:pt x="477" y="0"/>
                    </a:moveTo>
                    <a:lnTo>
                      <a:pt x="477" y="0"/>
                    </a:lnTo>
                    <a:cubicBezTo>
                      <a:pt x="430" y="0"/>
                      <a:pt x="287" y="3786"/>
                      <a:pt x="168" y="8465"/>
                    </a:cubicBezTo>
                    <a:cubicBezTo>
                      <a:pt x="60" y="13145"/>
                      <a:pt x="1" y="16943"/>
                      <a:pt x="60" y="16943"/>
                    </a:cubicBezTo>
                    <a:cubicBezTo>
                      <a:pt x="108" y="16943"/>
                      <a:pt x="239" y="13156"/>
                      <a:pt x="358" y="8477"/>
                    </a:cubicBezTo>
                    <a:cubicBezTo>
                      <a:pt x="477" y="3798"/>
                      <a:pt x="525" y="0"/>
                      <a:pt x="47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flipH="1">
                <a:off x="4330109" y="1988719"/>
                <a:ext cx="11696" cy="349569"/>
              </a:xfrm>
              <a:custGeom>
                <a:rect b="b" l="l" r="r" t="t"/>
                <a:pathLst>
                  <a:path extrusionOk="0" h="16050" w="537">
                    <a:moveTo>
                      <a:pt x="489" y="0"/>
                    </a:moveTo>
                    <a:lnTo>
                      <a:pt x="489" y="0"/>
                    </a:lnTo>
                    <a:cubicBezTo>
                      <a:pt x="441" y="0"/>
                      <a:pt x="310" y="3596"/>
                      <a:pt x="179" y="8025"/>
                    </a:cubicBezTo>
                    <a:cubicBezTo>
                      <a:pt x="48" y="12454"/>
                      <a:pt x="1" y="16050"/>
                      <a:pt x="48" y="16050"/>
                    </a:cubicBezTo>
                    <a:cubicBezTo>
                      <a:pt x="84" y="16050"/>
                      <a:pt x="239" y="12466"/>
                      <a:pt x="358" y="8025"/>
                    </a:cubicBezTo>
                    <a:cubicBezTo>
                      <a:pt x="489" y="3596"/>
                      <a:pt x="537" y="0"/>
                      <a:pt x="48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flipH="1">
                <a:off x="4304169" y="2026311"/>
                <a:ext cx="11173" cy="317944"/>
              </a:xfrm>
              <a:custGeom>
                <a:rect b="b" l="l" r="r" t="t"/>
                <a:pathLst>
                  <a:path extrusionOk="0" h="14598" w="513">
                    <a:moveTo>
                      <a:pt x="453" y="0"/>
                    </a:moveTo>
                    <a:cubicBezTo>
                      <a:pt x="405" y="0"/>
                      <a:pt x="274" y="3263"/>
                      <a:pt x="167" y="7299"/>
                    </a:cubicBezTo>
                    <a:cubicBezTo>
                      <a:pt x="60" y="11335"/>
                      <a:pt x="0" y="14597"/>
                      <a:pt x="60" y="14597"/>
                    </a:cubicBezTo>
                    <a:cubicBezTo>
                      <a:pt x="107" y="14597"/>
                      <a:pt x="238" y="11335"/>
                      <a:pt x="345" y="7311"/>
                    </a:cubicBezTo>
                    <a:cubicBezTo>
                      <a:pt x="453" y="3275"/>
                      <a:pt x="512" y="0"/>
                      <a:pt x="45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flipH="1">
                <a:off x="4281627" y="2063403"/>
                <a:ext cx="4421" cy="288890"/>
              </a:xfrm>
              <a:custGeom>
                <a:rect b="b" l="l" r="r" t="t"/>
                <a:pathLst>
                  <a:path extrusionOk="0" h="13264" w="203">
                    <a:moveTo>
                      <a:pt x="167" y="0"/>
                    </a:moveTo>
                    <a:cubicBezTo>
                      <a:pt x="132" y="179"/>
                      <a:pt x="120" y="345"/>
                      <a:pt x="120" y="524"/>
                    </a:cubicBezTo>
                    <a:cubicBezTo>
                      <a:pt x="108" y="857"/>
                      <a:pt x="84" y="1345"/>
                      <a:pt x="60" y="1941"/>
                    </a:cubicBezTo>
                    <a:cubicBezTo>
                      <a:pt x="13" y="3143"/>
                      <a:pt x="13" y="4810"/>
                      <a:pt x="13" y="6632"/>
                    </a:cubicBezTo>
                    <a:lnTo>
                      <a:pt x="13" y="12740"/>
                    </a:lnTo>
                    <a:cubicBezTo>
                      <a:pt x="1" y="12918"/>
                      <a:pt x="13" y="13097"/>
                      <a:pt x="36" y="13264"/>
                    </a:cubicBezTo>
                    <a:cubicBezTo>
                      <a:pt x="60" y="13085"/>
                      <a:pt x="84" y="12918"/>
                      <a:pt x="72" y="12740"/>
                    </a:cubicBezTo>
                    <a:cubicBezTo>
                      <a:pt x="96" y="12406"/>
                      <a:pt x="120" y="11918"/>
                      <a:pt x="132" y="11323"/>
                    </a:cubicBezTo>
                    <a:cubicBezTo>
                      <a:pt x="191" y="10120"/>
                      <a:pt x="191" y="8465"/>
                      <a:pt x="191" y="6632"/>
                    </a:cubicBezTo>
                    <a:lnTo>
                      <a:pt x="191" y="1941"/>
                    </a:lnTo>
                    <a:lnTo>
                      <a:pt x="191" y="524"/>
                    </a:lnTo>
                    <a:cubicBezTo>
                      <a:pt x="203" y="345"/>
                      <a:pt x="191" y="179"/>
                      <a:pt x="1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flipH="1">
                <a:off x="4254641" y="2115522"/>
                <a:ext cx="3920" cy="240408"/>
              </a:xfrm>
              <a:custGeom>
                <a:rect b="b" l="l" r="r" t="t"/>
                <a:pathLst>
                  <a:path extrusionOk="0" h="11038" w="180">
                    <a:moveTo>
                      <a:pt x="155" y="0"/>
                    </a:moveTo>
                    <a:cubicBezTo>
                      <a:pt x="120" y="131"/>
                      <a:pt x="108" y="286"/>
                      <a:pt x="108" y="429"/>
                    </a:cubicBezTo>
                    <a:cubicBezTo>
                      <a:pt x="84" y="703"/>
                      <a:pt x="72" y="1107"/>
                      <a:pt x="48" y="1619"/>
                    </a:cubicBezTo>
                    <a:cubicBezTo>
                      <a:pt x="1" y="2608"/>
                      <a:pt x="1" y="4013"/>
                      <a:pt x="1" y="5513"/>
                    </a:cubicBezTo>
                    <a:lnTo>
                      <a:pt x="1" y="9418"/>
                    </a:lnTo>
                    <a:lnTo>
                      <a:pt x="1" y="10609"/>
                    </a:lnTo>
                    <a:cubicBezTo>
                      <a:pt x="1" y="10752"/>
                      <a:pt x="1" y="10894"/>
                      <a:pt x="24" y="11037"/>
                    </a:cubicBezTo>
                    <a:cubicBezTo>
                      <a:pt x="60" y="10906"/>
                      <a:pt x="72" y="10752"/>
                      <a:pt x="72" y="10609"/>
                    </a:cubicBezTo>
                    <a:cubicBezTo>
                      <a:pt x="96" y="10335"/>
                      <a:pt x="132" y="9930"/>
                      <a:pt x="132" y="9418"/>
                    </a:cubicBezTo>
                    <a:cubicBezTo>
                      <a:pt x="179" y="8430"/>
                      <a:pt x="179" y="7025"/>
                      <a:pt x="179" y="5525"/>
                    </a:cubicBezTo>
                    <a:lnTo>
                      <a:pt x="179" y="1619"/>
                    </a:lnTo>
                    <a:lnTo>
                      <a:pt x="179" y="429"/>
                    </a:lnTo>
                    <a:cubicBezTo>
                      <a:pt x="179" y="286"/>
                      <a:pt x="179" y="143"/>
                      <a:pt x="15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flipH="1">
                <a:off x="4176342" y="2233984"/>
                <a:ext cx="560138" cy="93197"/>
              </a:xfrm>
              <a:custGeom>
                <a:rect b="b" l="l" r="r" t="t"/>
                <a:pathLst>
                  <a:path extrusionOk="0" h="4279" w="25718">
                    <a:moveTo>
                      <a:pt x="23" y="1"/>
                    </a:moveTo>
                    <a:cubicBezTo>
                      <a:pt x="16" y="1"/>
                      <a:pt x="12" y="1"/>
                      <a:pt x="12" y="2"/>
                    </a:cubicBezTo>
                    <a:cubicBezTo>
                      <a:pt x="0" y="62"/>
                      <a:pt x="5739" y="1050"/>
                      <a:pt x="12847" y="2229"/>
                    </a:cubicBezTo>
                    <a:cubicBezTo>
                      <a:pt x="19767" y="3378"/>
                      <a:pt x="25429" y="4278"/>
                      <a:pt x="25707" y="4278"/>
                    </a:cubicBezTo>
                    <a:cubicBezTo>
                      <a:pt x="25714" y="4278"/>
                      <a:pt x="25718" y="4278"/>
                      <a:pt x="25718" y="4277"/>
                    </a:cubicBezTo>
                    <a:cubicBezTo>
                      <a:pt x="25718" y="4217"/>
                      <a:pt x="19979" y="3241"/>
                      <a:pt x="12883" y="2050"/>
                    </a:cubicBezTo>
                    <a:cubicBezTo>
                      <a:pt x="5964" y="901"/>
                      <a:pt x="301" y="1"/>
                      <a:pt x="2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flipH="1">
                <a:off x="4245320" y="2278110"/>
                <a:ext cx="452784" cy="66603"/>
              </a:xfrm>
              <a:custGeom>
                <a:rect b="b" l="l" r="r" t="t"/>
                <a:pathLst>
                  <a:path extrusionOk="0" h="3058" w="20789">
                    <a:moveTo>
                      <a:pt x="1" y="0"/>
                    </a:moveTo>
                    <a:cubicBezTo>
                      <a:pt x="60" y="36"/>
                      <a:pt x="132" y="48"/>
                      <a:pt x="203" y="60"/>
                    </a:cubicBezTo>
                    <a:lnTo>
                      <a:pt x="810" y="179"/>
                    </a:lnTo>
                    <a:cubicBezTo>
                      <a:pt x="1334" y="250"/>
                      <a:pt x="2084" y="381"/>
                      <a:pt x="3025" y="524"/>
                    </a:cubicBezTo>
                    <a:cubicBezTo>
                      <a:pt x="4906" y="834"/>
                      <a:pt x="7513" y="1215"/>
                      <a:pt x="10383" y="1620"/>
                    </a:cubicBezTo>
                    <a:lnTo>
                      <a:pt x="17741" y="2644"/>
                    </a:lnTo>
                    <a:lnTo>
                      <a:pt x="19967" y="2965"/>
                    </a:lnTo>
                    <a:lnTo>
                      <a:pt x="20575" y="3048"/>
                    </a:lnTo>
                    <a:cubicBezTo>
                      <a:pt x="20610" y="3054"/>
                      <a:pt x="20646" y="3057"/>
                      <a:pt x="20682" y="3057"/>
                    </a:cubicBezTo>
                    <a:cubicBezTo>
                      <a:pt x="20717" y="3057"/>
                      <a:pt x="20753" y="3054"/>
                      <a:pt x="20789" y="3048"/>
                    </a:cubicBezTo>
                    <a:cubicBezTo>
                      <a:pt x="20729" y="3036"/>
                      <a:pt x="20658" y="3025"/>
                      <a:pt x="20586" y="3025"/>
                    </a:cubicBezTo>
                    <a:lnTo>
                      <a:pt x="19991" y="2906"/>
                    </a:lnTo>
                    <a:cubicBezTo>
                      <a:pt x="19467" y="2810"/>
                      <a:pt x="18705" y="2691"/>
                      <a:pt x="17765" y="2536"/>
                    </a:cubicBezTo>
                    <a:cubicBezTo>
                      <a:pt x="15884" y="2239"/>
                      <a:pt x="13288" y="1858"/>
                      <a:pt x="10407" y="1453"/>
                    </a:cubicBezTo>
                    <a:lnTo>
                      <a:pt x="3049" y="417"/>
                    </a:lnTo>
                    <a:lnTo>
                      <a:pt x="822" y="108"/>
                    </a:lnTo>
                    <a:lnTo>
                      <a:pt x="215" y="24"/>
                    </a:lnTo>
                    <a:cubicBezTo>
                      <a:pt x="143" y="12"/>
                      <a:pt x="72" y="0"/>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flipH="1">
                <a:off x="4423197" y="2311455"/>
                <a:ext cx="215774" cy="35806"/>
              </a:xfrm>
              <a:custGeom>
                <a:rect b="b" l="l" r="r" t="t"/>
                <a:pathLst>
                  <a:path extrusionOk="0" h="1644" w="9907">
                    <a:moveTo>
                      <a:pt x="31" y="1"/>
                    </a:moveTo>
                    <a:cubicBezTo>
                      <a:pt x="11" y="1"/>
                      <a:pt x="1" y="2"/>
                      <a:pt x="0" y="5"/>
                    </a:cubicBezTo>
                    <a:cubicBezTo>
                      <a:pt x="0" y="53"/>
                      <a:pt x="2191" y="458"/>
                      <a:pt x="4929" y="910"/>
                    </a:cubicBezTo>
                    <a:cubicBezTo>
                      <a:pt x="7455" y="1327"/>
                      <a:pt x="9555" y="1643"/>
                      <a:pt x="9866" y="1643"/>
                    </a:cubicBezTo>
                    <a:cubicBezTo>
                      <a:pt x="9893" y="1643"/>
                      <a:pt x="9906" y="1641"/>
                      <a:pt x="9906" y="1636"/>
                    </a:cubicBezTo>
                    <a:cubicBezTo>
                      <a:pt x="9906" y="1589"/>
                      <a:pt x="7715" y="1184"/>
                      <a:pt x="4977" y="732"/>
                    </a:cubicBezTo>
                    <a:cubicBezTo>
                      <a:pt x="2408" y="309"/>
                      <a:pt x="306" y="1"/>
                      <a:pt x="3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flipH="1">
                <a:off x="4196031" y="2204406"/>
                <a:ext cx="542779" cy="93981"/>
              </a:xfrm>
              <a:custGeom>
                <a:rect b="b" l="l" r="r" t="t"/>
                <a:pathLst>
                  <a:path extrusionOk="0" h="4315" w="24921">
                    <a:moveTo>
                      <a:pt x="42" y="0"/>
                    </a:moveTo>
                    <a:cubicBezTo>
                      <a:pt x="31" y="0"/>
                      <a:pt x="25" y="1"/>
                      <a:pt x="24" y="3"/>
                    </a:cubicBezTo>
                    <a:cubicBezTo>
                      <a:pt x="0" y="51"/>
                      <a:pt x="5572" y="1051"/>
                      <a:pt x="12442" y="2241"/>
                    </a:cubicBezTo>
                    <a:cubicBezTo>
                      <a:pt x="19143" y="3403"/>
                      <a:pt x="24632" y="4315"/>
                      <a:pt x="24898" y="4315"/>
                    </a:cubicBezTo>
                    <a:cubicBezTo>
                      <a:pt x="24905" y="4315"/>
                      <a:pt x="24908" y="4314"/>
                      <a:pt x="24908" y="4313"/>
                    </a:cubicBezTo>
                    <a:cubicBezTo>
                      <a:pt x="24920" y="4265"/>
                      <a:pt x="19372" y="3253"/>
                      <a:pt x="12490" y="2063"/>
                    </a:cubicBezTo>
                    <a:cubicBezTo>
                      <a:pt x="5818" y="908"/>
                      <a:pt x="388" y="0"/>
                      <a:pt x="4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flipH="1">
                <a:off x="4218334" y="2175896"/>
                <a:ext cx="529036" cy="90082"/>
              </a:xfrm>
              <a:custGeom>
                <a:rect b="b" l="l" r="r" t="t"/>
                <a:pathLst>
                  <a:path extrusionOk="0" h="4136" w="24290">
                    <a:moveTo>
                      <a:pt x="23" y="0"/>
                    </a:moveTo>
                    <a:cubicBezTo>
                      <a:pt x="16" y="0"/>
                      <a:pt x="12" y="1"/>
                      <a:pt x="12" y="2"/>
                    </a:cubicBezTo>
                    <a:cubicBezTo>
                      <a:pt x="0" y="50"/>
                      <a:pt x="5430" y="1014"/>
                      <a:pt x="12133" y="2157"/>
                    </a:cubicBezTo>
                    <a:cubicBezTo>
                      <a:pt x="18663" y="3271"/>
                      <a:pt x="23995" y="4136"/>
                      <a:pt x="24266" y="4136"/>
                    </a:cubicBezTo>
                    <a:cubicBezTo>
                      <a:pt x="24274" y="4136"/>
                      <a:pt x="24277" y="4135"/>
                      <a:pt x="24277" y="4134"/>
                    </a:cubicBezTo>
                    <a:cubicBezTo>
                      <a:pt x="24289" y="4086"/>
                      <a:pt x="18860" y="3122"/>
                      <a:pt x="12157" y="1979"/>
                    </a:cubicBezTo>
                    <a:cubicBezTo>
                      <a:pt x="5627" y="865"/>
                      <a:pt x="295" y="0"/>
                      <a:pt x="2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flipH="1">
                <a:off x="4232600" y="2139306"/>
                <a:ext cx="527228" cy="91411"/>
              </a:xfrm>
              <a:custGeom>
                <a:rect b="b" l="l" r="r" t="t"/>
                <a:pathLst>
                  <a:path extrusionOk="0" h="4197" w="24207">
                    <a:moveTo>
                      <a:pt x="41" y="1"/>
                    </a:moveTo>
                    <a:cubicBezTo>
                      <a:pt x="31" y="1"/>
                      <a:pt x="25" y="2"/>
                      <a:pt x="25" y="4"/>
                    </a:cubicBezTo>
                    <a:cubicBezTo>
                      <a:pt x="1" y="51"/>
                      <a:pt x="5406" y="1028"/>
                      <a:pt x="12086" y="2182"/>
                    </a:cubicBezTo>
                    <a:cubicBezTo>
                      <a:pt x="18597" y="3308"/>
                      <a:pt x="23920" y="4196"/>
                      <a:pt x="24184" y="4196"/>
                    </a:cubicBezTo>
                    <a:cubicBezTo>
                      <a:pt x="24191" y="4196"/>
                      <a:pt x="24194" y="4196"/>
                      <a:pt x="24194" y="4195"/>
                    </a:cubicBezTo>
                    <a:cubicBezTo>
                      <a:pt x="24206" y="4135"/>
                      <a:pt x="18813" y="3159"/>
                      <a:pt x="12121" y="2004"/>
                    </a:cubicBezTo>
                    <a:cubicBezTo>
                      <a:pt x="5651" y="885"/>
                      <a:pt x="375" y="1"/>
                      <a:pt x="4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flipH="1">
                <a:off x="4240136" y="2110818"/>
                <a:ext cx="515533" cy="89058"/>
              </a:xfrm>
              <a:custGeom>
                <a:rect b="b" l="l" r="r" t="t"/>
                <a:pathLst>
                  <a:path extrusionOk="0" h="4089" w="23670">
                    <a:moveTo>
                      <a:pt x="23" y="0"/>
                    </a:moveTo>
                    <a:cubicBezTo>
                      <a:pt x="16" y="0"/>
                      <a:pt x="12" y="1"/>
                      <a:pt x="12" y="2"/>
                    </a:cubicBezTo>
                    <a:cubicBezTo>
                      <a:pt x="0" y="50"/>
                      <a:pt x="5299" y="1002"/>
                      <a:pt x="11823" y="2133"/>
                    </a:cubicBezTo>
                    <a:cubicBezTo>
                      <a:pt x="18127" y="3228"/>
                      <a:pt x="23316" y="4089"/>
                      <a:pt x="23642" y="4089"/>
                    </a:cubicBezTo>
                    <a:cubicBezTo>
                      <a:pt x="23653" y="4089"/>
                      <a:pt x="23658" y="4088"/>
                      <a:pt x="23658" y="4086"/>
                    </a:cubicBezTo>
                    <a:cubicBezTo>
                      <a:pt x="23670" y="4038"/>
                      <a:pt x="18372" y="3086"/>
                      <a:pt x="11847" y="1955"/>
                    </a:cubicBezTo>
                    <a:cubicBezTo>
                      <a:pt x="5505" y="853"/>
                      <a:pt x="292" y="0"/>
                      <a:pt x="2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flipH="1">
                <a:off x="4247127" y="2082787"/>
                <a:ext cx="504664" cy="81544"/>
              </a:xfrm>
              <a:custGeom>
                <a:rect b="b" l="l" r="r" t="t"/>
                <a:pathLst>
                  <a:path extrusionOk="0" h="3744" w="23171">
                    <a:moveTo>
                      <a:pt x="25" y="1"/>
                    </a:moveTo>
                    <a:cubicBezTo>
                      <a:pt x="17" y="1"/>
                      <a:pt x="13" y="2"/>
                      <a:pt x="13" y="3"/>
                    </a:cubicBezTo>
                    <a:cubicBezTo>
                      <a:pt x="1" y="51"/>
                      <a:pt x="5180" y="944"/>
                      <a:pt x="11574" y="1968"/>
                    </a:cubicBezTo>
                    <a:cubicBezTo>
                      <a:pt x="17786" y="2962"/>
                      <a:pt x="22873" y="3744"/>
                      <a:pt x="23158" y="3744"/>
                    </a:cubicBezTo>
                    <a:cubicBezTo>
                      <a:pt x="23166" y="3744"/>
                      <a:pt x="23171" y="3743"/>
                      <a:pt x="23171" y="3742"/>
                    </a:cubicBezTo>
                    <a:cubicBezTo>
                      <a:pt x="23171" y="3694"/>
                      <a:pt x="18003" y="2801"/>
                      <a:pt x="11610" y="1777"/>
                    </a:cubicBezTo>
                    <a:cubicBezTo>
                      <a:pt x="5398" y="782"/>
                      <a:pt x="310" y="1"/>
                      <a:pt x="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flipH="1">
                <a:off x="4255948" y="2055867"/>
                <a:ext cx="484169" cy="77755"/>
              </a:xfrm>
              <a:custGeom>
                <a:rect b="b" l="l" r="r" t="t"/>
                <a:pathLst>
                  <a:path extrusionOk="0" h="3570" w="22230">
                    <a:moveTo>
                      <a:pt x="1" y="1"/>
                    </a:moveTo>
                    <a:cubicBezTo>
                      <a:pt x="72" y="13"/>
                      <a:pt x="144" y="25"/>
                      <a:pt x="227" y="48"/>
                    </a:cubicBezTo>
                    <a:lnTo>
                      <a:pt x="870" y="167"/>
                    </a:lnTo>
                    <a:lnTo>
                      <a:pt x="3239" y="572"/>
                    </a:lnTo>
                    <a:lnTo>
                      <a:pt x="11097" y="1870"/>
                    </a:lnTo>
                    <a:lnTo>
                      <a:pt x="18967" y="3120"/>
                    </a:lnTo>
                    <a:lnTo>
                      <a:pt x="21349" y="3477"/>
                    </a:lnTo>
                    <a:lnTo>
                      <a:pt x="22004" y="3561"/>
                    </a:lnTo>
                    <a:cubicBezTo>
                      <a:pt x="22039" y="3567"/>
                      <a:pt x="22078" y="3570"/>
                      <a:pt x="22117" y="3570"/>
                    </a:cubicBezTo>
                    <a:cubicBezTo>
                      <a:pt x="22155" y="3570"/>
                      <a:pt x="22194" y="3567"/>
                      <a:pt x="22230" y="3561"/>
                    </a:cubicBezTo>
                    <a:cubicBezTo>
                      <a:pt x="22158" y="3537"/>
                      <a:pt x="22087" y="3525"/>
                      <a:pt x="22004" y="3513"/>
                    </a:cubicBezTo>
                    <a:lnTo>
                      <a:pt x="21361" y="3394"/>
                    </a:lnTo>
                    <a:lnTo>
                      <a:pt x="18991" y="2977"/>
                    </a:lnTo>
                    <a:lnTo>
                      <a:pt x="11133" y="1680"/>
                    </a:lnTo>
                    <a:cubicBezTo>
                      <a:pt x="8061" y="1179"/>
                      <a:pt x="5275" y="739"/>
                      <a:pt x="3263" y="429"/>
                    </a:cubicBezTo>
                    <a:lnTo>
                      <a:pt x="882" y="84"/>
                    </a:lnTo>
                    <a:lnTo>
                      <a:pt x="22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flipH="1">
                <a:off x="4268385" y="2026790"/>
                <a:ext cx="467050" cy="79453"/>
              </a:xfrm>
              <a:custGeom>
                <a:rect b="b" l="l" r="r" t="t"/>
                <a:pathLst>
                  <a:path extrusionOk="0" h="3648" w="21444">
                    <a:moveTo>
                      <a:pt x="26" y="0"/>
                    </a:moveTo>
                    <a:cubicBezTo>
                      <a:pt x="17" y="0"/>
                      <a:pt x="12" y="1"/>
                      <a:pt x="12" y="2"/>
                    </a:cubicBezTo>
                    <a:cubicBezTo>
                      <a:pt x="0" y="50"/>
                      <a:pt x="4798" y="895"/>
                      <a:pt x="10716" y="1919"/>
                    </a:cubicBezTo>
                    <a:cubicBezTo>
                      <a:pt x="16455" y="2912"/>
                      <a:pt x="21152" y="3648"/>
                      <a:pt x="21430" y="3648"/>
                    </a:cubicBezTo>
                    <a:cubicBezTo>
                      <a:pt x="21439" y="3648"/>
                      <a:pt x="21443" y="3647"/>
                      <a:pt x="21443" y="3646"/>
                    </a:cubicBezTo>
                    <a:cubicBezTo>
                      <a:pt x="21443" y="3598"/>
                      <a:pt x="16669" y="2765"/>
                      <a:pt x="10740" y="1741"/>
                    </a:cubicBezTo>
                    <a:cubicBezTo>
                      <a:pt x="4998" y="747"/>
                      <a:pt x="310" y="0"/>
                      <a:pt x="2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flipH="1">
                <a:off x="4280320" y="2000262"/>
                <a:ext cx="437233" cy="73311"/>
              </a:xfrm>
              <a:custGeom>
                <a:rect b="b" l="l" r="r" t="t"/>
                <a:pathLst>
                  <a:path extrusionOk="0" h="3366" w="20075">
                    <a:moveTo>
                      <a:pt x="40" y="1"/>
                    </a:moveTo>
                    <a:cubicBezTo>
                      <a:pt x="22" y="1"/>
                      <a:pt x="13" y="3"/>
                      <a:pt x="13" y="6"/>
                    </a:cubicBezTo>
                    <a:cubicBezTo>
                      <a:pt x="1" y="77"/>
                      <a:pt x="4477" y="863"/>
                      <a:pt x="10026" y="1780"/>
                    </a:cubicBezTo>
                    <a:cubicBezTo>
                      <a:pt x="15384" y="2679"/>
                      <a:pt x="19773" y="3366"/>
                      <a:pt x="20049" y="3366"/>
                    </a:cubicBezTo>
                    <a:cubicBezTo>
                      <a:pt x="20058" y="3366"/>
                      <a:pt x="20063" y="3365"/>
                      <a:pt x="20063" y="3363"/>
                    </a:cubicBezTo>
                    <a:cubicBezTo>
                      <a:pt x="20075" y="3304"/>
                      <a:pt x="15586" y="2506"/>
                      <a:pt x="10049" y="1589"/>
                    </a:cubicBezTo>
                    <a:cubicBezTo>
                      <a:pt x="4765" y="703"/>
                      <a:pt x="425" y="1"/>
                      <a:pt x="4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flipH="1">
                <a:off x="4288880" y="1973625"/>
                <a:ext cx="417000" cy="69348"/>
              </a:xfrm>
              <a:custGeom>
                <a:rect b="b" l="l" r="r" t="t"/>
                <a:pathLst>
                  <a:path extrusionOk="0" h="3184" w="19146">
                    <a:moveTo>
                      <a:pt x="16" y="0"/>
                    </a:moveTo>
                    <a:cubicBezTo>
                      <a:pt x="6" y="0"/>
                      <a:pt x="1" y="1"/>
                      <a:pt x="0" y="2"/>
                    </a:cubicBezTo>
                    <a:cubicBezTo>
                      <a:pt x="0" y="50"/>
                      <a:pt x="4263" y="812"/>
                      <a:pt x="9549" y="1681"/>
                    </a:cubicBezTo>
                    <a:cubicBezTo>
                      <a:pt x="14657" y="2533"/>
                      <a:pt x="18843" y="3184"/>
                      <a:pt x="19119" y="3184"/>
                    </a:cubicBezTo>
                    <a:cubicBezTo>
                      <a:pt x="19129" y="3184"/>
                      <a:pt x="19134" y="3183"/>
                      <a:pt x="19134" y="3181"/>
                    </a:cubicBezTo>
                    <a:cubicBezTo>
                      <a:pt x="19146" y="3134"/>
                      <a:pt x="14871" y="2384"/>
                      <a:pt x="9585" y="1503"/>
                    </a:cubicBezTo>
                    <a:cubicBezTo>
                      <a:pt x="4477" y="651"/>
                      <a:pt x="303" y="0"/>
                      <a:pt x="1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flipH="1">
                <a:off x="4323619" y="1945333"/>
                <a:ext cx="350876" cy="57978"/>
              </a:xfrm>
              <a:custGeom>
                <a:rect b="b" l="l" r="r" t="t"/>
                <a:pathLst>
                  <a:path extrusionOk="0" h="2662" w="16110">
                    <a:moveTo>
                      <a:pt x="30" y="1"/>
                    </a:moveTo>
                    <a:cubicBezTo>
                      <a:pt x="18" y="1"/>
                      <a:pt x="12" y="2"/>
                      <a:pt x="12" y="4"/>
                    </a:cubicBezTo>
                    <a:cubicBezTo>
                      <a:pt x="0" y="51"/>
                      <a:pt x="3596" y="694"/>
                      <a:pt x="8037" y="1421"/>
                    </a:cubicBezTo>
                    <a:cubicBezTo>
                      <a:pt x="12309" y="2129"/>
                      <a:pt x="15814" y="2662"/>
                      <a:pt x="16092" y="2662"/>
                    </a:cubicBezTo>
                    <a:cubicBezTo>
                      <a:pt x="16103" y="2662"/>
                      <a:pt x="16109" y="2661"/>
                      <a:pt x="16109" y="2659"/>
                    </a:cubicBezTo>
                    <a:cubicBezTo>
                      <a:pt x="16109" y="2611"/>
                      <a:pt x="12525" y="1968"/>
                      <a:pt x="8072" y="1242"/>
                    </a:cubicBezTo>
                    <a:cubicBezTo>
                      <a:pt x="3800" y="534"/>
                      <a:pt x="306" y="1"/>
                      <a:pt x="3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flipH="1">
                <a:off x="4349036" y="1928214"/>
                <a:ext cx="280352" cy="47372"/>
              </a:xfrm>
              <a:custGeom>
                <a:rect b="b" l="l" r="r" t="t"/>
                <a:pathLst>
                  <a:path extrusionOk="0" h="2175" w="12872">
                    <a:moveTo>
                      <a:pt x="61" y="0"/>
                    </a:moveTo>
                    <a:cubicBezTo>
                      <a:pt x="46" y="0"/>
                      <a:pt x="38" y="2"/>
                      <a:pt x="36" y="4"/>
                    </a:cubicBezTo>
                    <a:cubicBezTo>
                      <a:pt x="1" y="52"/>
                      <a:pt x="2870" y="575"/>
                      <a:pt x="6418" y="1171"/>
                    </a:cubicBezTo>
                    <a:cubicBezTo>
                      <a:pt x="9790" y="1748"/>
                      <a:pt x="12571" y="2174"/>
                      <a:pt x="12838" y="2174"/>
                    </a:cubicBezTo>
                    <a:cubicBezTo>
                      <a:pt x="12852" y="2174"/>
                      <a:pt x="12859" y="2173"/>
                      <a:pt x="12859" y="2171"/>
                    </a:cubicBezTo>
                    <a:cubicBezTo>
                      <a:pt x="12871" y="2123"/>
                      <a:pt x="10026" y="1599"/>
                      <a:pt x="6478" y="992"/>
                    </a:cubicBezTo>
                    <a:cubicBezTo>
                      <a:pt x="3094" y="426"/>
                      <a:pt x="346" y="0"/>
                      <a:pt x="6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flipH="1">
                <a:off x="4400132" y="1908068"/>
                <a:ext cx="188027" cy="26463"/>
              </a:xfrm>
              <a:custGeom>
                <a:rect b="b" l="l" r="r" t="t"/>
                <a:pathLst>
                  <a:path extrusionOk="0" h="1215" w="8633">
                    <a:moveTo>
                      <a:pt x="1" y="0"/>
                    </a:moveTo>
                    <a:lnTo>
                      <a:pt x="1" y="0"/>
                    </a:lnTo>
                    <a:cubicBezTo>
                      <a:pt x="108" y="48"/>
                      <a:pt x="215" y="72"/>
                      <a:pt x="334" y="95"/>
                    </a:cubicBezTo>
                    <a:cubicBezTo>
                      <a:pt x="549" y="131"/>
                      <a:pt x="858" y="203"/>
                      <a:pt x="1251" y="262"/>
                    </a:cubicBezTo>
                    <a:cubicBezTo>
                      <a:pt x="2025" y="405"/>
                      <a:pt x="3108" y="596"/>
                      <a:pt x="4311" y="703"/>
                    </a:cubicBezTo>
                    <a:cubicBezTo>
                      <a:pt x="5502" y="810"/>
                      <a:pt x="6585" y="965"/>
                      <a:pt x="7359" y="1072"/>
                    </a:cubicBezTo>
                    <a:cubicBezTo>
                      <a:pt x="7776" y="1155"/>
                      <a:pt x="8204" y="1203"/>
                      <a:pt x="8633" y="1215"/>
                    </a:cubicBezTo>
                    <a:cubicBezTo>
                      <a:pt x="8526" y="1167"/>
                      <a:pt x="8419" y="1131"/>
                      <a:pt x="8299" y="1119"/>
                    </a:cubicBezTo>
                    <a:cubicBezTo>
                      <a:pt x="8097" y="1072"/>
                      <a:pt x="7764" y="1012"/>
                      <a:pt x="7383" y="941"/>
                    </a:cubicBezTo>
                    <a:cubicBezTo>
                      <a:pt x="6609" y="810"/>
                      <a:pt x="5525" y="619"/>
                      <a:pt x="4323" y="512"/>
                    </a:cubicBezTo>
                    <a:cubicBezTo>
                      <a:pt x="3132" y="405"/>
                      <a:pt x="2061" y="238"/>
                      <a:pt x="1275" y="143"/>
                    </a:cubicBezTo>
                    <a:cubicBezTo>
                      <a:pt x="858" y="60"/>
                      <a:pt x="429" y="12"/>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flipH="1">
                <a:off x="4095691" y="1887442"/>
                <a:ext cx="672937" cy="547135"/>
              </a:xfrm>
              <a:custGeom>
                <a:rect b="b" l="l" r="r" t="t"/>
                <a:pathLst>
                  <a:path extrusionOk="0" h="25121" w="30897">
                    <a:moveTo>
                      <a:pt x="10660" y="1"/>
                    </a:moveTo>
                    <a:cubicBezTo>
                      <a:pt x="10262" y="1"/>
                      <a:pt x="9863" y="22"/>
                      <a:pt x="9466" y="66"/>
                    </a:cubicBezTo>
                    <a:cubicBezTo>
                      <a:pt x="8751" y="161"/>
                      <a:pt x="8049" y="316"/>
                      <a:pt x="7346" y="507"/>
                    </a:cubicBezTo>
                    <a:cubicBezTo>
                      <a:pt x="6644" y="697"/>
                      <a:pt x="5953" y="959"/>
                      <a:pt x="5286" y="1281"/>
                    </a:cubicBezTo>
                    <a:cubicBezTo>
                      <a:pt x="4608" y="1602"/>
                      <a:pt x="3977" y="1995"/>
                      <a:pt x="3393" y="2459"/>
                    </a:cubicBezTo>
                    <a:cubicBezTo>
                      <a:pt x="2810" y="2971"/>
                      <a:pt x="2298" y="3543"/>
                      <a:pt x="1869" y="4186"/>
                    </a:cubicBezTo>
                    <a:cubicBezTo>
                      <a:pt x="1453" y="4829"/>
                      <a:pt x="1107" y="5507"/>
                      <a:pt x="834" y="6222"/>
                    </a:cubicBezTo>
                    <a:cubicBezTo>
                      <a:pt x="583" y="6924"/>
                      <a:pt x="393" y="7639"/>
                      <a:pt x="262" y="8377"/>
                    </a:cubicBezTo>
                    <a:cubicBezTo>
                      <a:pt x="0" y="9817"/>
                      <a:pt x="12" y="11294"/>
                      <a:pt x="310" y="12734"/>
                    </a:cubicBezTo>
                    <a:cubicBezTo>
                      <a:pt x="595" y="14127"/>
                      <a:pt x="1203" y="15437"/>
                      <a:pt x="2084" y="16568"/>
                    </a:cubicBezTo>
                    <a:cubicBezTo>
                      <a:pt x="2274" y="16854"/>
                      <a:pt x="2500" y="17104"/>
                      <a:pt x="2750" y="17354"/>
                    </a:cubicBezTo>
                    <a:cubicBezTo>
                      <a:pt x="3000" y="17604"/>
                      <a:pt x="3239" y="17866"/>
                      <a:pt x="3501" y="18068"/>
                    </a:cubicBezTo>
                    <a:cubicBezTo>
                      <a:pt x="4012" y="18497"/>
                      <a:pt x="4548" y="18890"/>
                      <a:pt x="5108" y="19235"/>
                    </a:cubicBezTo>
                    <a:cubicBezTo>
                      <a:pt x="7239" y="20497"/>
                      <a:pt x="9632" y="21247"/>
                      <a:pt x="12097" y="21402"/>
                    </a:cubicBezTo>
                    <a:cubicBezTo>
                      <a:pt x="12581" y="21439"/>
                      <a:pt x="13068" y="21457"/>
                      <a:pt x="13554" y="21457"/>
                    </a:cubicBezTo>
                    <a:cubicBezTo>
                      <a:pt x="14179" y="21457"/>
                      <a:pt x="14803" y="21427"/>
                      <a:pt x="15419" y="21366"/>
                    </a:cubicBezTo>
                    <a:cubicBezTo>
                      <a:pt x="16478" y="21271"/>
                      <a:pt x="17467" y="21128"/>
                      <a:pt x="18407" y="21057"/>
                    </a:cubicBezTo>
                    <a:cubicBezTo>
                      <a:pt x="18814" y="21013"/>
                      <a:pt x="19219" y="20992"/>
                      <a:pt x="19624" y="20992"/>
                    </a:cubicBezTo>
                    <a:cubicBezTo>
                      <a:pt x="20106" y="20992"/>
                      <a:pt x="20588" y="21022"/>
                      <a:pt x="21074" y="21081"/>
                    </a:cubicBezTo>
                    <a:cubicBezTo>
                      <a:pt x="21848" y="21200"/>
                      <a:pt x="22610" y="21426"/>
                      <a:pt x="23348" y="21735"/>
                    </a:cubicBezTo>
                    <a:cubicBezTo>
                      <a:pt x="24539" y="22224"/>
                      <a:pt x="25694" y="22795"/>
                      <a:pt x="26825" y="23426"/>
                    </a:cubicBezTo>
                    <a:cubicBezTo>
                      <a:pt x="28609" y="24433"/>
                      <a:pt x="29558" y="25120"/>
                      <a:pt x="29672" y="25120"/>
                    </a:cubicBezTo>
                    <a:cubicBezTo>
                      <a:pt x="29677" y="25120"/>
                      <a:pt x="29680" y="25119"/>
                      <a:pt x="29682" y="25117"/>
                    </a:cubicBezTo>
                    <a:cubicBezTo>
                      <a:pt x="29504" y="24891"/>
                      <a:pt x="29289" y="24688"/>
                      <a:pt x="29039" y="24533"/>
                    </a:cubicBezTo>
                    <a:cubicBezTo>
                      <a:pt x="28396" y="24021"/>
                      <a:pt x="27718" y="23557"/>
                      <a:pt x="27015" y="23117"/>
                    </a:cubicBezTo>
                    <a:cubicBezTo>
                      <a:pt x="25896" y="22414"/>
                      <a:pt x="24741" y="21795"/>
                      <a:pt x="23539" y="21247"/>
                    </a:cubicBezTo>
                    <a:cubicBezTo>
                      <a:pt x="22789" y="20902"/>
                      <a:pt x="21979" y="20652"/>
                      <a:pt x="21157" y="20497"/>
                    </a:cubicBezTo>
                    <a:cubicBezTo>
                      <a:pt x="20527" y="20407"/>
                      <a:pt x="19886" y="20362"/>
                      <a:pt x="19241" y="20362"/>
                    </a:cubicBezTo>
                    <a:cubicBezTo>
                      <a:pt x="18947" y="20362"/>
                      <a:pt x="18653" y="20371"/>
                      <a:pt x="18360" y="20390"/>
                    </a:cubicBezTo>
                    <a:cubicBezTo>
                      <a:pt x="17395" y="20450"/>
                      <a:pt x="16395" y="20569"/>
                      <a:pt x="15359" y="20652"/>
                    </a:cubicBezTo>
                    <a:cubicBezTo>
                      <a:pt x="14829" y="20700"/>
                      <a:pt x="14296" y="20723"/>
                      <a:pt x="13764" y="20723"/>
                    </a:cubicBezTo>
                    <a:cubicBezTo>
                      <a:pt x="13231" y="20723"/>
                      <a:pt x="12698" y="20700"/>
                      <a:pt x="12168" y="20652"/>
                    </a:cubicBezTo>
                    <a:cubicBezTo>
                      <a:pt x="9835" y="20462"/>
                      <a:pt x="7572" y="19735"/>
                      <a:pt x="5560" y="18521"/>
                    </a:cubicBezTo>
                    <a:cubicBezTo>
                      <a:pt x="5036" y="18187"/>
                      <a:pt x="4536" y="17818"/>
                      <a:pt x="4072" y="17414"/>
                    </a:cubicBezTo>
                    <a:cubicBezTo>
                      <a:pt x="3822" y="17223"/>
                      <a:pt x="3620" y="16985"/>
                      <a:pt x="3393" y="16771"/>
                    </a:cubicBezTo>
                    <a:cubicBezTo>
                      <a:pt x="3167" y="16544"/>
                      <a:pt x="2965" y="16306"/>
                      <a:pt x="2786" y="16068"/>
                    </a:cubicBezTo>
                    <a:cubicBezTo>
                      <a:pt x="2000" y="15032"/>
                      <a:pt x="1465" y="13842"/>
                      <a:pt x="1203" y="12580"/>
                    </a:cubicBezTo>
                    <a:cubicBezTo>
                      <a:pt x="941" y="11258"/>
                      <a:pt x="929" y="9901"/>
                      <a:pt x="1179" y="8567"/>
                    </a:cubicBezTo>
                    <a:cubicBezTo>
                      <a:pt x="1310" y="7889"/>
                      <a:pt x="1476" y="7222"/>
                      <a:pt x="1715" y="6579"/>
                    </a:cubicBezTo>
                    <a:cubicBezTo>
                      <a:pt x="1953" y="5924"/>
                      <a:pt x="2274" y="5305"/>
                      <a:pt x="2655" y="4733"/>
                    </a:cubicBezTo>
                    <a:cubicBezTo>
                      <a:pt x="3036" y="4162"/>
                      <a:pt x="3501" y="3650"/>
                      <a:pt x="4024" y="3197"/>
                    </a:cubicBezTo>
                    <a:cubicBezTo>
                      <a:pt x="4536" y="2757"/>
                      <a:pt x="5108" y="2388"/>
                      <a:pt x="5715" y="2090"/>
                    </a:cubicBezTo>
                    <a:cubicBezTo>
                      <a:pt x="6941" y="1507"/>
                      <a:pt x="8251" y="1126"/>
                      <a:pt x="9597" y="947"/>
                    </a:cubicBezTo>
                    <a:cubicBezTo>
                      <a:pt x="9992" y="900"/>
                      <a:pt x="10389" y="876"/>
                      <a:pt x="10786" y="876"/>
                    </a:cubicBezTo>
                    <a:cubicBezTo>
                      <a:pt x="11681" y="876"/>
                      <a:pt x="12573" y="997"/>
                      <a:pt x="13430" y="1245"/>
                    </a:cubicBezTo>
                    <a:cubicBezTo>
                      <a:pt x="14038" y="1423"/>
                      <a:pt x="14633" y="1638"/>
                      <a:pt x="15204" y="1912"/>
                    </a:cubicBezTo>
                    <a:cubicBezTo>
                      <a:pt x="15776" y="2174"/>
                      <a:pt x="16312" y="2483"/>
                      <a:pt x="16847" y="2805"/>
                    </a:cubicBezTo>
                    <a:cubicBezTo>
                      <a:pt x="18848" y="4031"/>
                      <a:pt x="20526" y="5722"/>
                      <a:pt x="21729" y="7746"/>
                    </a:cubicBezTo>
                    <a:cubicBezTo>
                      <a:pt x="22265" y="8662"/>
                      <a:pt x="22717" y="9627"/>
                      <a:pt x="23062" y="10627"/>
                    </a:cubicBezTo>
                    <a:cubicBezTo>
                      <a:pt x="23372" y="11568"/>
                      <a:pt x="23610" y="12520"/>
                      <a:pt x="23777" y="13496"/>
                    </a:cubicBezTo>
                    <a:cubicBezTo>
                      <a:pt x="23944" y="14413"/>
                      <a:pt x="24158" y="15306"/>
                      <a:pt x="24444" y="16187"/>
                    </a:cubicBezTo>
                    <a:cubicBezTo>
                      <a:pt x="24717" y="16985"/>
                      <a:pt x="25110" y="17735"/>
                      <a:pt x="25622" y="18402"/>
                    </a:cubicBezTo>
                    <a:cubicBezTo>
                      <a:pt x="26420" y="19449"/>
                      <a:pt x="27313" y="20426"/>
                      <a:pt x="28277" y="21331"/>
                    </a:cubicBezTo>
                    <a:cubicBezTo>
                      <a:pt x="28873" y="21902"/>
                      <a:pt x="29492" y="22438"/>
                      <a:pt x="30147" y="22950"/>
                    </a:cubicBezTo>
                    <a:cubicBezTo>
                      <a:pt x="30361" y="23152"/>
                      <a:pt x="30599" y="23307"/>
                      <a:pt x="30861" y="23426"/>
                    </a:cubicBezTo>
                    <a:cubicBezTo>
                      <a:pt x="30897" y="23379"/>
                      <a:pt x="29980" y="22617"/>
                      <a:pt x="28504" y="21081"/>
                    </a:cubicBezTo>
                    <a:cubicBezTo>
                      <a:pt x="27611" y="20152"/>
                      <a:pt x="26777" y="19164"/>
                      <a:pt x="26027" y="18116"/>
                    </a:cubicBezTo>
                    <a:cubicBezTo>
                      <a:pt x="25563" y="17473"/>
                      <a:pt x="25218" y="16771"/>
                      <a:pt x="24979" y="16020"/>
                    </a:cubicBezTo>
                    <a:cubicBezTo>
                      <a:pt x="24729" y="15151"/>
                      <a:pt x="24527" y="14270"/>
                      <a:pt x="24396" y="13389"/>
                    </a:cubicBezTo>
                    <a:cubicBezTo>
                      <a:pt x="24241" y="12377"/>
                      <a:pt x="24015" y="11389"/>
                      <a:pt x="23705" y="10413"/>
                    </a:cubicBezTo>
                    <a:cubicBezTo>
                      <a:pt x="23360" y="9353"/>
                      <a:pt x="22908" y="8341"/>
                      <a:pt x="22348" y="7365"/>
                    </a:cubicBezTo>
                    <a:cubicBezTo>
                      <a:pt x="21753" y="6329"/>
                      <a:pt x="21038" y="5364"/>
                      <a:pt x="20217" y="4495"/>
                    </a:cubicBezTo>
                    <a:cubicBezTo>
                      <a:pt x="19788" y="4043"/>
                      <a:pt x="19336" y="3614"/>
                      <a:pt x="18848" y="3221"/>
                    </a:cubicBezTo>
                    <a:cubicBezTo>
                      <a:pt x="18348" y="2828"/>
                      <a:pt x="17824" y="2447"/>
                      <a:pt x="17288" y="2102"/>
                    </a:cubicBezTo>
                    <a:cubicBezTo>
                      <a:pt x="16728" y="1745"/>
                      <a:pt x="16157" y="1423"/>
                      <a:pt x="15562" y="1138"/>
                    </a:cubicBezTo>
                    <a:cubicBezTo>
                      <a:pt x="14942" y="852"/>
                      <a:pt x="14311" y="614"/>
                      <a:pt x="13657" y="423"/>
                    </a:cubicBezTo>
                    <a:cubicBezTo>
                      <a:pt x="12683" y="141"/>
                      <a:pt x="11672" y="1"/>
                      <a:pt x="10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flipH="1">
                <a:off x="3911563" y="2388839"/>
                <a:ext cx="220958" cy="168054"/>
              </a:xfrm>
              <a:custGeom>
                <a:rect b="b" l="l" r="r" t="t"/>
                <a:pathLst>
                  <a:path extrusionOk="0" h="7716" w="10145">
                    <a:moveTo>
                      <a:pt x="1381" y="0"/>
                    </a:moveTo>
                    <a:lnTo>
                      <a:pt x="0" y="1810"/>
                    </a:lnTo>
                    <a:lnTo>
                      <a:pt x="8394" y="7716"/>
                    </a:lnTo>
                    <a:cubicBezTo>
                      <a:pt x="8394" y="7716"/>
                      <a:pt x="10061" y="7489"/>
                      <a:pt x="10144" y="5061"/>
                    </a:cubicBez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flipH="1">
                <a:off x="3997398" y="2389623"/>
                <a:ext cx="91302" cy="177790"/>
              </a:xfrm>
              <a:custGeom>
                <a:rect b="b" l="l" r="r" t="t"/>
                <a:pathLst>
                  <a:path extrusionOk="0" h="8163" w="4192">
                    <a:moveTo>
                      <a:pt x="2346" y="0"/>
                    </a:moveTo>
                    <a:lnTo>
                      <a:pt x="2346" y="0"/>
                    </a:lnTo>
                    <a:cubicBezTo>
                      <a:pt x="1655" y="560"/>
                      <a:pt x="1024" y="1179"/>
                      <a:pt x="465" y="1869"/>
                    </a:cubicBezTo>
                    <a:cubicBezTo>
                      <a:pt x="226" y="2274"/>
                      <a:pt x="0" y="4417"/>
                      <a:pt x="0" y="4417"/>
                    </a:cubicBezTo>
                    <a:lnTo>
                      <a:pt x="1846" y="8156"/>
                    </a:lnTo>
                    <a:cubicBezTo>
                      <a:pt x="1846" y="8156"/>
                      <a:pt x="1910" y="8162"/>
                      <a:pt x="2017" y="8162"/>
                    </a:cubicBezTo>
                    <a:cubicBezTo>
                      <a:pt x="2469" y="8162"/>
                      <a:pt x="3674" y="8045"/>
                      <a:pt x="3906" y="6822"/>
                    </a:cubicBezTo>
                    <a:cubicBezTo>
                      <a:pt x="4191" y="5310"/>
                      <a:pt x="1715" y="3524"/>
                      <a:pt x="1715" y="3524"/>
                    </a:cubicBezTo>
                    <a:lnTo>
                      <a:pt x="1655" y="2465"/>
                    </a:lnTo>
                    <a:cubicBezTo>
                      <a:pt x="1655" y="2465"/>
                      <a:pt x="3144" y="917"/>
                      <a:pt x="2346"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flipH="1">
                <a:off x="3920645" y="2403040"/>
                <a:ext cx="128894" cy="120618"/>
              </a:xfrm>
              <a:custGeom>
                <a:rect b="b" l="l" r="r" t="t"/>
                <a:pathLst>
                  <a:path extrusionOk="0" h="5538" w="5918">
                    <a:moveTo>
                      <a:pt x="1538" y="1"/>
                    </a:moveTo>
                    <a:cubicBezTo>
                      <a:pt x="1232" y="1"/>
                      <a:pt x="938" y="145"/>
                      <a:pt x="738" y="396"/>
                    </a:cubicBezTo>
                    <a:lnTo>
                      <a:pt x="72" y="1587"/>
                    </a:lnTo>
                    <a:cubicBezTo>
                      <a:pt x="0" y="2194"/>
                      <a:pt x="0" y="2813"/>
                      <a:pt x="72" y="3420"/>
                    </a:cubicBezTo>
                    <a:cubicBezTo>
                      <a:pt x="141" y="3716"/>
                      <a:pt x="323" y="3786"/>
                      <a:pt x="479" y="3786"/>
                    </a:cubicBezTo>
                    <a:cubicBezTo>
                      <a:pt x="619" y="3786"/>
                      <a:pt x="738" y="3730"/>
                      <a:pt x="738" y="3730"/>
                    </a:cubicBezTo>
                    <a:lnTo>
                      <a:pt x="738" y="3730"/>
                    </a:lnTo>
                    <a:cubicBezTo>
                      <a:pt x="595" y="4123"/>
                      <a:pt x="595" y="4551"/>
                      <a:pt x="738" y="4944"/>
                    </a:cubicBezTo>
                    <a:cubicBezTo>
                      <a:pt x="830" y="5119"/>
                      <a:pt x="955" y="5177"/>
                      <a:pt x="1082" y="5177"/>
                    </a:cubicBezTo>
                    <a:cubicBezTo>
                      <a:pt x="1336" y="5177"/>
                      <a:pt x="1595" y="4944"/>
                      <a:pt x="1596" y="4944"/>
                    </a:cubicBezTo>
                    <a:lnTo>
                      <a:pt x="1596" y="4944"/>
                    </a:lnTo>
                    <a:cubicBezTo>
                      <a:pt x="1595" y="4944"/>
                      <a:pt x="1393" y="5409"/>
                      <a:pt x="2108" y="5528"/>
                    </a:cubicBezTo>
                    <a:cubicBezTo>
                      <a:pt x="2143" y="5534"/>
                      <a:pt x="2177" y="5537"/>
                      <a:pt x="2211" y="5537"/>
                    </a:cubicBezTo>
                    <a:cubicBezTo>
                      <a:pt x="2855" y="5537"/>
                      <a:pt x="3167" y="4397"/>
                      <a:pt x="3167" y="4397"/>
                    </a:cubicBezTo>
                    <a:lnTo>
                      <a:pt x="3417" y="4575"/>
                    </a:lnTo>
                    <a:cubicBezTo>
                      <a:pt x="3506" y="4595"/>
                      <a:pt x="3588" y="4604"/>
                      <a:pt x="3666" y="4604"/>
                    </a:cubicBezTo>
                    <a:cubicBezTo>
                      <a:pt x="4293" y="4604"/>
                      <a:pt x="4577" y="4020"/>
                      <a:pt x="5096" y="3861"/>
                    </a:cubicBezTo>
                    <a:cubicBezTo>
                      <a:pt x="5106" y="3858"/>
                      <a:pt x="5118" y="3856"/>
                      <a:pt x="5132" y="3856"/>
                    </a:cubicBezTo>
                    <a:cubicBezTo>
                      <a:pt x="5334" y="3856"/>
                      <a:pt x="5918" y="4158"/>
                      <a:pt x="5918" y="4158"/>
                    </a:cubicBezTo>
                    <a:cubicBezTo>
                      <a:pt x="5858" y="3777"/>
                      <a:pt x="5763" y="3408"/>
                      <a:pt x="5632" y="3051"/>
                    </a:cubicBezTo>
                    <a:cubicBezTo>
                      <a:pt x="5420" y="2353"/>
                      <a:pt x="4970" y="2234"/>
                      <a:pt x="4688" y="2234"/>
                    </a:cubicBezTo>
                    <a:cubicBezTo>
                      <a:pt x="4542" y="2234"/>
                      <a:pt x="4441" y="2265"/>
                      <a:pt x="4441" y="2265"/>
                    </a:cubicBezTo>
                    <a:cubicBezTo>
                      <a:pt x="4441" y="2230"/>
                      <a:pt x="4429" y="2194"/>
                      <a:pt x="4417" y="2158"/>
                    </a:cubicBezTo>
                    <a:cubicBezTo>
                      <a:pt x="4289" y="1838"/>
                      <a:pt x="3978" y="1637"/>
                      <a:pt x="3652" y="1637"/>
                    </a:cubicBezTo>
                    <a:cubicBezTo>
                      <a:pt x="3554" y="1637"/>
                      <a:pt x="3454" y="1655"/>
                      <a:pt x="3358" y="1694"/>
                    </a:cubicBezTo>
                    <a:lnTo>
                      <a:pt x="3155" y="1075"/>
                    </a:lnTo>
                    <a:cubicBezTo>
                      <a:pt x="2968" y="832"/>
                      <a:pt x="2686" y="699"/>
                      <a:pt x="2389" y="699"/>
                    </a:cubicBezTo>
                    <a:cubicBezTo>
                      <a:pt x="2308" y="699"/>
                      <a:pt x="2225" y="709"/>
                      <a:pt x="2143" y="729"/>
                    </a:cubicBezTo>
                    <a:cubicBezTo>
                      <a:pt x="2084" y="134"/>
                      <a:pt x="1881" y="63"/>
                      <a:pt x="1881" y="63"/>
                    </a:cubicBezTo>
                    <a:cubicBezTo>
                      <a:pt x="1768" y="21"/>
                      <a:pt x="1652" y="1"/>
                      <a:pt x="1538"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flipH="1">
                <a:off x="4001558" y="2401341"/>
                <a:ext cx="50573" cy="84528"/>
              </a:xfrm>
              <a:custGeom>
                <a:rect b="b" l="l" r="r" t="t"/>
                <a:pathLst>
                  <a:path extrusionOk="0" h="3881" w="2322">
                    <a:moveTo>
                      <a:pt x="1539" y="0"/>
                    </a:moveTo>
                    <a:cubicBezTo>
                      <a:pt x="1320" y="0"/>
                      <a:pt x="1106" y="72"/>
                      <a:pt x="929" y="212"/>
                    </a:cubicBezTo>
                    <a:cubicBezTo>
                      <a:pt x="595" y="486"/>
                      <a:pt x="357" y="843"/>
                      <a:pt x="238" y="1248"/>
                    </a:cubicBezTo>
                    <a:cubicBezTo>
                      <a:pt x="119" y="1653"/>
                      <a:pt x="48" y="2058"/>
                      <a:pt x="24" y="2462"/>
                    </a:cubicBezTo>
                    <a:cubicBezTo>
                      <a:pt x="0" y="2653"/>
                      <a:pt x="0" y="2832"/>
                      <a:pt x="0" y="2998"/>
                    </a:cubicBezTo>
                    <a:cubicBezTo>
                      <a:pt x="12" y="3165"/>
                      <a:pt x="36" y="3320"/>
                      <a:pt x="83" y="3474"/>
                    </a:cubicBezTo>
                    <a:cubicBezTo>
                      <a:pt x="95" y="3546"/>
                      <a:pt x="131" y="3617"/>
                      <a:pt x="179" y="3677"/>
                    </a:cubicBezTo>
                    <a:cubicBezTo>
                      <a:pt x="214" y="3725"/>
                      <a:pt x="274" y="3772"/>
                      <a:pt x="333" y="3796"/>
                    </a:cubicBezTo>
                    <a:cubicBezTo>
                      <a:pt x="429" y="3844"/>
                      <a:pt x="524" y="3879"/>
                      <a:pt x="631" y="3879"/>
                    </a:cubicBezTo>
                    <a:cubicBezTo>
                      <a:pt x="642" y="3880"/>
                      <a:pt x="653" y="3880"/>
                      <a:pt x="663" y="3880"/>
                    </a:cubicBezTo>
                    <a:cubicBezTo>
                      <a:pt x="807" y="3880"/>
                      <a:pt x="869" y="3808"/>
                      <a:pt x="869" y="3808"/>
                    </a:cubicBezTo>
                    <a:lnTo>
                      <a:pt x="869" y="3808"/>
                    </a:lnTo>
                    <a:cubicBezTo>
                      <a:pt x="828" y="3814"/>
                      <a:pt x="789" y="3817"/>
                      <a:pt x="750" y="3817"/>
                    </a:cubicBezTo>
                    <a:cubicBezTo>
                      <a:pt x="711" y="3817"/>
                      <a:pt x="673" y="3814"/>
                      <a:pt x="631" y="3808"/>
                    </a:cubicBezTo>
                    <a:cubicBezTo>
                      <a:pt x="500" y="3784"/>
                      <a:pt x="250" y="3713"/>
                      <a:pt x="202" y="3451"/>
                    </a:cubicBezTo>
                    <a:cubicBezTo>
                      <a:pt x="167" y="3308"/>
                      <a:pt x="155" y="3165"/>
                      <a:pt x="155" y="3010"/>
                    </a:cubicBezTo>
                    <a:cubicBezTo>
                      <a:pt x="167" y="2855"/>
                      <a:pt x="191" y="2677"/>
                      <a:pt x="191" y="2498"/>
                    </a:cubicBezTo>
                    <a:cubicBezTo>
                      <a:pt x="226" y="2093"/>
                      <a:pt x="298" y="1712"/>
                      <a:pt x="405" y="1331"/>
                    </a:cubicBezTo>
                    <a:cubicBezTo>
                      <a:pt x="512" y="950"/>
                      <a:pt x="738" y="617"/>
                      <a:pt x="1024" y="367"/>
                    </a:cubicBezTo>
                    <a:cubicBezTo>
                      <a:pt x="1188" y="228"/>
                      <a:pt x="1391" y="156"/>
                      <a:pt x="1599" y="156"/>
                    </a:cubicBezTo>
                    <a:cubicBezTo>
                      <a:pt x="1694" y="156"/>
                      <a:pt x="1789" y="171"/>
                      <a:pt x="1881" y="200"/>
                    </a:cubicBezTo>
                    <a:cubicBezTo>
                      <a:pt x="2072" y="284"/>
                      <a:pt x="2215" y="462"/>
                      <a:pt x="2250" y="665"/>
                    </a:cubicBezTo>
                    <a:cubicBezTo>
                      <a:pt x="2262" y="736"/>
                      <a:pt x="2262" y="819"/>
                      <a:pt x="2250" y="903"/>
                    </a:cubicBezTo>
                    <a:cubicBezTo>
                      <a:pt x="2262" y="903"/>
                      <a:pt x="2322" y="819"/>
                      <a:pt x="2322" y="641"/>
                    </a:cubicBezTo>
                    <a:cubicBezTo>
                      <a:pt x="2310" y="391"/>
                      <a:pt x="2155" y="176"/>
                      <a:pt x="1941" y="81"/>
                    </a:cubicBezTo>
                    <a:cubicBezTo>
                      <a:pt x="1810" y="27"/>
                      <a:pt x="1674" y="0"/>
                      <a:pt x="1539" y="0"/>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flipH="1">
                <a:off x="3957214" y="2564125"/>
                <a:ext cx="85595" cy="22390"/>
              </a:xfrm>
              <a:custGeom>
                <a:rect b="b" l="l" r="r" t="t"/>
                <a:pathLst>
                  <a:path extrusionOk="0" h="1028" w="3930">
                    <a:moveTo>
                      <a:pt x="1" y="1"/>
                    </a:moveTo>
                    <a:lnTo>
                      <a:pt x="1" y="1"/>
                    </a:lnTo>
                    <a:cubicBezTo>
                      <a:pt x="874" y="670"/>
                      <a:pt x="1936" y="1027"/>
                      <a:pt x="3017" y="1027"/>
                    </a:cubicBezTo>
                    <a:cubicBezTo>
                      <a:pt x="3321" y="1027"/>
                      <a:pt x="3627" y="999"/>
                      <a:pt x="3930" y="942"/>
                    </a:cubicBezTo>
                    <a:cubicBezTo>
                      <a:pt x="3251" y="906"/>
                      <a:pt x="2572" y="834"/>
                      <a:pt x="1906" y="703"/>
                    </a:cubicBezTo>
                    <a:cubicBezTo>
                      <a:pt x="1251" y="513"/>
                      <a:pt x="620" y="275"/>
                      <a:pt x="1"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flipH="1">
                <a:off x="4277467" y="1703771"/>
                <a:ext cx="394174" cy="396418"/>
              </a:xfrm>
              <a:custGeom>
                <a:rect b="b" l="l" r="r" t="t"/>
                <a:pathLst>
                  <a:path extrusionOk="0" h="18201" w="18098">
                    <a:moveTo>
                      <a:pt x="7878" y="0"/>
                    </a:moveTo>
                    <a:cubicBezTo>
                      <a:pt x="7621" y="0"/>
                      <a:pt x="7363" y="93"/>
                      <a:pt x="7156" y="284"/>
                    </a:cubicBezTo>
                    <a:cubicBezTo>
                      <a:pt x="7156" y="284"/>
                      <a:pt x="7144" y="296"/>
                      <a:pt x="7144" y="296"/>
                    </a:cubicBezTo>
                    <a:cubicBezTo>
                      <a:pt x="7060" y="403"/>
                      <a:pt x="6953" y="510"/>
                      <a:pt x="6846" y="582"/>
                    </a:cubicBezTo>
                    <a:cubicBezTo>
                      <a:pt x="6782" y="614"/>
                      <a:pt x="6718" y="628"/>
                      <a:pt x="6653" y="628"/>
                    </a:cubicBezTo>
                    <a:cubicBezTo>
                      <a:pt x="6261" y="628"/>
                      <a:pt x="5849" y="118"/>
                      <a:pt x="5464" y="118"/>
                    </a:cubicBezTo>
                    <a:cubicBezTo>
                      <a:pt x="5400" y="118"/>
                      <a:pt x="5337" y="132"/>
                      <a:pt x="5274" y="165"/>
                    </a:cubicBezTo>
                    <a:cubicBezTo>
                      <a:pt x="5501" y="248"/>
                      <a:pt x="5703" y="415"/>
                      <a:pt x="5834" y="605"/>
                    </a:cubicBezTo>
                    <a:cubicBezTo>
                      <a:pt x="5977" y="820"/>
                      <a:pt x="5941" y="1093"/>
                      <a:pt x="5775" y="1272"/>
                    </a:cubicBezTo>
                    <a:cubicBezTo>
                      <a:pt x="5684" y="1351"/>
                      <a:pt x="5583" y="1382"/>
                      <a:pt x="5475" y="1382"/>
                    </a:cubicBezTo>
                    <a:cubicBezTo>
                      <a:pt x="5103" y="1382"/>
                      <a:pt x="4649" y="1020"/>
                      <a:pt x="4265" y="1020"/>
                    </a:cubicBezTo>
                    <a:cubicBezTo>
                      <a:pt x="4172" y="1020"/>
                      <a:pt x="4083" y="1041"/>
                      <a:pt x="4001" y="1093"/>
                    </a:cubicBezTo>
                    <a:cubicBezTo>
                      <a:pt x="3715" y="1284"/>
                      <a:pt x="3679" y="1760"/>
                      <a:pt x="3346" y="1832"/>
                    </a:cubicBezTo>
                    <a:cubicBezTo>
                      <a:pt x="3299" y="1840"/>
                      <a:pt x="3253" y="1844"/>
                      <a:pt x="3206" y="1844"/>
                    </a:cubicBezTo>
                    <a:cubicBezTo>
                      <a:pt x="3122" y="1844"/>
                      <a:pt x="3037" y="1831"/>
                      <a:pt x="2953" y="1808"/>
                    </a:cubicBezTo>
                    <a:cubicBezTo>
                      <a:pt x="2930" y="1806"/>
                      <a:pt x="2907" y="1805"/>
                      <a:pt x="2884" y="1805"/>
                    </a:cubicBezTo>
                    <a:cubicBezTo>
                      <a:pt x="2460" y="1805"/>
                      <a:pt x="2092" y="2117"/>
                      <a:pt x="2024" y="2546"/>
                    </a:cubicBezTo>
                    <a:cubicBezTo>
                      <a:pt x="1988" y="2903"/>
                      <a:pt x="2179" y="3379"/>
                      <a:pt x="1893" y="3618"/>
                    </a:cubicBezTo>
                    <a:cubicBezTo>
                      <a:pt x="1761" y="3695"/>
                      <a:pt x="1613" y="3738"/>
                      <a:pt x="1464" y="3738"/>
                    </a:cubicBezTo>
                    <a:cubicBezTo>
                      <a:pt x="1385" y="3738"/>
                      <a:pt x="1305" y="3726"/>
                      <a:pt x="1226" y="3701"/>
                    </a:cubicBezTo>
                    <a:lnTo>
                      <a:pt x="1226" y="3701"/>
                    </a:lnTo>
                    <a:cubicBezTo>
                      <a:pt x="1226" y="4046"/>
                      <a:pt x="1310" y="4392"/>
                      <a:pt x="1464" y="4701"/>
                    </a:cubicBezTo>
                    <a:cubicBezTo>
                      <a:pt x="845" y="5082"/>
                      <a:pt x="631" y="5892"/>
                      <a:pt x="1000" y="6523"/>
                    </a:cubicBezTo>
                    <a:cubicBezTo>
                      <a:pt x="679" y="6737"/>
                      <a:pt x="417" y="7011"/>
                      <a:pt x="202" y="7332"/>
                    </a:cubicBezTo>
                    <a:cubicBezTo>
                      <a:pt x="0" y="7654"/>
                      <a:pt x="0" y="8071"/>
                      <a:pt x="202" y="8392"/>
                    </a:cubicBezTo>
                    <a:cubicBezTo>
                      <a:pt x="262" y="8463"/>
                      <a:pt x="310" y="8535"/>
                      <a:pt x="345" y="8606"/>
                    </a:cubicBezTo>
                    <a:cubicBezTo>
                      <a:pt x="369" y="8702"/>
                      <a:pt x="369" y="8797"/>
                      <a:pt x="345" y="8880"/>
                    </a:cubicBezTo>
                    <a:cubicBezTo>
                      <a:pt x="226" y="9225"/>
                      <a:pt x="155" y="9583"/>
                      <a:pt x="131" y="9940"/>
                    </a:cubicBezTo>
                    <a:cubicBezTo>
                      <a:pt x="131" y="10278"/>
                      <a:pt x="365" y="10658"/>
                      <a:pt x="693" y="10658"/>
                    </a:cubicBezTo>
                    <a:cubicBezTo>
                      <a:pt x="712" y="10658"/>
                      <a:pt x="731" y="10657"/>
                      <a:pt x="750" y="10654"/>
                    </a:cubicBezTo>
                    <a:cubicBezTo>
                      <a:pt x="792" y="10642"/>
                      <a:pt x="833" y="10636"/>
                      <a:pt x="875" y="10636"/>
                    </a:cubicBezTo>
                    <a:cubicBezTo>
                      <a:pt x="917" y="10636"/>
                      <a:pt x="958" y="10642"/>
                      <a:pt x="1000" y="10654"/>
                    </a:cubicBezTo>
                    <a:cubicBezTo>
                      <a:pt x="1048" y="10690"/>
                      <a:pt x="1083" y="10749"/>
                      <a:pt x="1083" y="10809"/>
                    </a:cubicBezTo>
                    <a:cubicBezTo>
                      <a:pt x="1107" y="11071"/>
                      <a:pt x="1083" y="11333"/>
                      <a:pt x="1024" y="11583"/>
                    </a:cubicBezTo>
                    <a:cubicBezTo>
                      <a:pt x="964" y="11833"/>
                      <a:pt x="1012" y="12095"/>
                      <a:pt x="1143" y="12321"/>
                    </a:cubicBezTo>
                    <a:cubicBezTo>
                      <a:pt x="1225" y="12456"/>
                      <a:pt x="1364" y="12525"/>
                      <a:pt x="1506" y="12525"/>
                    </a:cubicBezTo>
                    <a:cubicBezTo>
                      <a:pt x="1590" y="12525"/>
                      <a:pt x="1675" y="12501"/>
                      <a:pt x="1750" y="12452"/>
                    </a:cubicBezTo>
                    <a:cubicBezTo>
                      <a:pt x="1774" y="12440"/>
                      <a:pt x="1786" y="12428"/>
                      <a:pt x="1798" y="12416"/>
                    </a:cubicBezTo>
                    <a:lnTo>
                      <a:pt x="1798" y="12416"/>
                    </a:lnTo>
                    <a:cubicBezTo>
                      <a:pt x="1691" y="12809"/>
                      <a:pt x="1595" y="13202"/>
                      <a:pt x="1488" y="13607"/>
                    </a:cubicBezTo>
                    <a:cubicBezTo>
                      <a:pt x="1381" y="13833"/>
                      <a:pt x="1405" y="14107"/>
                      <a:pt x="1548" y="14309"/>
                    </a:cubicBezTo>
                    <a:cubicBezTo>
                      <a:pt x="1622" y="14383"/>
                      <a:pt x="1715" y="14415"/>
                      <a:pt x="1812" y="14415"/>
                    </a:cubicBezTo>
                    <a:cubicBezTo>
                      <a:pt x="2013" y="14415"/>
                      <a:pt x="2233" y="14279"/>
                      <a:pt x="2346" y="14095"/>
                    </a:cubicBezTo>
                    <a:cubicBezTo>
                      <a:pt x="2524" y="13833"/>
                      <a:pt x="2572" y="13488"/>
                      <a:pt x="2750" y="13226"/>
                    </a:cubicBezTo>
                    <a:cubicBezTo>
                      <a:pt x="2834" y="13119"/>
                      <a:pt x="2905" y="13012"/>
                      <a:pt x="2965" y="12904"/>
                    </a:cubicBezTo>
                    <a:cubicBezTo>
                      <a:pt x="3012" y="12809"/>
                      <a:pt x="3024" y="12690"/>
                      <a:pt x="3096" y="12619"/>
                    </a:cubicBezTo>
                    <a:cubicBezTo>
                      <a:pt x="3130" y="12592"/>
                      <a:pt x="3167" y="12580"/>
                      <a:pt x="3206" y="12580"/>
                    </a:cubicBezTo>
                    <a:cubicBezTo>
                      <a:pt x="3353" y="12580"/>
                      <a:pt x="3507" y="12758"/>
                      <a:pt x="3489" y="12928"/>
                    </a:cubicBezTo>
                    <a:cubicBezTo>
                      <a:pt x="3429" y="13131"/>
                      <a:pt x="3322" y="13309"/>
                      <a:pt x="3167" y="13452"/>
                    </a:cubicBezTo>
                    <a:cubicBezTo>
                      <a:pt x="3012" y="13595"/>
                      <a:pt x="2953" y="13821"/>
                      <a:pt x="3036" y="14024"/>
                    </a:cubicBezTo>
                    <a:cubicBezTo>
                      <a:pt x="3084" y="14107"/>
                      <a:pt x="3179" y="14167"/>
                      <a:pt x="3227" y="14250"/>
                    </a:cubicBezTo>
                    <a:cubicBezTo>
                      <a:pt x="3393" y="14548"/>
                      <a:pt x="2941" y="14845"/>
                      <a:pt x="2893" y="15190"/>
                    </a:cubicBezTo>
                    <a:cubicBezTo>
                      <a:pt x="2893" y="15452"/>
                      <a:pt x="3012" y="15691"/>
                      <a:pt x="3215" y="15857"/>
                    </a:cubicBezTo>
                    <a:cubicBezTo>
                      <a:pt x="3358" y="16000"/>
                      <a:pt x="3581" y="16124"/>
                      <a:pt x="3762" y="16124"/>
                    </a:cubicBezTo>
                    <a:cubicBezTo>
                      <a:pt x="3868" y="16124"/>
                      <a:pt x="3960" y="16082"/>
                      <a:pt x="4012" y="15976"/>
                    </a:cubicBezTo>
                    <a:cubicBezTo>
                      <a:pt x="4036" y="15869"/>
                      <a:pt x="4060" y="15774"/>
                      <a:pt x="4072" y="15667"/>
                    </a:cubicBezTo>
                    <a:cubicBezTo>
                      <a:pt x="4131" y="15548"/>
                      <a:pt x="4215" y="15452"/>
                      <a:pt x="4322" y="15381"/>
                    </a:cubicBezTo>
                    <a:cubicBezTo>
                      <a:pt x="4352" y="15354"/>
                      <a:pt x="4380" y="15327"/>
                      <a:pt x="4408" y="15298"/>
                    </a:cubicBezTo>
                    <a:lnTo>
                      <a:pt x="4408" y="15298"/>
                    </a:lnTo>
                    <a:cubicBezTo>
                      <a:pt x="4378" y="15438"/>
                      <a:pt x="4385" y="15579"/>
                      <a:pt x="4453" y="15714"/>
                    </a:cubicBezTo>
                    <a:cubicBezTo>
                      <a:pt x="4548" y="15857"/>
                      <a:pt x="4667" y="15988"/>
                      <a:pt x="4810" y="16107"/>
                    </a:cubicBezTo>
                    <a:cubicBezTo>
                      <a:pt x="5048" y="16357"/>
                      <a:pt x="5191" y="16679"/>
                      <a:pt x="5429" y="16929"/>
                    </a:cubicBezTo>
                    <a:cubicBezTo>
                      <a:pt x="5582" y="17133"/>
                      <a:pt x="5815" y="17246"/>
                      <a:pt x="6057" y="17246"/>
                    </a:cubicBezTo>
                    <a:cubicBezTo>
                      <a:pt x="6153" y="17246"/>
                      <a:pt x="6251" y="17228"/>
                      <a:pt x="6346" y="17191"/>
                    </a:cubicBezTo>
                    <a:lnTo>
                      <a:pt x="6346" y="17191"/>
                    </a:lnTo>
                    <a:cubicBezTo>
                      <a:pt x="6215" y="17596"/>
                      <a:pt x="6441" y="18036"/>
                      <a:pt x="6846" y="18167"/>
                    </a:cubicBezTo>
                    <a:cubicBezTo>
                      <a:pt x="6921" y="18190"/>
                      <a:pt x="6998" y="18201"/>
                      <a:pt x="7075" y="18201"/>
                    </a:cubicBezTo>
                    <a:cubicBezTo>
                      <a:pt x="7281" y="18201"/>
                      <a:pt x="7488" y="18121"/>
                      <a:pt x="7644" y="17965"/>
                    </a:cubicBezTo>
                    <a:cubicBezTo>
                      <a:pt x="7691" y="17893"/>
                      <a:pt x="7763" y="17822"/>
                      <a:pt x="7846" y="17774"/>
                    </a:cubicBezTo>
                    <a:cubicBezTo>
                      <a:pt x="7900" y="17762"/>
                      <a:pt x="7950" y="17756"/>
                      <a:pt x="8001" y="17756"/>
                    </a:cubicBezTo>
                    <a:cubicBezTo>
                      <a:pt x="8052" y="17756"/>
                      <a:pt x="8102" y="17762"/>
                      <a:pt x="8156" y="17774"/>
                    </a:cubicBezTo>
                    <a:cubicBezTo>
                      <a:pt x="8258" y="17794"/>
                      <a:pt x="8361" y="17803"/>
                      <a:pt x="8462" y="17803"/>
                    </a:cubicBezTo>
                    <a:cubicBezTo>
                      <a:pt x="8976" y="17803"/>
                      <a:pt x="9467" y="17559"/>
                      <a:pt x="9775" y="17131"/>
                    </a:cubicBezTo>
                    <a:lnTo>
                      <a:pt x="9465" y="17024"/>
                    </a:lnTo>
                    <a:cubicBezTo>
                      <a:pt x="10085" y="17000"/>
                      <a:pt x="10680" y="16822"/>
                      <a:pt x="11204" y="16524"/>
                    </a:cubicBezTo>
                    <a:cubicBezTo>
                      <a:pt x="11716" y="16167"/>
                      <a:pt x="12037" y="15500"/>
                      <a:pt x="11787" y="14952"/>
                    </a:cubicBezTo>
                    <a:cubicBezTo>
                      <a:pt x="11668" y="14714"/>
                      <a:pt x="11454" y="14464"/>
                      <a:pt x="11561" y="14238"/>
                    </a:cubicBezTo>
                    <a:cubicBezTo>
                      <a:pt x="11644" y="14083"/>
                      <a:pt x="11811" y="13976"/>
                      <a:pt x="11990" y="13940"/>
                    </a:cubicBezTo>
                    <a:lnTo>
                      <a:pt x="14145" y="13190"/>
                    </a:lnTo>
                    <a:cubicBezTo>
                      <a:pt x="14502" y="13095"/>
                      <a:pt x="14835" y="12916"/>
                      <a:pt x="15097" y="12654"/>
                    </a:cubicBezTo>
                    <a:cubicBezTo>
                      <a:pt x="15347" y="12369"/>
                      <a:pt x="15323" y="11928"/>
                      <a:pt x="15050" y="11666"/>
                    </a:cubicBezTo>
                    <a:cubicBezTo>
                      <a:pt x="15216" y="11333"/>
                      <a:pt x="15478" y="11059"/>
                      <a:pt x="15800" y="10857"/>
                    </a:cubicBezTo>
                    <a:cubicBezTo>
                      <a:pt x="16145" y="10654"/>
                      <a:pt x="16574" y="10559"/>
                      <a:pt x="16943" y="10357"/>
                    </a:cubicBezTo>
                    <a:cubicBezTo>
                      <a:pt x="17336" y="10190"/>
                      <a:pt x="17597" y="9809"/>
                      <a:pt x="17621" y="9392"/>
                    </a:cubicBezTo>
                    <a:cubicBezTo>
                      <a:pt x="17613" y="9089"/>
                      <a:pt x="17302" y="8830"/>
                      <a:pt x="17023" y="8830"/>
                    </a:cubicBezTo>
                    <a:cubicBezTo>
                      <a:pt x="16919" y="8830"/>
                      <a:pt x="16818" y="8867"/>
                      <a:pt x="16740" y="8952"/>
                    </a:cubicBezTo>
                    <a:cubicBezTo>
                      <a:pt x="16800" y="8321"/>
                      <a:pt x="17919" y="8285"/>
                      <a:pt x="18014" y="7666"/>
                    </a:cubicBezTo>
                    <a:cubicBezTo>
                      <a:pt x="18098" y="7154"/>
                      <a:pt x="17455" y="6892"/>
                      <a:pt x="17121" y="6499"/>
                    </a:cubicBezTo>
                    <a:cubicBezTo>
                      <a:pt x="17193" y="6320"/>
                      <a:pt x="17371" y="6213"/>
                      <a:pt x="17443" y="6046"/>
                    </a:cubicBezTo>
                    <a:cubicBezTo>
                      <a:pt x="17597" y="5689"/>
                      <a:pt x="17228" y="5308"/>
                      <a:pt x="16871" y="5142"/>
                    </a:cubicBezTo>
                    <a:cubicBezTo>
                      <a:pt x="16514" y="4975"/>
                      <a:pt x="16085" y="4784"/>
                      <a:pt x="15990" y="4403"/>
                    </a:cubicBezTo>
                    <a:cubicBezTo>
                      <a:pt x="15907" y="4022"/>
                      <a:pt x="16252" y="3558"/>
                      <a:pt x="16038" y="3225"/>
                    </a:cubicBezTo>
                    <a:cubicBezTo>
                      <a:pt x="15950" y="3089"/>
                      <a:pt x="15809" y="3012"/>
                      <a:pt x="15664" y="3012"/>
                    </a:cubicBezTo>
                    <a:cubicBezTo>
                      <a:pt x="15593" y="3012"/>
                      <a:pt x="15521" y="3031"/>
                      <a:pt x="15454" y="3070"/>
                    </a:cubicBezTo>
                    <a:cubicBezTo>
                      <a:pt x="15169" y="2356"/>
                      <a:pt x="13799" y="2879"/>
                      <a:pt x="13406" y="2213"/>
                    </a:cubicBezTo>
                    <a:cubicBezTo>
                      <a:pt x="13371" y="2153"/>
                      <a:pt x="13359" y="2094"/>
                      <a:pt x="13359" y="2034"/>
                    </a:cubicBezTo>
                    <a:cubicBezTo>
                      <a:pt x="13371" y="1975"/>
                      <a:pt x="13395" y="1927"/>
                      <a:pt x="13430" y="1891"/>
                    </a:cubicBezTo>
                    <a:cubicBezTo>
                      <a:pt x="13621" y="1713"/>
                      <a:pt x="13823" y="1558"/>
                      <a:pt x="14037" y="1439"/>
                    </a:cubicBezTo>
                    <a:cubicBezTo>
                      <a:pt x="14264" y="1296"/>
                      <a:pt x="14371" y="1034"/>
                      <a:pt x="14311" y="784"/>
                    </a:cubicBezTo>
                    <a:cubicBezTo>
                      <a:pt x="14271" y="669"/>
                      <a:pt x="14145" y="613"/>
                      <a:pt x="14027" y="613"/>
                    </a:cubicBezTo>
                    <a:cubicBezTo>
                      <a:pt x="13900" y="613"/>
                      <a:pt x="13781" y="678"/>
                      <a:pt x="13787" y="808"/>
                    </a:cubicBezTo>
                    <a:cubicBezTo>
                      <a:pt x="13681" y="727"/>
                      <a:pt x="13557" y="687"/>
                      <a:pt x="13436" y="687"/>
                    </a:cubicBezTo>
                    <a:cubicBezTo>
                      <a:pt x="13271" y="687"/>
                      <a:pt x="13111" y="759"/>
                      <a:pt x="13002" y="903"/>
                    </a:cubicBezTo>
                    <a:cubicBezTo>
                      <a:pt x="12978" y="939"/>
                      <a:pt x="12954" y="974"/>
                      <a:pt x="12930" y="1010"/>
                    </a:cubicBezTo>
                    <a:cubicBezTo>
                      <a:pt x="12813" y="900"/>
                      <a:pt x="12661" y="842"/>
                      <a:pt x="12507" y="842"/>
                    </a:cubicBezTo>
                    <a:cubicBezTo>
                      <a:pt x="12394" y="842"/>
                      <a:pt x="12281" y="873"/>
                      <a:pt x="12180" y="939"/>
                    </a:cubicBezTo>
                    <a:cubicBezTo>
                      <a:pt x="11942" y="1093"/>
                      <a:pt x="11740" y="1308"/>
                      <a:pt x="11609" y="1546"/>
                    </a:cubicBezTo>
                    <a:lnTo>
                      <a:pt x="11525" y="1427"/>
                    </a:lnTo>
                    <a:cubicBezTo>
                      <a:pt x="11128" y="1008"/>
                      <a:pt x="10583" y="783"/>
                      <a:pt x="10012" y="783"/>
                    </a:cubicBezTo>
                    <a:cubicBezTo>
                      <a:pt x="9934" y="783"/>
                      <a:pt x="9854" y="787"/>
                      <a:pt x="9775" y="796"/>
                    </a:cubicBezTo>
                    <a:cubicBezTo>
                      <a:pt x="9670" y="827"/>
                      <a:pt x="9557" y="843"/>
                      <a:pt x="9443" y="843"/>
                    </a:cubicBezTo>
                    <a:cubicBezTo>
                      <a:pt x="9299" y="843"/>
                      <a:pt x="9152" y="818"/>
                      <a:pt x="9013" y="772"/>
                    </a:cubicBezTo>
                    <a:cubicBezTo>
                      <a:pt x="8882" y="653"/>
                      <a:pt x="8751" y="510"/>
                      <a:pt x="8668" y="343"/>
                    </a:cubicBezTo>
                    <a:cubicBezTo>
                      <a:pt x="8454" y="117"/>
                      <a:pt x="8167" y="0"/>
                      <a:pt x="78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flipH="1">
                <a:off x="4403486" y="1842052"/>
                <a:ext cx="98315" cy="126346"/>
              </a:xfrm>
              <a:custGeom>
                <a:rect b="b" l="l" r="r" t="t"/>
                <a:pathLst>
                  <a:path extrusionOk="0" h="5801" w="4514">
                    <a:moveTo>
                      <a:pt x="3561" y="0"/>
                    </a:moveTo>
                    <a:cubicBezTo>
                      <a:pt x="3494" y="0"/>
                      <a:pt x="3426" y="6"/>
                      <a:pt x="3358" y="19"/>
                    </a:cubicBezTo>
                    <a:cubicBezTo>
                      <a:pt x="2918" y="102"/>
                      <a:pt x="2513" y="293"/>
                      <a:pt x="2168" y="567"/>
                    </a:cubicBezTo>
                    <a:cubicBezTo>
                      <a:pt x="1322" y="1210"/>
                      <a:pt x="513" y="2019"/>
                      <a:pt x="251" y="3055"/>
                    </a:cubicBezTo>
                    <a:cubicBezTo>
                      <a:pt x="1" y="4079"/>
                      <a:pt x="441" y="5341"/>
                      <a:pt x="1441" y="5710"/>
                    </a:cubicBezTo>
                    <a:cubicBezTo>
                      <a:pt x="1582" y="5770"/>
                      <a:pt x="1730" y="5801"/>
                      <a:pt x="1879" y="5801"/>
                    </a:cubicBezTo>
                    <a:cubicBezTo>
                      <a:pt x="1996" y="5801"/>
                      <a:pt x="2112" y="5782"/>
                      <a:pt x="2227" y="5746"/>
                    </a:cubicBezTo>
                    <a:cubicBezTo>
                      <a:pt x="2703" y="5567"/>
                      <a:pt x="2882" y="4984"/>
                      <a:pt x="3084" y="4508"/>
                    </a:cubicBezTo>
                    <a:cubicBezTo>
                      <a:pt x="3549" y="3424"/>
                      <a:pt x="4489" y="2448"/>
                      <a:pt x="4430" y="1269"/>
                    </a:cubicBezTo>
                    <a:lnTo>
                      <a:pt x="4513" y="531"/>
                    </a:lnTo>
                    <a:cubicBezTo>
                      <a:pt x="4311" y="197"/>
                      <a:pt x="3944" y="0"/>
                      <a:pt x="3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flipH="1">
                <a:off x="4115140" y="1826131"/>
                <a:ext cx="400665" cy="342055"/>
              </a:xfrm>
              <a:custGeom>
                <a:rect b="b" l="l" r="r" t="t"/>
                <a:pathLst>
                  <a:path extrusionOk="0" h="15705" w="18396">
                    <a:moveTo>
                      <a:pt x="9315" y="0"/>
                    </a:moveTo>
                    <a:cubicBezTo>
                      <a:pt x="8340" y="0"/>
                      <a:pt x="7394" y="319"/>
                      <a:pt x="6823" y="1083"/>
                    </a:cubicBezTo>
                    <a:cubicBezTo>
                      <a:pt x="6562" y="1017"/>
                      <a:pt x="6301" y="986"/>
                      <a:pt x="6043" y="986"/>
                    </a:cubicBezTo>
                    <a:cubicBezTo>
                      <a:pt x="4674" y="986"/>
                      <a:pt x="3412" y="1878"/>
                      <a:pt x="3001" y="3250"/>
                    </a:cubicBezTo>
                    <a:cubicBezTo>
                      <a:pt x="2334" y="3465"/>
                      <a:pt x="1727" y="3822"/>
                      <a:pt x="1227" y="4310"/>
                    </a:cubicBezTo>
                    <a:cubicBezTo>
                      <a:pt x="763" y="4834"/>
                      <a:pt x="572" y="5667"/>
                      <a:pt x="977" y="6227"/>
                    </a:cubicBezTo>
                    <a:cubicBezTo>
                      <a:pt x="155" y="7013"/>
                      <a:pt x="1" y="8275"/>
                      <a:pt x="620" y="9239"/>
                    </a:cubicBezTo>
                    <a:cubicBezTo>
                      <a:pt x="739" y="9382"/>
                      <a:pt x="822" y="9549"/>
                      <a:pt x="870" y="9727"/>
                    </a:cubicBezTo>
                    <a:cubicBezTo>
                      <a:pt x="894" y="9858"/>
                      <a:pt x="894" y="9977"/>
                      <a:pt x="870" y="10108"/>
                    </a:cubicBezTo>
                    <a:cubicBezTo>
                      <a:pt x="763" y="10989"/>
                      <a:pt x="810" y="12073"/>
                      <a:pt x="1584" y="12537"/>
                    </a:cubicBezTo>
                    <a:cubicBezTo>
                      <a:pt x="1703" y="12597"/>
                      <a:pt x="1810" y="12668"/>
                      <a:pt x="1906" y="12775"/>
                    </a:cubicBezTo>
                    <a:cubicBezTo>
                      <a:pt x="1977" y="12906"/>
                      <a:pt x="2013" y="13073"/>
                      <a:pt x="2001" y="13228"/>
                    </a:cubicBezTo>
                    <a:cubicBezTo>
                      <a:pt x="2072" y="14192"/>
                      <a:pt x="2739" y="15026"/>
                      <a:pt x="3680" y="15276"/>
                    </a:cubicBezTo>
                    <a:lnTo>
                      <a:pt x="15943" y="15704"/>
                    </a:lnTo>
                    <a:cubicBezTo>
                      <a:pt x="16360" y="15466"/>
                      <a:pt x="17467" y="13680"/>
                      <a:pt x="17396" y="13204"/>
                    </a:cubicBezTo>
                    <a:cubicBezTo>
                      <a:pt x="17336" y="13013"/>
                      <a:pt x="17312" y="12811"/>
                      <a:pt x="17300" y="12620"/>
                    </a:cubicBezTo>
                    <a:cubicBezTo>
                      <a:pt x="17372" y="12359"/>
                      <a:pt x="17491" y="12120"/>
                      <a:pt x="17658" y="11906"/>
                    </a:cubicBezTo>
                    <a:cubicBezTo>
                      <a:pt x="17812" y="11597"/>
                      <a:pt x="17848" y="11251"/>
                      <a:pt x="17765" y="10918"/>
                    </a:cubicBezTo>
                    <a:cubicBezTo>
                      <a:pt x="17729" y="10763"/>
                      <a:pt x="17670" y="10608"/>
                      <a:pt x="17634" y="10442"/>
                    </a:cubicBezTo>
                    <a:cubicBezTo>
                      <a:pt x="17515" y="9632"/>
                      <a:pt x="18396" y="8894"/>
                      <a:pt x="18170" y="8108"/>
                    </a:cubicBezTo>
                    <a:cubicBezTo>
                      <a:pt x="18051" y="7858"/>
                      <a:pt x="17920" y="7608"/>
                      <a:pt x="17777" y="7370"/>
                    </a:cubicBezTo>
                    <a:cubicBezTo>
                      <a:pt x="17574" y="6858"/>
                      <a:pt x="17777" y="6274"/>
                      <a:pt x="17777" y="5715"/>
                    </a:cubicBezTo>
                    <a:cubicBezTo>
                      <a:pt x="17777" y="5048"/>
                      <a:pt x="17479" y="4417"/>
                      <a:pt x="16979" y="3988"/>
                    </a:cubicBezTo>
                    <a:cubicBezTo>
                      <a:pt x="16729" y="3810"/>
                      <a:pt x="16491" y="3607"/>
                      <a:pt x="16288" y="3381"/>
                    </a:cubicBezTo>
                    <a:cubicBezTo>
                      <a:pt x="16169" y="3191"/>
                      <a:pt x="16074" y="2976"/>
                      <a:pt x="16015" y="2750"/>
                    </a:cubicBezTo>
                    <a:cubicBezTo>
                      <a:pt x="15551" y="1462"/>
                      <a:pt x="14273" y="431"/>
                      <a:pt x="12913" y="431"/>
                    </a:cubicBezTo>
                    <a:cubicBezTo>
                      <a:pt x="12840" y="431"/>
                      <a:pt x="12766" y="434"/>
                      <a:pt x="12693" y="440"/>
                    </a:cubicBezTo>
                    <a:cubicBezTo>
                      <a:pt x="12431" y="488"/>
                      <a:pt x="12169" y="524"/>
                      <a:pt x="11907" y="536"/>
                    </a:cubicBezTo>
                    <a:cubicBezTo>
                      <a:pt x="11550" y="500"/>
                      <a:pt x="11204" y="405"/>
                      <a:pt x="10871" y="262"/>
                    </a:cubicBezTo>
                    <a:cubicBezTo>
                      <a:pt x="10381" y="94"/>
                      <a:pt x="9844" y="0"/>
                      <a:pt x="93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flipH="1">
                <a:off x="4146003" y="1896481"/>
                <a:ext cx="285253" cy="582092"/>
              </a:xfrm>
              <a:custGeom>
                <a:rect b="b" l="l" r="r" t="t"/>
                <a:pathLst>
                  <a:path extrusionOk="0" h="26726" w="13097">
                    <a:moveTo>
                      <a:pt x="7435" y="0"/>
                    </a:moveTo>
                    <a:cubicBezTo>
                      <a:pt x="7342" y="0"/>
                      <a:pt x="7249" y="3"/>
                      <a:pt x="7156" y="8"/>
                    </a:cubicBezTo>
                    <a:cubicBezTo>
                      <a:pt x="7127" y="8"/>
                      <a:pt x="7099" y="8"/>
                      <a:pt x="7070" y="8"/>
                    </a:cubicBezTo>
                    <a:cubicBezTo>
                      <a:pt x="6015" y="8"/>
                      <a:pt x="4962" y="222"/>
                      <a:pt x="3989" y="627"/>
                    </a:cubicBezTo>
                    <a:cubicBezTo>
                      <a:pt x="1822" y="1663"/>
                      <a:pt x="393" y="3795"/>
                      <a:pt x="262" y="6188"/>
                    </a:cubicBezTo>
                    <a:lnTo>
                      <a:pt x="0" y="21654"/>
                    </a:lnTo>
                    <a:lnTo>
                      <a:pt x="1167" y="22404"/>
                    </a:lnTo>
                    <a:lnTo>
                      <a:pt x="9156" y="26726"/>
                    </a:lnTo>
                    <a:lnTo>
                      <a:pt x="8549" y="20404"/>
                    </a:lnTo>
                    <a:lnTo>
                      <a:pt x="8549" y="18272"/>
                    </a:lnTo>
                    <a:cubicBezTo>
                      <a:pt x="8549" y="18272"/>
                      <a:pt x="11704" y="17927"/>
                      <a:pt x="12585" y="13867"/>
                    </a:cubicBezTo>
                    <a:cubicBezTo>
                      <a:pt x="13014" y="11855"/>
                      <a:pt x="13097" y="8509"/>
                      <a:pt x="13073" y="5771"/>
                    </a:cubicBezTo>
                    <a:cubicBezTo>
                      <a:pt x="13061" y="3306"/>
                      <a:pt x="10680" y="925"/>
                      <a:pt x="10013" y="747"/>
                    </a:cubicBezTo>
                    <a:cubicBezTo>
                      <a:pt x="9236" y="261"/>
                      <a:pt x="8341" y="0"/>
                      <a:pt x="7435"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flipH="1">
                <a:off x="4246866" y="2162327"/>
                <a:ext cx="36852" cy="34630"/>
              </a:xfrm>
              <a:custGeom>
                <a:rect b="b" l="l" r="r" t="t"/>
                <a:pathLst>
                  <a:path extrusionOk="0" h="1590" w="1692">
                    <a:moveTo>
                      <a:pt x="839" y="0"/>
                    </a:moveTo>
                    <a:cubicBezTo>
                      <a:pt x="647" y="0"/>
                      <a:pt x="455" y="66"/>
                      <a:pt x="298" y="197"/>
                    </a:cubicBezTo>
                    <a:cubicBezTo>
                      <a:pt x="156" y="328"/>
                      <a:pt x="60" y="494"/>
                      <a:pt x="25" y="697"/>
                    </a:cubicBezTo>
                    <a:cubicBezTo>
                      <a:pt x="1" y="935"/>
                      <a:pt x="84" y="1185"/>
                      <a:pt x="263" y="1352"/>
                    </a:cubicBezTo>
                    <a:cubicBezTo>
                      <a:pt x="429" y="1506"/>
                      <a:pt x="644" y="1590"/>
                      <a:pt x="870" y="1590"/>
                    </a:cubicBezTo>
                    <a:lnTo>
                      <a:pt x="1001" y="1590"/>
                    </a:lnTo>
                    <a:cubicBezTo>
                      <a:pt x="1287" y="1566"/>
                      <a:pt x="1418" y="1340"/>
                      <a:pt x="1584" y="1102"/>
                    </a:cubicBezTo>
                    <a:cubicBezTo>
                      <a:pt x="1691" y="756"/>
                      <a:pt x="1584" y="375"/>
                      <a:pt x="1299" y="137"/>
                    </a:cubicBezTo>
                    <a:cubicBezTo>
                      <a:pt x="1158" y="46"/>
                      <a:pt x="999" y="0"/>
                      <a:pt x="839"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flipH="1">
                <a:off x="4187995" y="2082068"/>
                <a:ext cx="22847" cy="22063"/>
              </a:xfrm>
              <a:custGeom>
                <a:rect b="b" l="l" r="r" t="t"/>
                <a:pathLst>
                  <a:path extrusionOk="0" h="1013" w="1049">
                    <a:moveTo>
                      <a:pt x="524" y="0"/>
                    </a:moveTo>
                    <a:cubicBezTo>
                      <a:pt x="239" y="0"/>
                      <a:pt x="12" y="227"/>
                      <a:pt x="0" y="512"/>
                    </a:cubicBezTo>
                    <a:lnTo>
                      <a:pt x="0" y="524"/>
                    </a:lnTo>
                    <a:cubicBezTo>
                      <a:pt x="0" y="791"/>
                      <a:pt x="227" y="1013"/>
                      <a:pt x="492" y="1013"/>
                    </a:cubicBezTo>
                    <a:cubicBezTo>
                      <a:pt x="499" y="1013"/>
                      <a:pt x="505" y="1013"/>
                      <a:pt x="512" y="1012"/>
                    </a:cubicBezTo>
                    <a:cubicBezTo>
                      <a:pt x="798" y="1012"/>
                      <a:pt x="1036" y="798"/>
                      <a:pt x="1048" y="512"/>
                    </a:cubicBezTo>
                    <a:lnTo>
                      <a:pt x="1048" y="500"/>
                    </a:lnTo>
                    <a:cubicBezTo>
                      <a:pt x="1036" y="215"/>
                      <a:pt x="810" y="0"/>
                      <a:pt x="5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flipH="1">
                <a:off x="4168044" y="2041775"/>
                <a:ext cx="47459" cy="13504"/>
              </a:xfrm>
              <a:custGeom>
                <a:rect b="b" l="l" r="r" t="t"/>
                <a:pathLst>
                  <a:path extrusionOk="0" h="620" w="2179">
                    <a:moveTo>
                      <a:pt x="1031" y="0"/>
                    </a:moveTo>
                    <a:cubicBezTo>
                      <a:pt x="774" y="0"/>
                      <a:pt x="527" y="72"/>
                      <a:pt x="298" y="207"/>
                    </a:cubicBezTo>
                    <a:cubicBezTo>
                      <a:pt x="119" y="326"/>
                      <a:pt x="0" y="410"/>
                      <a:pt x="72" y="481"/>
                    </a:cubicBezTo>
                    <a:cubicBezTo>
                      <a:pt x="80" y="493"/>
                      <a:pt x="95" y="498"/>
                      <a:pt x="117" y="498"/>
                    </a:cubicBezTo>
                    <a:cubicBezTo>
                      <a:pt x="248" y="498"/>
                      <a:pt x="610" y="325"/>
                      <a:pt x="1058" y="325"/>
                    </a:cubicBezTo>
                    <a:cubicBezTo>
                      <a:pt x="1082" y="325"/>
                      <a:pt x="1107" y="325"/>
                      <a:pt x="1131" y="326"/>
                    </a:cubicBezTo>
                    <a:cubicBezTo>
                      <a:pt x="1653" y="359"/>
                      <a:pt x="2006" y="620"/>
                      <a:pt x="2118" y="620"/>
                    </a:cubicBezTo>
                    <a:cubicBezTo>
                      <a:pt x="2128" y="620"/>
                      <a:pt x="2137" y="617"/>
                      <a:pt x="2143" y="612"/>
                    </a:cubicBezTo>
                    <a:cubicBezTo>
                      <a:pt x="2179" y="588"/>
                      <a:pt x="2131" y="457"/>
                      <a:pt x="1953" y="314"/>
                    </a:cubicBezTo>
                    <a:cubicBezTo>
                      <a:pt x="1727" y="124"/>
                      <a:pt x="1441" y="17"/>
                      <a:pt x="1143" y="5"/>
                    </a:cubicBezTo>
                    <a:cubicBezTo>
                      <a:pt x="1106" y="2"/>
                      <a:pt x="1068" y="0"/>
                      <a:pt x="10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flipH="1">
                <a:off x="4213412" y="2045499"/>
                <a:ext cx="33737" cy="103934"/>
              </a:xfrm>
              <a:custGeom>
                <a:rect b="b" l="l" r="r" t="t"/>
                <a:pathLst>
                  <a:path extrusionOk="0" h="4772" w="1549">
                    <a:moveTo>
                      <a:pt x="62" y="0"/>
                    </a:moveTo>
                    <a:cubicBezTo>
                      <a:pt x="61" y="0"/>
                      <a:pt x="61" y="0"/>
                      <a:pt x="60" y="1"/>
                    </a:cubicBezTo>
                    <a:cubicBezTo>
                      <a:pt x="1" y="12"/>
                      <a:pt x="358" y="1322"/>
                      <a:pt x="858" y="2918"/>
                    </a:cubicBezTo>
                    <a:cubicBezTo>
                      <a:pt x="977" y="3334"/>
                      <a:pt x="1096" y="3691"/>
                      <a:pt x="1215" y="4049"/>
                    </a:cubicBezTo>
                    <a:cubicBezTo>
                      <a:pt x="1286" y="4180"/>
                      <a:pt x="1310" y="4322"/>
                      <a:pt x="1286" y="4477"/>
                    </a:cubicBezTo>
                    <a:cubicBezTo>
                      <a:pt x="1263" y="4573"/>
                      <a:pt x="1120" y="4608"/>
                      <a:pt x="977" y="4608"/>
                    </a:cubicBezTo>
                    <a:cubicBezTo>
                      <a:pt x="667" y="4608"/>
                      <a:pt x="358" y="4644"/>
                      <a:pt x="48" y="4715"/>
                    </a:cubicBezTo>
                    <a:cubicBezTo>
                      <a:pt x="242" y="4753"/>
                      <a:pt x="440" y="4771"/>
                      <a:pt x="640" y="4771"/>
                    </a:cubicBezTo>
                    <a:cubicBezTo>
                      <a:pt x="760" y="4771"/>
                      <a:pt x="880" y="4764"/>
                      <a:pt x="1001" y="4751"/>
                    </a:cubicBezTo>
                    <a:cubicBezTo>
                      <a:pt x="1084" y="4751"/>
                      <a:pt x="1167" y="4751"/>
                      <a:pt x="1239" y="4727"/>
                    </a:cubicBezTo>
                    <a:cubicBezTo>
                      <a:pt x="1358" y="4703"/>
                      <a:pt x="1441" y="4632"/>
                      <a:pt x="1489" y="4537"/>
                    </a:cubicBezTo>
                    <a:cubicBezTo>
                      <a:pt x="1548" y="4346"/>
                      <a:pt x="1525" y="4144"/>
                      <a:pt x="1453" y="3965"/>
                    </a:cubicBezTo>
                    <a:lnTo>
                      <a:pt x="1096" y="2834"/>
                    </a:lnTo>
                    <a:cubicBezTo>
                      <a:pt x="589" y="1265"/>
                      <a:pt x="128" y="0"/>
                      <a:pt x="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flipH="1">
                <a:off x="4245058" y="2255546"/>
                <a:ext cx="118265" cy="61354"/>
              </a:xfrm>
              <a:custGeom>
                <a:rect b="b" l="l" r="r" t="t"/>
                <a:pathLst>
                  <a:path extrusionOk="0" h="2817" w="5430">
                    <a:moveTo>
                      <a:pt x="1" y="1"/>
                    </a:moveTo>
                    <a:cubicBezTo>
                      <a:pt x="1" y="1"/>
                      <a:pt x="1233" y="2816"/>
                      <a:pt x="5120" y="2816"/>
                    </a:cubicBezTo>
                    <a:cubicBezTo>
                      <a:pt x="5221" y="2816"/>
                      <a:pt x="5325" y="2814"/>
                      <a:pt x="5430" y="2810"/>
                    </a:cubicBezTo>
                    <a:lnTo>
                      <a:pt x="5430" y="1775"/>
                    </a:lnTo>
                    <a:cubicBezTo>
                      <a:pt x="3489" y="1691"/>
                      <a:pt x="1608" y="1084"/>
                      <a:pt x="1"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flipH="1">
                <a:off x="4164407" y="2016576"/>
                <a:ext cx="47219" cy="13809"/>
              </a:xfrm>
              <a:custGeom>
                <a:rect b="b" l="l" r="r" t="t"/>
                <a:pathLst>
                  <a:path extrusionOk="0" h="634" w="2168">
                    <a:moveTo>
                      <a:pt x="1090" y="1"/>
                    </a:moveTo>
                    <a:cubicBezTo>
                      <a:pt x="795" y="1"/>
                      <a:pt x="500" y="81"/>
                      <a:pt x="239" y="245"/>
                    </a:cubicBezTo>
                    <a:cubicBezTo>
                      <a:pt x="48" y="376"/>
                      <a:pt x="1" y="507"/>
                      <a:pt x="48" y="567"/>
                    </a:cubicBezTo>
                    <a:cubicBezTo>
                      <a:pt x="89" y="616"/>
                      <a:pt x="175" y="633"/>
                      <a:pt x="294" y="633"/>
                    </a:cubicBezTo>
                    <a:cubicBezTo>
                      <a:pt x="487" y="633"/>
                      <a:pt x="767" y="589"/>
                      <a:pt x="1084" y="567"/>
                    </a:cubicBezTo>
                    <a:cubicBezTo>
                      <a:pt x="1133" y="564"/>
                      <a:pt x="1181" y="563"/>
                      <a:pt x="1228" y="563"/>
                    </a:cubicBezTo>
                    <a:cubicBezTo>
                      <a:pt x="1503" y="563"/>
                      <a:pt x="1742" y="597"/>
                      <a:pt x="1907" y="597"/>
                    </a:cubicBezTo>
                    <a:cubicBezTo>
                      <a:pt x="2009" y="597"/>
                      <a:pt x="2083" y="584"/>
                      <a:pt x="2120" y="543"/>
                    </a:cubicBezTo>
                    <a:cubicBezTo>
                      <a:pt x="2168" y="471"/>
                      <a:pt x="2096" y="340"/>
                      <a:pt x="1918" y="221"/>
                    </a:cubicBezTo>
                    <a:cubicBezTo>
                      <a:pt x="1661" y="75"/>
                      <a:pt x="1375" y="1"/>
                      <a:pt x="10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flipH="1">
                <a:off x="4298223" y="2082024"/>
                <a:ext cx="23087" cy="21889"/>
              </a:xfrm>
              <a:custGeom>
                <a:rect b="b" l="l" r="r" t="t"/>
                <a:pathLst>
                  <a:path extrusionOk="0" h="1005" w="1060">
                    <a:moveTo>
                      <a:pt x="514" y="0"/>
                    </a:moveTo>
                    <a:cubicBezTo>
                      <a:pt x="249" y="0"/>
                      <a:pt x="34" y="196"/>
                      <a:pt x="0" y="455"/>
                    </a:cubicBezTo>
                    <a:cubicBezTo>
                      <a:pt x="0" y="455"/>
                      <a:pt x="0" y="455"/>
                      <a:pt x="0" y="467"/>
                    </a:cubicBezTo>
                    <a:cubicBezTo>
                      <a:pt x="0" y="752"/>
                      <a:pt x="215" y="991"/>
                      <a:pt x="500" y="1002"/>
                    </a:cubicBezTo>
                    <a:cubicBezTo>
                      <a:pt x="516" y="1004"/>
                      <a:pt x="531" y="1004"/>
                      <a:pt x="547" y="1004"/>
                    </a:cubicBezTo>
                    <a:cubicBezTo>
                      <a:pt x="802" y="1004"/>
                      <a:pt x="1026" y="820"/>
                      <a:pt x="1048" y="562"/>
                    </a:cubicBezTo>
                    <a:cubicBezTo>
                      <a:pt x="1048" y="550"/>
                      <a:pt x="1048" y="550"/>
                      <a:pt x="1048" y="538"/>
                    </a:cubicBezTo>
                    <a:cubicBezTo>
                      <a:pt x="1060" y="252"/>
                      <a:pt x="834" y="14"/>
                      <a:pt x="560" y="2"/>
                    </a:cubicBezTo>
                    <a:cubicBezTo>
                      <a:pt x="545" y="1"/>
                      <a:pt x="529" y="0"/>
                      <a:pt x="5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flipH="1">
                <a:off x="4290949" y="2038987"/>
                <a:ext cx="47219" cy="12480"/>
              </a:xfrm>
              <a:custGeom>
                <a:rect b="b" l="l" r="r" t="t"/>
                <a:pathLst>
                  <a:path extrusionOk="0" h="573" w="2168">
                    <a:moveTo>
                      <a:pt x="1012" y="1"/>
                    </a:moveTo>
                    <a:cubicBezTo>
                      <a:pt x="741" y="1"/>
                      <a:pt x="463" y="95"/>
                      <a:pt x="239" y="252"/>
                    </a:cubicBezTo>
                    <a:cubicBezTo>
                      <a:pt x="60" y="383"/>
                      <a:pt x="0" y="502"/>
                      <a:pt x="36" y="538"/>
                    </a:cubicBezTo>
                    <a:cubicBezTo>
                      <a:pt x="43" y="546"/>
                      <a:pt x="54" y="549"/>
                      <a:pt x="69" y="549"/>
                    </a:cubicBezTo>
                    <a:cubicBezTo>
                      <a:pt x="188" y="549"/>
                      <a:pt x="564" y="323"/>
                      <a:pt x="1072" y="323"/>
                    </a:cubicBezTo>
                    <a:cubicBezTo>
                      <a:pt x="1572" y="334"/>
                      <a:pt x="1958" y="573"/>
                      <a:pt x="2077" y="573"/>
                    </a:cubicBezTo>
                    <a:cubicBezTo>
                      <a:pt x="2091" y="573"/>
                      <a:pt x="2101" y="569"/>
                      <a:pt x="2108" y="561"/>
                    </a:cubicBezTo>
                    <a:cubicBezTo>
                      <a:pt x="2167" y="490"/>
                      <a:pt x="2072" y="407"/>
                      <a:pt x="1894" y="276"/>
                    </a:cubicBezTo>
                    <a:cubicBezTo>
                      <a:pt x="1655" y="97"/>
                      <a:pt x="1358" y="2"/>
                      <a:pt x="1060" y="2"/>
                    </a:cubicBezTo>
                    <a:cubicBezTo>
                      <a:pt x="1044" y="1"/>
                      <a:pt x="1028" y="1"/>
                      <a:pt x="10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flipH="1">
                <a:off x="4287834" y="1989721"/>
                <a:ext cx="48526" cy="13765"/>
              </a:xfrm>
              <a:custGeom>
                <a:rect b="b" l="l" r="r" t="t"/>
                <a:pathLst>
                  <a:path extrusionOk="0" h="632" w="2228">
                    <a:moveTo>
                      <a:pt x="1155" y="1"/>
                    </a:moveTo>
                    <a:cubicBezTo>
                      <a:pt x="1135" y="1"/>
                      <a:pt x="1116" y="1"/>
                      <a:pt x="1096" y="2"/>
                    </a:cubicBezTo>
                    <a:cubicBezTo>
                      <a:pt x="787" y="2"/>
                      <a:pt x="489" y="85"/>
                      <a:pt x="239" y="240"/>
                    </a:cubicBezTo>
                    <a:cubicBezTo>
                      <a:pt x="72" y="383"/>
                      <a:pt x="1" y="514"/>
                      <a:pt x="48" y="573"/>
                    </a:cubicBezTo>
                    <a:cubicBezTo>
                      <a:pt x="84" y="617"/>
                      <a:pt x="157" y="631"/>
                      <a:pt x="257" y="631"/>
                    </a:cubicBezTo>
                    <a:cubicBezTo>
                      <a:pt x="457" y="631"/>
                      <a:pt x="767" y="573"/>
                      <a:pt x="1108" y="573"/>
                    </a:cubicBezTo>
                    <a:cubicBezTo>
                      <a:pt x="1433" y="573"/>
                      <a:pt x="1731" y="614"/>
                      <a:pt x="1933" y="614"/>
                    </a:cubicBezTo>
                    <a:cubicBezTo>
                      <a:pt x="2056" y="614"/>
                      <a:pt x="2143" y="599"/>
                      <a:pt x="2180" y="549"/>
                    </a:cubicBezTo>
                    <a:cubicBezTo>
                      <a:pt x="2227" y="478"/>
                      <a:pt x="2156" y="347"/>
                      <a:pt x="1965" y="228"/>
                    </a:cubicBezTo>
                    <a:cubicBezTo>
                      <a:pt x="1720" y="83"/>
                      <a:pt x="1443" y="1"/>
                      <a:pt x="11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flipH="1">
                <a:off x="4415944" y="2090824"/>
                <a:ext cx="67431" cy="93632"/>
              </a:xfrm>
              <a:custGeom>
                <a:rect b="b" l="l" r="r" t="t"/>
                <a:pathLst>
                  <a:path extrusionOk="0" h="4299" w="3096">
                    <a:moveTo>
                      <a:pt x="1866" y="1"/>
                    </a:moveTo>
                    <a:cubicBezTo>
                      <a:pt x="1102" y="1"/>
                      <a:pt x="222" y="358"/>
                      <a:pt x="131" y="1932"/>
                    </a:cubicBezTo>
                    <a:cubicBezTo>
                      <a:pt x="1" y="3964"/>
                      <a:pt x="1473" y="4298"/>
                      <a:pt x="2284" y="4298"/>
                    </a:cubicBezTo>
                    <a:cubicBezTo>
                      <a:pt x="2585" y="4298"/>
                      <a:pt x="2795" y="4252"/>
                      <a:pt x="2798" y="4230"/>
                    </a:cubicBezTo>
                    <a:cubicBezTo>
                      <a:pt x="2810" y="4146"/>
                      <a:pt x="3036" y="2241"/>
                      <a:pt x="3096" y="1170"/>
                    </a:cubicBezTo>
                    <a:cubicBezTo>
                      <a:pt x="3096" y="872"/>
                      <a:pt x="2798" y="134"/>
                      <a:pt x="2500" y="75"/>
                    </a:cubicBezTo>
                    <a:cubicBezTo>
                      <a:pt x="2316" y="33"/>
                      <a:pt x="2096" y="1"/>
                      <a:pt x="1866"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flipH="1">
                <a:off x="4437463" y="2111101"/>
                <a:ext cx="26223" cy="53383"/>
              </a:xfrm>
              <a:custGeom>
                <a:rect b="b" l="l" r="r" t="t"/>
                <a:pathLst>
                  <a:path extrusionOk="0" h="2451" w="1204">
                    <a:moveTo>
                      <a:pt x="763" y="1"/>
                    </a:moveTo>
                    <a:cubicBezTo>
                      <a:pt x="525" y="37"/>
                      <a:pt x="334" y="191"/>
                      <a:pt x="227" y="406"/>
                    </a:cubicBezTo>
                    <a:cubicBezTo>
                      <a:pt x="96" y="644"/>
                      <a:pt x="25" y="906"/>
                      <a:pt x="13" y="1180"/>
                    </a:cubicBezTo>
                    <a:cubicBezTo>
                      <a:pt x="1" y="1739"/>
                      <a:pt x="251" y="2287"/>
                      <a:pt x="644" y="2418"/>
                    </a:cubicBezTo>
                    <a:cubicBezTo>
                      <a:pt x="702" y="2440"/>
                      <a:pt x="762" y="2451"/>
                      <a:pt x="822" y="2451"/>
                    </a:cubicBezTo>
                    <a:cubicBezTo>
                      <a:pt x="919" y="2451"/>
                      <a:pt x="1015" y="2422"/>
                      <a:pt x="1096" y="2370"/>
                    </a:cubicBezTo>
                    <a:cubicBezTo>
                      <a:pt x="1180" y="2299"/>
                      <a:pt x="1203" y="2239"/>
                      <a:pt x="1191" y="2239"/>
                    </a:cubicBezTo>
                    <a:lnTo>
                      <a:pt x="1191" y="2239"/>
                    </a:lnTo>
                    <a:cubicBezTo>
                      <a:pt x="1191" y="2239"/>
                      <a:pt x="1144" y="2263"/>
                      <a:pt x="1049" y="2299"/>
                    </a:cubicBezTo>
                    <a:cubicBezTo>
                      <a:pt x="995" y="2323"/>
                      <a:pt x="935" y="2334"/>
                      <a:pt x="876" y="2334"/>
                    </a:cubicBezTo>
                    <a:cubicBezTo>
                      <a:pt x="816" y="2334"/>
                      <a:pt x="757" y="2323"/>
                      <a:pt x="703" y="2299"/>
                    </a:cubicBezTo>
                    <a:cubicBezTo>
                      <a:pt x="406" y="2180"/>
                      <a:pt x="191" y="1691"/>
                      <a:pt x="203" y="1180"/>
                    </a:cubicBezTo>
                    <a:cubicBezTo>
                      <a:pt x="215" y="941"/>
                      <a:pt x="275" y="715"/>
                      <a:pt x="394" y="501"/>
                    </a:cubicBezTo>
                    <a:cubicBezTo>
                      <a:pt x="453" y="322"/>
                      <a:pt x="596" y="191"/>
                      <a:pt x="775" y="144"/>
                    </a:cubicBezTo>
                    <a:cubicBezTo>
                      <a:pt x="792" y="140"/>
                      <a:pt x="809" y="138"/>
                      <a:pt x="827" y="138"/>
                    </a:cubicBezTo>
                    <a:cubicBezTo>
                      <a:pt x="927" y="138"/>
                      <a:pt x="1020" y="197"/>
                      <a:pt x="1060" y="298"/>
                    </a:cubicBezTo>
                    <a:cubicBezTo>
                      <a:pt x="1084" y="370"/>
                      <a:pt x="1060" y="429"/>
                      <a:pt x="1084" y="429"/>
                    </a:cubicBezTo>
                    <a:cubicBezTo>
                      <a:pt x="1087" y="431"/>
                      <a:pt x="1089" y="431"/>
                      <a:pt x="1092" y="431"/>
                    </a:cubicBezTo>
                    <a:cubicBezTo>
                      <a:pt x="1115" y="431"/>
                      <a:pt x="1143" y="382"/>
                      <a:pt x="1132" y="275"/>
                    </a:cubicBezTo>
                    <a:cubicBezTo>
                      <a:pt x="1120" y="203"/>
                      <a:pt x="1084" y="144"/>
                      <a:pt x="1037" y="96"/>
                    </a:cubicBezTo>
                    <a:cubicBezTo>
                      <a:pt x="953" y="37"/>
                      <a:pt x="858" y="1"/>
                      <a:pt x="763"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flipH="1">
                <a:off x="4133022" y="1865923"/>
                <a:ext cx="337655" cy="242673"/>
              </a:xfrm>
              <a:custGeom>
                <a:rect b="b" l="l" r="r" t="t"/>
                <a:pathLst>
                  <a:path extrusionOk="0" h="11142" w="15503">
                    <a:moveTo>
                      <a:pt x="8333" y="1"/>
                    </a:moveTo>
                    <a:cubicBezTo>
                      <a:pt x="8084" y="1"/>
                      <a:pt x="7834" y="21"/>
                      <a:pt x="7585" y="66"/>
                    </a:cubicBezTo>
                    <a:cubicBezTo>
                      <a:pt x="6775" y="256"/>
                      <a:pt x="6001" y="566"/>
                      <a:pt x="5287" y="1007"/>
                    </a:cubicBezTo>
                    <a:cubicBezTo>
                      <a:pt x="4715" y="1304"/>
                      <a:pt x="4179" y="1661"/>
                      <a:pt x="3691" y="2078"/>
                    </a:cubicBezTo>
                    <a:cubicBezTo>
                      <a:pt x="3286" y="2459"/>
                      <a:pt x="2929" y="2888"/>
                      <a:pt x="2632" y="3364"/>
                    </a:cubicBezTo>
                    <a:cubicBezTo>
                      <a:pt x="1870" y="4471"/>
                      <a:pt x="1393" y="5745"/>
                      <a:pt x="1203" y="7079"/>
                    </a:cubicBezTo>
                    <a:cubicBezTo>
                      <a:pt x="1060" y="8400"/>
                      <a:pt x="0" y="9531"/>
                      <a:pt x="727" y="10639"/>
                    </a:cubicBezTo>
                    <a:cubicBezTo>
                      <a:pt x="1227" y="10829"/>
                      <a:pt x="1739" y="10984"/>
                      <a:pt x="2263" y="11115"/>
                    </a:cubicBezTo>
                    <a:cubicBezTo>
                      <a:pt x="2299" y="11133"/>
                      <a:pt x="2337" y="11141"/>
                      <a:pt x="2375" y="11141"/>
                    </a:cubicBezTo>
                    <a:cubicBezTo>
                      <a:pt x="2562" y="11141"/>
                      <a:pt x="2751" y="10944"/>
                      <a:pt x="2751" y="10746"/>
                    </a:cubicBezTo>
                    <a:cubicBezTo>
                      <a:pt x="2727" y="10496"/>
                      <a:pt x="2620" y="10270"/>
                      <a:pt x="2429" y="10115"/>
                    </a:cubicBezTo>
                    <a:cubicBezTo>
                      <a:pt x="2775" y="10067"/>
                      <a:pt x="3036" y="9758"/>
                      <a:pt x="3025" y="9400"/>
                    </a:cubicBezTo>
                    <a:cubicBezTo>
                      <a:pt x="2977" y="9055"/>
                      <a:pt x="2846" y="8734"/>
                      <a:pt x="2632" y="8460"/>
                    </a:cubicBezTo>
                    <a:cubicBezTo>
                      <a:pt x="2596" y="8424"/>
                      <a:pt x="2584" y="8376"/>
                      <a:pt x="2572" y="8329"/>
                    </a:cubicBezTo>
                    <a:cubicBezTo>
                      <a:pt x="2560" y="8210"/>
                      <a:pt x="2703" y="8150"/>
                      <a:pt x="2810" y="8091"/>
                    </a:cubicBezTo>
                    <a:cubicBezTo>
                      <a:pt x="2870" y="8055"/>
                      <a:pt x="2929" y="8007"/>
                      <a:pt x="2977" y="7960"/>
                    </a:cubicBezTo>
                    <a:cubicBezTo>
                      <a:pt x="3346" y="7591"/>
                      <a:pt x="3346" y="6995"/>
                      <a:pt x="2965" y="6626"/>
                    </a:cubicBezTo>
                    <a:cubicBezTo>
                      <a:pt x="2989" y="6626"/>
                      <a:pt x="3001" y="6614"/>
                      <a:pt x="3013" y="6614"/>
                    </a:cubicBezTo>
                    <a:cubicBezTo>
                      <a:pt x="3679" y="6436"/>
                      <a:pt x="4084" y="5745"/>
                      <a:pt x="3906" y="5067"/>
                    </a:cubicBezTo>
                    <a:cubicBezTo>
                      <a:pt x="3846" y="4971"/>
                      <a:pt x="3846" y="4852"/>
                      <a:pt x="3870" y="4757"/>
                    </a:cubicBezTo>
                    <a:cubicBezTo>
                      <a:pt x="3929" y="4662"/>
                      <a:pt x="4037" y="4638"/>
                      <a:pt x="4144" y="4614"/>
                    </a:cubicBezTo>
                    <a:cubicBezTo>
                      <a:pt x="4918" y="4400"/>
                      <a:pt x="5418" y="3638"/>
                      <a:pt x="5299" y="2840"/>
                    </a:cubicBezTo>
                    <a:lnTo>
                      <a:pt x="5299" y="2840"/>
                    </a:lnTo>
                    <a:cubicBezTo>
                      <a:pt x="5489" y="2870"/>
                      <a:pt x="5683" y="2885"/>
                      <a:pt x="5876" y="2885"/>
                    </a:cubicBezTo>
                    <a:cubicBezTo>
                      <a:pt x="6070" y="2885"/>
                      <a:pt x="6263" y="2870"/>
                      <a:pt x="6454" y="2840"/>
                    </a:cubicBezTo>
                    <a:cubicBezTo>
                      <a:pt x="6846" y="2781"/>
                      <a:pt x="7192" y="2554"/>
                      <a:pt x="7394" y="2221"/>
                    </a:cubicBezTo>
                    <a:cubicBezTo>
                      <a:pt x="7644" y="2685"/>
                      <a:pt x="8097" y="2995"/>
                      <a:pt x="8609" y="3054"/>
                    </a:cubicBezTo>
                    <a:cubicBezTo>
                      <a:pt x="8655" y="3059"/>
                      <a:pt x="8701" y="3061"/>
                      <a:pt x="8747" y="3061"/>
                    </a:cubicBezTo>
                    <a:cubicBezTo>
                      <a:pt x="9219" y="3061"/>
                      <a:pt x="9661" y="2840"/>
                      <a:pt x="9954" y="2471"/>
                    </a:cubicBezTo>
                    <a:cubicBezTo>
                      <a:pt x="10134" y="2497"/>
                      <a:pt x="10314" y="2510"/>
                      <a:pt x="10494" y="2510"/>
                    </a:cubicBezTo>
                    <a:cubicBezTo>
                      <a:pt x="10970" y="2510"/>
                      <a:pt x="11442" y="2421"/>
                      <a:pt x="11883" y="2257"/>
                    </a:cubicBezTo>
                    <a:cubicBezTo>
                      <a:pt x="12014" y="2876"/>
                      <a:pt x="12454" y="3400"/>
                      <a:pt x="13050" y="3626"/>
                    </a:cubicBezTo>
                    <a:cubicBezTo>
                      <a:pt x="13157" y="3662"/>
                      <a:pt x="13288" y="3709"/>
                      <a:pt x="13335" y="3816"/>
                    </a:cubicBezTo>
                    <a:cubicBezTo>
                      <a:pt x="13359" y="3888"/>
                      <a:pt x="13359" y="3971"/>
                      <a:pt x="13335" y="4043"/>
                    </a:cubicBezTo>
                    <a:cubicBezTo>
                      <a:pt x="13300" y="4436"/>
                      <a:pt x="13562" y="4614"/>
                      <a:pt x="13764" y="4947"/>
                    </a:cubicBezTo>
                    <a:cubicBezTo>
                      <a:pt x="13950" y="5253"/>
                      <a:pt x="14265" y="5709"/>
                      <a:pt x="14601" y="5709"/>
                    </a:cubicBezTo>
                    <a:cubicBezTo>
                      <a:pt x="14632" y="5709"/>
                      <a:pt x="14662" y="5705"/>
                      <a:pt x="14693" y="5698"/>
                    </a:cubicBezTo>
                    <a:lnTo>
                      <a:pt x="14693" y="5698"/>
                    </a:lnTo>
                    <a:cubicBezTo>
                      <a:pt x="14645" y="6329"/>
                      <a:pt x="14967" y="6924"/>
                      <a:pt x="15502" y="7245"/>
                    </a:cubicBezTo>
                    <a:lnTo>
                      <a:pt x="15502" y="6781"/>
                    </a:lnTo>
                    <a:cubicBezTo>
                      <a:pt x="15419" y="5757"/>
                      <a:pt x="15133" y="4769"/>
                      <a:pt x="14645" y="3864"/>
                    </a:cubicBezTo>
                    <a:cubicBezTo>
                      <a:pt x="14359" y="3221"/>
                      <a:pt x="13954" y="2626"/>
                      <a:pt x="13454" y="2126"/>
                    </a:cubicBezTo>
                    <a:cubicBezTo>
                      <a:pt x="13026" y="1733"/>
                      <a:pt x="12538" y="1399"/>
                      <a:pt x="12014" y="1126"/>
                    </a:cubicBezTo>
                    <a:cubicBezTo>
                      <a:pt x="10869" y="538"/>
                      <a:pt x="9607" y="1"/>
                      <a:pt x="83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flipH="1">
                <a:off x="4119801" y="1824498"/>
                <a:ext cx="392628" cy="279633"/>
              </a:xfrm>
              <a:custGeom>
                <a:rect b="b" l="l" r="r" t="t"/>
                <a:pathLst>
                  <a:path extrusionOk="0" h="12839" w="18027">
                    <a:moveTo>
                      <a:pt x="9178" y="0"/>
                    </a:moveTo>
                    <a:cubicBezTo>
                      <a:pt x="9130" y="0"/>
                      <a:pt x="9084" y="1"/>
                      <a:pt x="9037" y="3"/>
                    </a:cubicBezTo>
                    <a:cubicBezTo>
                      <a:pt x="8752" y="3"/>
                      <a:pt x="8478" y="39"/>
                      <a:pt x="8204" y="111"/>
                    </a:cubicBezTo>
                    <a:cubicBezTo>
                      <a:pt x="7644" y="242"/>
                      <a:pt x="7132" y="539"/>
                      <a:pt x="6751" y="980"/>
                    </a:cubicBezTo>
                    <a:lnTo>
                      <a:pt x="6658" y="1093"/>
                    </a:lnTo>
                    <a:lnTo>
                      <a:pt x="6658" y="1093"/>
                    </a:lnTo>
                    <a:cubicBezTo>
                      <a:pt x="6403" y="1032"/>
                      <a:pt x="6148" y="1002"/>
                      <a:pt x="5896" y="1002"/>
                    </a:cubicBezTo>
                    <a:cubicBezTo>
                      <a:pt x="4513" y="1002"/>
                      <a:pt x="3242" y="1897"/>
                      <a:pt x="2815" y="3273"/>
                    </a:cubicBezTo>
                    <a:lnTo>
                      <a:pt x="2815" y="3273"/>
                    </a:lnTo>
                    <a:cubicBezTo>
                      <a:pt x="2477" y="3403"/>
                      <a:pt x="2149" y="3566"/>
                      <a:pt x="1822" y="3730"/>
                    </a:cubicBezTo>
                    <a:cubicBezTo>
                      <a:pt x="1513" y="3909"/>
                      <a:pt x="1227" y="4135"/>
                      <a:pt x="989" y="4409"/>
                    </a:cubicBezTo>
                    <a:cubicBezTo>
                      <a:pt x="774" y="4683"/>
                      <a:pt x="620" y="5004"/>
                      <a:pt x="572" y="5349"/>
                    </a:cubicBezTo>
                    <a:cubicBezTo>
                      <a:pt x="526" y="5671"/>
                      <a:pt x="591" y="6004"/>
                      <a:pt x="767" y="6284"/>
                    </a:cubicBezTo>
                    <a:lnTo>
                      <a:pt x="767" y="6284"/>
                    </a:lnTo>
                    <a:cubicBezTo>
                      <a:pt x="385" y="6651"/>
                      <a:pt x="142" y="7132"/>
                      <a:pt x="84" y="7659"/>
                    </a:cubicBezTo>
                    <a:cubicBezTo>
                      <a:pt x="0" y="8147"/>
                      <a:pt x="84" y="8635"/>
                      <a:pt x="298" y="9076"/>
                    </a:cubicBezTo>
                    <a:cubicBezTo>
                      <a:pt x="346" y="9183"/>
                      <a:pt x="405" y="9278"/>
                      <a:pt x="477" y="9362"/>
                    </a:cubicBezTo>
                    <a:cubicBezTo>
                      <a:pt x="536" y="9445"/>
                      <a:pt x="596" y="9540"/>
                      <a:pt x="643" y="9624"/>
                    </a:cubicBezTo>
                    <a:cubicBezTo>
                      <a:pt x="703" y="9707"/>
                      <a:pt x="727" y="9802"/>
                      <a:pt x="739" y="9909"/>
                    </a:cubicBezTo>
                    <a:cubicBezTo>
                      <a:pt x="739" y="10005"/>
                      <a:pt x="727" y="10100"/>
                      <a:pt x="715" y="10195"/>
                    </a:cubicBezTo>
                    <a:cubicBezTo>
                      <a:pt x="667" y="10540"/>
                      <a:pt x="655" y="10898"/>
                      <a:pt x="679" y="11255"/>
                    </a:cubicBezTo>
                    <a:cubicBezTo>
                      <a:pt x="715" y="11541"/>
                      <a:pt x="786" y="11814"/>
                      <a:pt x="917" y="12076"/>
                    </a:cubicBezTo>
                    <a:cubicBezTo>
                      <a:pt x="1012" y="12267"/>
                      <a:pt x="1155" y="12422"/>
                      <a:pt x="1322" y="12553"/>
                    </a:cubicBezTo>
                    <a:cubicBezTo>
                      <a:pt x="1465" y="12660"/>
                      <a:pt x="1596" y="12695"/>
                      <a:pt x="1655" y="12755"/>
                    </a:cubicBezTo>
                    <a:cubicBezTo>
                      <a:pt x="1691" y="12779"/>
                      <a:pt x="1727" y="12815"/>
                      <a:pt x="1751" y="12838"/>
                    </a:cubicBezTo>
                    <a:cubicBezTo>
                      <a:pt x="1727" y="12803"/>
                      <a:pt x="1703" y="12767"/>
                      <a:pt x="1667" y="12743"/>
                    </a:cubicBezTo>
                    <a:cubicBezTo>
                      <a:pt x="1596" y="12684"/>
                      <a:pt x="1477" y="12636"/>
                      <a:pt x="1334" y="12529"/>
                    </a:cubicBezTo>
                    <a:cubicBezTo>
                      <a:pt x="1167" y="12410"/>
                      <a:pt x="1036" y="12243"/>
                      <a:pt x="941" y="12064"/>
                    </a:cubicBezTo>
                    <a:cubicBezTo>
                      <a:pt x="822" y="11814"/>
                      <a:pt x="739" y="11529"/>
                      <a:pt x="727" y="11255"/>
                    </a:cubicBezTo>
                    <a:cubicBezTo>
                      <a:pt x="691" y="10898"/>
                      <a:pt x="703" y="10540"/>
                      <a:pt x="762" y="10183"/>
                    </a:cubicBezTo>
                    <a:cubicBezTo>
                      <a:pt x="774" y="10088"/>
                      <a:pt x="786" y="9993"/>
                      <a:pt x="786" y="9886"/>
                    </a:cubicBezTo>
                    <a:cubicBezTo>
                      <a:pt x="774" y="9778"/>
                      <a:pt x="751" y="9683"/>
                      <a:pt x="691" y="9588"/>
                    </a:cubicBezTo>
                    <a:cubicBezTo>
                      <a:pt x="631" y="9493"/>
                      <a:pt x="572" y="9409"/>
                      <a:pt x="512" y="9314"/>
                    </a:cubicBezTo>
                    <a:cubicBezTo>
                      <a:pt x="453" y="9231"/>
                      <a:pt x="393" y="9135"/>
                      <a:pt x="346" y="9040"/>
                    </a:cubicBezTo>
                    <a:cubicBezTo>
                      <a:pt x="143" y="8612"/>
                      <a:pt x="72" y="8135"/>
                      <a:pt x="143" y="7671"/>
                    </a:cubicBezTo>
                    <a:cubicBezTo>
                      <a:pt x="215" y="7147"/>
                      <a:pt x="465" y="6671"/>
                      <a:pt x="858" y="6314"/>
                    </a:cubicBezTo>
                    <a:lnTo>
                      <a:pt x="870" y="6302"/>
                    </a:lnTo>
                    <a:lnTo>
                      <a:pt x="858" y="6278"/>
                    </a:lnTo>
                    <a:cubicBezTo>
                      <a:pt x="679" y="6004"/>
                      <a:pt x="608" y="5683"/>
                      <a:pt x="655" y="5361"/>
                    </a:cubicBezTo>
                    <a:cubicBezTo>
                      <a:pt x="703" y="5028"/>
                      <a:pt x="846" y="4718"/>
                      <a:pt x="1048" y="4456"/>
                    </a:cubicBezTo>
                    <a:cubicBezTo>
                      <a:pt x="1286" y="4194"/>
                      <a:pt x="1560" y="3968"/>
                      <a:pt x="1870" y="3801"/>
                    </a:cubicBezTo>
                    <a:cubicBezTo>
                      <a:pt x="2191" y="3635"/>
                      <a:pt x="2525" y="3480"/>
                      <a:pt x="2870" y="3349"/>
                    </a:cubicBezTo>
                    <a:lnTo>
                      <a:pt x="2882" y="3349"/>
                    </a:lnTo>
                    <a:cubicBezTo>
                      <a:pt x="3303" y="2004"/>
                      <a:pt x="4546" y="1124"/>
                      <a:pt x="5904" y="1124"/>
                    </a:cubicBezTo>
                    <a:cubicBezTo>
                      <a:pt x="6156" y="1124"/>
                      <a:pt x="6412" y="1154"/>
                      <a:pt x="6668" y="1218"/>
                    </a:cubicBezTo>
                    <a:lnTo>
                      <a:pt x="6692" y="1218"/>
                    </a:lnTo>
                    <a:lnTo>
                      <a:pt x="6704" y="1194"/>
                    </a:lnTo>
                    <a:lnTo>
                      <a:pt x="6811" y="1063"/>
                    </a:lnTo>
                    <a:cubicBezTo>
                      <a:pt x="7192" y="646"/>
                      <a:pt x="7692" y="361"/>
                      <a:pt x="8240" y="242"/>
                    </a:cubicBezTo>
                    <a:cubicBezTo>
                      <a:pt x="8502" y="182"/>
                      <a:pt x="8775" y="146"/>
                      <a:pt x="9049" y="134"/>
                    </a:cubicBezTo>
                    <a:cubicBezTo>
                      <a:pt x="9086" y="134"/>
                      <a:pt x="9124" y="133"/>
                      <a:pt x="9161" y="133"/>
                    </a:cubicBezTo>
                    <a:cubicBezTo>
                      <a:pt x="9649" y="133"/>
                      <a:pt x="10145" y="206"/>
                      <a:pt x="10621" y="361"/>
                    </a:cubicBezTo>
                    <a:cubicBezTo>
                      <a:pt x="10871" y="432"/>
                      <a:pt x="11109" y="539"/>
                      <a:pt x="11371" y="611"/>
                    </a:cubicBezTo>
                    <a:cubicBezTo>
                      <a:pt x="11490" y="634"/>
                      <a:pt x="11621" y="658"/>
                      <a:pt x="11752" y="670"/>
                    </a:cubicBezTo>
                    <a:cubicBezTo>
                      <a:pt x="11883" y="670"/>
                      <a:pt x="12014" y="658"/>
                      <a:pt x="12145" y="646"/>
                    </a:cubicBezTo>
                    <a:lnTo>
                      <a:pt x="12514" y="599"/>
                    </a:lnTo>
                    <a:cubicBezTo>
                      <a:pt x="12573" y="593"/>
                      <a:pt x="12633" y="590"/>
                      <a:pt x="12693" y="590"/>
                    </a:cubicBezTo>
                    <a:cubicBezTo>
                      <a:pt x="12752" y="590"/>
                      <a:pt x="12812" y="593"/>
                      <a:pt x="12871" y="599"/>
                    </a:cubicBezTo>
                    <a:cubicBezTo>
                      <a:pt x="13109" y="611"/>
                      <a:pt x="13347" y="646"/>
                      <a:pt x="13585" y="718"/>
                    </a:cubicBezTo>
                    <a:cubicBezTo>
                      <a:pt x="13800" y="789"/>
                      <a:pt x="14026" y="884"/>
                      <a:pt x="14228" y="992"/>
                    </a:cubicBezTo>
                    <a:cubicBezTo>
                      <a:pt x="14621" y="1218"/>
                      <a:pt x="14967" y="1515"/>
                      <a:pt x="15240" y="1861"/>
                    </a:cubicBezTo>
                    <a:cubicBezTo>
                      <a:pt x="15514" y="2194"/>
                      <a:pt x="15717" y="2563"/>
                      <a:pt x="15860" y="2956"/>
                    </a:cubicBezTo>
                    <a:cubicBezTo>
                      <a:pt x="15919" y="3147"/>
                      <a:pt x="16002" y="3337"/>
                      <a:pt x="16110" y="3504"/>
                    </a:cubicBezTo>
                    <a:cubicBezTo>
                      <a:pt x="16229" y="3671"/>
                      <a:pt x="16360" y="3801"/>
                      <a:pt x="16526" y="3909"/>
                    </a:cubicBezTo>
                    <a:cubicBezTo>
                      <a:pt x="16681" y="4016"/>
                      <a:pt x="16812" y="4135"/>
                      <a:pt x="16943" y="4266"/>
                    </a:cubicBezTo>
                    <a:cubicBezTo>
                      <a:pt x="17062" y="4385"/>
                      <a:pt x="17169" y="4516"/>
                      <a:pt x="17265" y="4659"/>
                    </a:cubicBezTo>
                    <a:cubicBezTo>
                      <a:pt x="17431" y="4933"/>
                      <a:pt x="17538" y="5230"/>
                      <a:pt x="17574" y="5540"/>
                    </a:cubicBezTo>
                    <a:cubicBezTo>
                      <a:pt x="17622" y="5814"/>
                      <a:pt x="17622" y="6087"/>
                      <a:pt x="17574" y="6361"/>
                    </a:cubicBezTo>
                    <a:cubicBezTo>
                      <a:pt x="17538" y="6599"/>
                      <a:pt x="17526" y="6838"/>
                      <a:pt x="17538" y="7076"/>
                    </a:cubicBezTo>
                    <a:cubicBezTo>
                      <a:pt x="17550" y="7254"/>
                      <a:pt x="17598" y="7445"/>
                      <a:pt x="17681" y="7611"/>
                    </a:cubicBezTo>
                    <a:cubicBezTo>
                      <a:pt x="17753" y="7754"/>
                      <a:pt x="17836" y="7862"/>
                      <a:pt x="17884" y="7969"/>
                    </a:cubicBezTo>
                    <a:cubicBezTo>
                      <a:pt x="17931" y="8028"/>
                      <a:pt x="17967" y="8112"/>
                      <a:pt x="18003" y="8183"/>
                    </a:cubicBezTo>
                    <a:lnTo>
                      <a:pt x="18027" y="8195"/>
                    </a:lnTo>
                    <a:cubicBezTo>
                      <a:pt x="17991" y="8076"/>
                      <a:pt x="17955" y="7981"/>
                      <a:pt x="17884" y="7885"/>
                    </a:cubicBezTo>
                    <a:cubicBezTo>
                      <a:pt x="17836" y="7790"/>
                      <a:pt x="17753" y="7671"/>
                      <a:pt x="17681" y="7528"/>
                    </a:cubicBezTo>
                    <a:cubicBezTo>
                      <a:pt x="17610" y="7361"/>
                      <a:pt x="17562" y="7183"/>
                      <a:pt x="17562" y="6992"/>
                    </a:cubicBezTo>
                    <a:cubicBezTo>
                      <a:pt x="17550" y="6766"/>
                      <a:pt x="17574" y="6540"/>
                      <a:pt x="17610" y="6302"/>
                    </a:cubicBezTo>
                    <a:cubicBezTo>
                      <a:pt x="17646" y="6028"/>
                      <a:pt x="17657" y="5754"/>
                      <a:pt x="17634" y="5480"/>
                    </a:cubicBezTo>
                    <a:cubicBezTo>
                      <a:pt x="17586" y="5159"/>
                      <a:pt x="17479" y="4849"/>
                      <a:pt x="17312" y="4575"/>
                    </a:cubicBezTo>
                    <a:cubicBezTo>
                      <a:pt x="17217" y="4433"/>
                      <a:pt x="17110" y="4290"/>
                      <a:pt x="16979" y="4159"/>
                    </a:cubicBezTo>
                    <a:cubicBezTo>
                      <a:pt x="16848" y="4040"/>
                      <a:pt x="16717" y="3921"/>
                      <a:pt x="16562" y="3813"/>
                    </a:cubicBezTo>
                    <a:cubicBezTo>
                      <a:pt x="16407" y="3706"/>
                      <a:pt x="16264" y="3575"/>
                      <a:pt x="16157" y="3420"/>
                    </a:cubicBezTo>
                    <a:cubicBezTo>
                      <a:pt x="16050" y="3254"/>
                      <a:pt x="15979" y="3075"/>
                      <a:pt x="15919" y="2885"/>
                    </a:cubicBezTo>
                    <a:cubicBezTo>
                      <a:pt x="15776" y="2480"/>
                      <a:pt x="15574" y="2099"/>
                      <a:pt x="15300" y="1766"/>
                    </a:cubicBezTo>
                    <a:cubicBezTo>
                      <a:pt x="15014" y="1408"/>
                      <a:pt x="14657" y="1111"/>
                      <a:pt x="14264" y="873"/>
                    </a:cubicBezTo>
                    <a:cubicBezTo>
                      <a:pt x="14050" y="754"/>
                      <a:pt x="13836" y="658"/>
                      <a:pt x="13597" y="587"/>
                    </a:cubicBezTo>
                    <a:cubicBezTo>
                      <a:pt x="13359" y="515"/>
                      <a:pt x="13121" y="480"/>
                      <a:pt x="12871" y="468"/>
                    </a:cubicBezTo>
                    <a:cubicBezTo>
                      <a:pt x="12806" y="462"/>
                      <a:pt x="12743" y="459"/>
                      <a:pt x="12681" y="459"/>
                    </a:cubicBezTo>
                    <a:cubicBezTo>
                      <a:pt x="12618" y="459"/>
                      <a:pt x="12556" y="462"/>
                      <a:pt x="12490" y="468"/>
                    </a:cubicBezTo>
                    <a:lnTo>
                      <a:pt x="12121" y="515"/>
                    </a:lnTo>
                    <a:cubicBezTo>
                      <a:pt x="12027" y="529"/>
                      <a:pt x="11933" y="535"/>
                      <a:pt x="11840" y="535"/>
                    </a:cubicBezTo>
                    <a:cubicBezTo>
                      <a:pt x="11683" y="535"/>
                      <a:pt x="11527" y="517"/>
                      <a:pt x="11371" y="480"/>
                    </a:cubicBezTo>
                    <a:cubicBezTo>
                      <a:pt x="11133" y="408"/>
                      <a:pt x="10883" y="313"/>
                      <a:pt x="10633" y="230"/>
                    </a:cubicBezTo>
                    <a:cubicBezTo>
                      <a:pt x="10371" y="146"/>
                      <a:pt x="10109" y="87"/>
                      <a:pt x="9847" y="51"/>
                    </a:cubicBezTo>
                    <a:cubicBezTo>
                      <a:pt x="9622" y="22"/>
                      <a:pt x="9396" y="0"/>
                      <a:pt x="917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flipH="1">
                <a:off x="4248674" y="1830683"/>
                <a:ext cx="89233" cy="66777"/>
              </a:xfrm>
              <a:custGeom>
                <a:rect b="b" l="l" r="r" t="t"/>
                <a:pathLst>
                  <a:path extrusionOk="0" h="3066" w="4097">
                    <a:moveTo>
                      <a:pt x="960" y="0"/>
                    </a:moveTo>
                    <a:cubicBezTo>
                      <a:pt x="914" y="0"/>
                      <a:pt x="868" y="2"/>
                      <a:pt x="822" y="5"/>
                    </a:cubicBezTo>
                    <a:cubicBezTo>
                      <a:pt x="608" y="29"/>
                      <a:pt x="393" y="89"/>
                      <a:pt x="191" y="184"/>
                    </a:cubicBezTo>
                    <a:cubicBezTo>
                      <a:pt x="119" y="219"/>
                      <a:pt x="72" y="255"/>
                      <a:pt x="36" y="279"/>
                    </a:cubicBezTo>
                    <a:lnTo>
                      <a:pt x="0" y="303"/>
                    </a:lnTo>
                    <a:cubicBezTo>
                      <a:pt x="0" y="303"/>
                      <a:pt x="72" y="267"/>
                      <a:pt x="215" y="208"/>
                    </a:cubicBezTo>
                    <a:cubicBezTo>
                      <a:pt x="405" y="124"/>
                      <a:pt x="619" y="77"/>
                      <a:pt x="834" y="65"/>
                    </a:cubicBezTo>
                    <a:cubicBezTo>
                      <a:pt x="878" y="61"/>
                      <a:pt x="922" y="60"/>
                      <a:pt x="967" y="60"/>
                    </a:cubicBezTo>
                    <a:cubicBezTo>
                      <a:pt x="1234" y="60"/>
                      <a:pt x="1506" y="121"/>
                      <a:pt x="1751" y="243"/>
                    </a:cubicBezTo>
                    <a:cubicBezTo>
                      <a:pt x="2096" y="422"/>
                      <a:pt x="2370" y="708"/>
                      <a:pt x="2536" y="1053"/>
                    </a:cubicBezTo>
                    <a:cubicBezTo>
                      <a:pt x="2596" y="1160"/>
                      <a:pt x="2632" y="1267"/>
                      <a:pt x="2667" y="1374"/>
                    </a:cubicBezTo>
                    <a:cubicBezTo>
                      <a:pt x="2691" y="1470"/>
                      <a:pt x="2679" y="1577"/>
                      <a:pt x="2632" y="1672"/>
                    </a:cubicBezTo>
                    <a:lnTo>
                      <a:pt x="2548" y="1767"/>
                    </a:lnTo>
                    <a:lnTo>
                      <a:pt x="2667" y="1732"/>
                    </a:lnTo>
                    <a:cubicBezTo>
                      <a:pt x="2749" y="1715"/>
                      <a:pt x="2831" y="1707"/>
                      <a:pt x="2913" y="1707"/>
                    </a:cubicBezTo>
                    <a:cubicBezTo>
                      <a:pt x="3130" y="1707"/>
                      <a:pt x="3343" y="1765"/>
                      <a:pt x="3525" y="1886"/>
                    </a:cubicBezTo>
                    <a:cubicBezTo>
                      <a:pt x="3727" y="2005"/>
                      <a:pt x="3882" y="2196"/>
                      <a:pt x="3977" y="2422"/>
                    </a:cubicBezTo>
                    <a:cubicBezTo>
                      <a:pt x="4025" y="2565"/>
                      <a:pt x="4060" y="2732"/>
                      <a:pt x="4060" y="2886"/>
                    </a:cubicBezTo>
                    <a:cubicBezTo>
                      <a:pt x="4048" y="2946"/>
                      <a:pt x="4048" y="3006"/>
                      <a:pt x="4060" y="3065"/>
                    </a:cubicBezTo>
                    <a:cubicBezTo>
                      <a:pt x="4060" y="3053"/>
                      <a:pt x="4060" y="3041"/>
                      <a:pt x="4060" y="3017"/>
                    </a:cubicBezTo>
                    <a:cubicBezTo>
                      <a:pt x="4072" y="2982"/>
                      <a:pt x="4072" y="2934"/>
                      <a:pt x="4072" y="2886"/>
                    </a:cubicBezTo>
                    <a:cubicBezTo>
                      <a:pt x="4096" y="2720"/>
                      <a:pt x="4072" y="2565"/>
                      <a:pt x="4013" y="2398"/>
                    </a:cubicBezTo>
                    <a:cubicBezTo>
                      <a:pt x="3929" y="2160"/>
                      <a:pt x="3763" y="1958"/>
                      <a:pt x="3560" y="1827"/>
                    </a:cubicBezTo>
                    <a:cubicBezTo>
                      <a:pt x="3362" y="1698"/>
                      <a:pt x="3133" y="1631"/>
                      <a:pt x="2904" y="1631"/>
                    </a:cubicBezTo>
                    <a:cubicBezTo>
                      <a:pt x="2842" y="1631"/>
                      <a:pt x="2781" y="1635"/>
                      <a:pt x="2720" y="1645"/>
                    </a:cubicBezTo>
                    <a:lnTo>
                      <a:pt x="2720" y="1645"/>
                    </a:lnTo>
                    <a:cubicBezTo>
                      <a:pt x="2758" y="1555"/>
                      <a:pt x="2767" y="1455"/>
                      <a:pt x="2739" y="1362"/>
                    </a:cubicBezTo>
                    <a:cubicBezTo>
                      <a:pt x="2703" y="1243"/>
                      <a:pt x="2667" y="1124"/>
                      <a:pt x="2608" y="1005"/>
                    </a:cubicBezTo>
                    <a:cubicBezTo>
                      <a:pt x="2429" y="648"/>
                      <a:pt x="2132" y="362"/>
                      <a:pt x="1774" y="184"/>
                    </a:cubicBezTo>
                    <a:cubicBezTo>
                      <a:pt x="1519" y="61"/>
                      <a:pt x="1238" y="0"/>
                      <a:pt x="96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flipH="1">
                <a:off x="4359926" y="1902078"/>
                <a:ext cx="80412" cy="25722"/>
              </a:xfrm>
              <a:custGeom>
                <a:rect b="b" l="l" r="r" t="t"/>
                <a:pathLst>
                  <a:path extrusionOk="0" h="1181" w="3692">
                    <a:moveTo>
                      <a:pt x="2" y="1"/>
                    </a:moveTo>
                    <a:cubicBezTo>
                      <a:pt x="2" y="1"/>
                      <a:pt x="1" y="1"/>
                      <a:pt x="0" y="1"/>
                    </a:cubicBezTo>
                    <a:cubicBezTo>
                      <a:pt x="0" y="1"/>
                      <a:pt x="24" y="37"/>
                      <a:pt x="84" y="97"/>
                    </a:cubicBezTo>
                    <a:cubicBezTo>
                      <a:pt x="179" y="192"/>
                      <a:pt x="286" y="275"/>
                      <a:pt x="393" y="335"/>
                    </a:cubicBezTo>
                    <a:cubicBezTo>
                      <a:pt x="560" y="442"/>
                      <a:pt x="750" y="513"/>
                      <a:pt x="941" y="537"/>
                    </a:cubicBezTo>
                    <a:cubicBezTo>
                      <a:pt x="984" y="543"/>
                      <a:pt x="1027" y="546"/>
                      <a:pt x="1070" y="546"/>
                    </a:cubicBezTo>
                    <a:cubicBezTo>
                      <a:pt x="1262" y="546"/>
                      <a:pt x="1453" y="488"/>
                      <a:pt x="1613" y="387"/>
                    </a:cubicBezTo>
                    <a:lnTo>
                      <a:pt x="1613" y="387"/>
                    </a:lnTo>
                    <a:lnTo>
                      <a:pt x="1667" y="478"/>
                    </a:lnTo>
                    <a:lnTo>
                      <a:pt x="1763" y="597"/>
                    </a:lnTo>
                    <a:cubicBezTo>
                      <a:pt x="1941" y="811"/>
                      <a:pt x="2167" y="966"/>
                      <a:pt x="2429" y="1061"/>
                    </a:cubicBezTo>
                    <a:cubicBezTo>
                      <a:pt x="2644" y="1144"/>
                      <a:pt x="2870" y="1180"/>
                      <a:pt x="3096" y="1180"/>
                    </a:cubicBezTo>
                    <a:cubicBezTo>
                      <a:pt x="3251" y="1180"/>
                      <a:pt x="3394" y="1156"/>
                      <a:pt x="3537" y="1109"/>
                    </a:cubicBezTo>
                    <a:cubicBezTo>
                      <a:pt x="3596" y="1085"/>
                      <a:pt x="3644" y="1061"/>
                      <a:pt x="3691" y="1037"/>
                    </a:cubicBezTo>
                    <a:lnTo>
                      <a:pt x="3691" y="1037"/>
                    </a:lnTo>
                    <a:cubicBezTo>
                      <a:pt x="3489" y="1097"/>
                      <a:pt x="3298" y="1121"/>
                      <a:pt x="3096" y="1121"/>
                    </a:cubicBezTo>
                    <a:cubicBezTo>
                      <a:pt x="2882" y="1109"/>
                      <a:pt x="2679" y="1061"/>
                      <a:pt x="2477" y="966"/>
                    </a:cubicBezTo>
                    <a:cubicBezTo>
                      <a:pt x="2239" y="871"/>
                      <a:pt x="2013" y="716"/>
                      <a:pt x="1834" y="513"/>
                    </a:cubicBezTo>
                    <a:lnTo>
                      <a:pt x="1751" y="406"/>
                    </a:lnTo>
                    <a:cubicBezTo>
                      <a:pt x="1727" y="370"/>
                      <a:pt x="1703" y="335"/>
                      <a:pt x="1679" y="299"/>
                    </a:cubicBezTo>
                    <a:lnTo>
                      <a:pt x="1655" y="251"/>
                    </a:lnTo>
                    <a:lnTo>
                      <a:pt x="1620" y="287"/>
                    </a:lnTo>
                    <a:cubicBezTo>
                      <a:pt x="1466" y="393"/>
                      <a:pt x="1289" y="452"/>
                      <a:pt x="1107" y="452"/>
                    </a:cubicBezTo>
                    <a:cubicBezTo>
                      <a:pt x="1064" y="452"/>
                      <a:pt x="1020" y="449"/>
                      <a:pt x="977" y="442"/>
                    </a:cubicBezTo>
                    <a:cubicBezTo>
                      <a:pt x="786" y="430"/>
                      <a:pt x="608" y="370"/>
                      <a:pt x="441" y="275"/>
                    </a:cubicBezTo>
                    <a:cubicBezTo>
                      <a:pt x="166" y="138"/>
                      <a:pt x="24" y="1"/>
                      <a:pt x="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flipH="1">
                <a:off x="4381445" y="1953174"/>
                <a:ext cx="93894" cy="16879"/>
              </a:xfrm>
              <a:custGeom>
                <a:rect b="b" l="l" r="r" t="t"/>
                <a:pathLst>
                  <a:path extrusionOk="0" h="775" w="4311">
                    <a:moveTo>
                      <a:pt x="2107" y="1"/>
                    </a:moveTo>
                    <a:lnTo>
                      <a:pt x="2084" y="60"/>
                    </a:lnTo>
                    <a:lnTo>
                      <a:pt x="2084" y="96"/>
                    </a:lnTo>
                    <a:cubicBezTo>
                      <a:pt x="2000" y="227"/>
                      <a:pt x="1881" y="334"/>
                      <a:pt x="1726" y="382"/>
                    </a:cubicBezTo>
                    <a:cubicBezTo>
                      <a:pt x="1584" y="453"/>
                      <a:pt x="1429" y="489"/>
                      <a:pt x="1286" y="537"/>
                    </a:cubicBezTo>
                    <a:cubicBezTo>
                      <a:pt x="1135" y="597"/>
                      <a:pt x="975" y="629"/>
                      <a:pt x="811" y="629"/>
                    </a:cubicBezTo>
                    <a:cubicBezTo>
                      <a:pt x="716" y="629"/>
                      <a:pt x="620" y="618"/>
                      <a:pt x="524" y="596"/>
                    </a:cubicBezTo>
                    <a:cubicBezTo>
                      <a:pt x="357" y="560"/>
                      <a:pt x="202" y="465"/>
                      <a:pt x="107" y="322"/>
                    </a:cubicBezTo>
                    <a:cubicBezTo>
                      <a:pt x="71" y="275"/>
                      <a:pt x="36" y="215"/>
                      <a:pt x="0" y="168"/>
                    </a:cubicBezTo>
                    <a:cubicBezTo>
                      <a:pt x="0" y="179"/>
                      <a:pt x="0" y="203"/>
                      <a:pt x="0" y="215"/>
                    </a:cubicBezTo>
                    <a:cubicBezTo>
                      <a:pt x="12" y="263"/>
                      <a:pt x="36" y="310"/>
                      <a:pt x="60" y="358"/>
                    </a:cubicBezTo>
                    <a:cubicBezTo>
                      <a:pt x="155" y="513"/>
                      <a:pt x="310" y="632"/>
                      <a:pt x="488" y="680"/>
                    </a:cubicBezTo>
                    <a:cubicBezTo>
                      <a:pt x="599" y="704"/>
                      <a:pt x="709" y="716"/>
                      <a:pt x="819" y="716"/>
                    </a:cubicBezTo>
                    <a:cubicBezTo>
                      <a:pt x="981" y="716"/>
                      <a:pt x="1141" y="689"/>
                      <a:pt x="1298" y="632"/>
                    </a:cubicBezTo>
                    <a:cubicBezTo>
                      <a:pt x="1429" y="584"/>
                      <a:pt x="1584" y="549"/>
                      <a:pt x="1738" y="477"/>
                    </a:cubicBezTo>
                    <a:cubicBezTo>
                      <a:pt x="1905" y="418"/>
                      <a:pt x="2048" y="310"/>
                      <a:pt x="2143" y="156"/>
                    </a:cubicBezTo>
                    <a:lnTo>
                      <a:pt x="2145" y="152"/>
                    </a:lnTo>
                    <a:lnTo>
                      <a:pt x="2145" y="152"/>
                    </a:lnTo>
                    <a:cubicBezTo>
                      <a:pt x="2371" y="347"/>
                      <a:pt x="2628" y="511"/>
                      <a:pt x="2905" y="644"/>
                    </a:cubicBezTo>
                    <a:cubicBezTo>
                      <a:pt x="3091" y="727"/>
                      <a:pt x="3298" y="775"/>
                      <a:pt x="3504" y="775"/>
                    </a:cubicBezTo>
                    <a:cubicBezTo>
                      <a:pt x="3563" y="775"/>
                      <a:pt x="3621" y="771"/>
                      <a:pt x="3679" y="763"/>
                    </a:cubicBezTo>
                    <a:cubicBezTo>
                      <a:pt x="3858" y="739"/>
                      <a:pt x="4024" y="680"/>
                      <a:pt x="4179" y="572"/>
                    </a:cubicBezTo>
                    <a:cubicBezTo>
                      <a:pt x="4215" y="537"/>
                      <a:pt x="4251" y="513"/>
                      <a:pt x="4286" y="477"/>
                    </a:cubicBezTo>
                    <a:cubicBezTo>
                      <a:pt x="4298" y="441"/>
                      <a:pt x="4310" y="430"/>
                      <a:pt x="4310" y="430"/>
                    </a:cubicBezTo>
                    <a:lnTo>
                      <a:pt x="4310" y="430"/>
                    </a:lnTo>
                    <a:cubicBezTo>
                      <a:pt x="4310" y="430"/>
                      <a:pt x="4251" y="477"/>
                      <a:pt x="4155" y="549"/>
                    </a:cubicBezTo>
                    <a:cubicBezTo>
                      <a:pt x="4012" y="632"/>
                      <a:pt x="3846" y="691"/>
                      <a:pt x="3679" y="703"/>
                    </a:cubicBezTo>
                    <a:cubicBezTo>
                      <a:pt x="3635" y="707"/>
                      <a:pt x="3591" y="709"/>
                      <a:pt x="3547" y="709"/>
                    </a:cubicBezTo>
                    <a:cubicBezTo>
                      <a:pt x="3333" y="709"/>
                      <a:pt x="3127" y="661"/>
                      <a:pt x="2929" y="572"/>
                    </a:cubicBezTo>
                    <a:cubicBezTo>
                      <a:pt x="2643" y="430"/>
                      <a:pt x="2381" y="251"/>
                      <a:pt x="2155" y="37"/>
                    </a:cubicBezTo>
                    <a:lnTo>
                      <a:pt x="210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flipH="1">
                <a:off x="4465472" y="1736136"/>
                <a:ext cx="63554" cy="133816"/>
              </a:xfrm>
              <a:custGeom>
                <a:rect b="b" l="l" r="r" t="t"/>
                <a:pathLst>
                  <a:path extrusionOk="0" h="6144" w="2918">
                    <a:moveTo>
                      <a:pt x="0" y="0"/>
                    </a:moveTo>
                    <a:lnTo>
                      <a:pt x="0" y="12"/>
                    </a:lnTo>
                    <a:lnTo>
                      <a:pt x="65" y="12"/>
                    </a:lnTo>
                    <a:cubicBezTo>
                      <a:pt x="23" y="0"/>
                      <a:pt x="0" y="0"/>
                      <a:pt x="0" y="0"/>
                    </a:cubicBezTo>
                    <a:close/>
                    <a:moveTo>
                      <a:pt x="65" y="12"/>
                    </a:moveTo>
                    <a:cubicBezTo>
                      <a:pt x="84" y="18"/>
                      <a:pt x="106" y="25"/>
                      <a:pt x="131" y="36"/>
                    </a:cubicBezTo>
                    <a:cubicBezTo>
                      <a:pt x="250" y="72"/>
                      <a:pt x="358" y="155"/>
                      <a:pt x="429" y="250"/>
                    </a:cubicBezTo>
                    <a:cubicBezTo>
                      <a:pt x="548" y="405"/>
                      <a:pt x="620" y="596"/>
                      <a:pt x="620" y="798"/>
                    </a:cubicBezTo>
                    <a:cubicBezTo>
                      <a:pt x="608" y="1060"/>
                      <a:pt x="548" y="1310"/>
                      <a:pt x="465" y="1548"/>
                    </a:cubicBezTo>
                    <a:lnTo>
                      <a:pt x="465" y="1596"/>
                    </a:lnTo>
                    <a:lnTo>
                      <a:pt x="512" y="1596"/>
                    </a:lnTo>
                    <a:cubicBezTo>
                      <a:pt x="870" y="1608"/>
                      <a:pt x="1191" y="1739"/>
                      <a:pt x="1465" y="1953"/>
                    </a:cubicBezTo>
                    <a:cubicBezTo>
                      <a:pt x="1774" y="2191"/>
                      <a:pt x="1941" y="2560"/>
                      <a:pt x="1941" y="2953"/>
                    </a:cubicBezTo>
                    <a:cubicBezTo>
                      <a:pt x="1941" y="3310"/>
                      <a:pt x="1763" y="3644"/>
                      <a:pt x="1489" y="3858"/>
                    </a:cubicBezTo>
                    <a:lnTo>
                      <a:pt x="1382" y="3929"/>
                    </a:lnTo>
                    <a:lnTo>
                      <a:pt x="1501" y="3929"/>
                    </a:lnTo>
                    <a:cubicBezTo>
                      <a:pt x="1905" y="3953"/>
                      <a:pt x="2275" y="4144"/>
                      <a:pt x="2536" y="4453"/>
                    </a:cubicBezTo>
                    <a:cubicBezTo>
                      <a:pt x="2739" y="4691"/>
                      <a:pt x="2846" y="5001"/>
                      <a:pt x="2846" y="5322"/>
                    </a:cubicBezTo>
                    <a:cubicBezTo>
                      <a:pt x="2846" y="5537"/>
                      <a:pt x="2810" y="5739"/>
                      <a:pt x="2727" y="5942"/>
                    </a:cubicBezTo>
                    <a:cubicBezTo>
                      <a:pt x="2667" y="6073"/>
                      <a:pt x="2620" y="6144"/>
                      <a:pt x="2620" y="6144"/>
                    </a:cubicBezTo>
                    <a:cubicBezTo>
                      <a:pt x="2632" y="6144"/>
                      <a:pt x="2620" y="6144"/>
                      <a:pt x="2667" y="6096"/>
                    </a:cubicBezTo>
                    <a:cubicBezTo>
                      <a:pt x="2691" y="6049"/>
                      <a:pt x="2727" y="6001"/>
                      <a:pt x="2751" y="5942"/>
                    </a:cubicBezTo>
                    <a:cubicBezTo>
                      <a:pt x="2846" y="5751"/>
                      <a:pt x="2906" y="5537"/>
                      <a:pt x="2906" y="5322"/>
                    </a:cubicBezTo>
                    <a:cubicBezTo>
                      <a:pt x="2917" y="4989"/>
                      <a:pt x="2798" y="4668"/>
                      <a:pt x="2596" y="4406"/>
                    </a:cubicBezTo>
                    <a:cubicBezTo>
                      <a:pt x="2355" y="4099"/>
                      <a:pt x="1993" y="3903"/>
                      <a:pt x="1612" y="3855"/>
                    </a:cubicBezTo>
                    <a:lnTo>
                      <a:pt x="1612" y="3855"/>
                    </a:lnTo>
                    <a:cubicBezTo>
                      <a:pt x="1866" y="3629"/>
                      <a:pt x="2025" y="3301"/>
                      <a:pt x="2025" y="2953"/>
                    </a:cubicBezTo>
                    <a:cubicBezTo>
                      <a:pt x="2025" y="2739"/>
                      <a:pt x="1977" y="2525"/>
                      <a:pt x="1894" y="2334"/>
                    </a:cubicBezTo>
                    <a:cubicBezTo>
                      <a:pt x="1798" y="2155"/>
                      <a:pt x="1667" y="2001"/>
                      <a:pt x="1513" y="1882"/>
                    </a:cubicBezTo>
                    <a:cubicBezTo>
                      <a:pt x="1240" y="1666"/>
                      <a:pt x="903" y="1537"/>
                      <a:pt x="563" y="1525"/>
                    </a:cubicBezTo>
                    <a:lnTo>
                      <a:pt x="563" y="1525"/>
                    </a:lnTo>
                    <a:cubicBezTo>
                      <a:pt x="637" y="1289"/>
                      <a:pt x="679" y="1043"/>
                      <a:pt x="679" y="786"/>
                    </a:cubicBezTo>
                    <a:cubicBezTo>
                      <a:pt x="679" y="584"/>
                      <a:pt x="608" y="381"/>
                      <a:pt x="465" y="215"/>
                    </a:cubicBezTo>
                    <a:cubicBezTo>
                      <a:pt x="381" y="119"/>
                      <a:pt x="274" y="36"/>
                      <a:pt x="143" y="12"/>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flipH="1">
                <a:off x="4482591" y="1852572"/>
                <a:ext cx="161825" cy="27290"/>
              </a:xfrm>
              <a:custGeom>
                <a:rect b="b" l="l" r="r" t="t"/>
                <a:pathLst>
                  <a:path extrusionOk="0" h="1253" w="7430">
                    <a:moveTo>
                      <a:pt x="2572" y="0"/>
                    </a:moveTo>
                    <a:lnTo>
                      <a:pt x="2536" y="36"/>
                    </a:lnTo>
                    <a:cubicBezTo>
                      <a:pt x="2274" y="298"/>
                      <a:pt x="1953" y="488"/>
                      <a:pt x="1596" y="596"/>
                    </a:cubicBezTo>
                    <a:cubicBezTo>
                      <a:pt x="1396" y="654"/>
                      <a:pt x="1196" y="683"/>
                      <a:pt x="996" y="683"/>
                    </a:cubicBezTo>
                    <a:cubicBezTo>
                      <a:pt x="910" y="683"/>
                      <a:pt x="824" y="678"/>
                      <a:pt x="738" y="667"/>
                    </a:cubicBezTo>
                    <a:cubicBezTo>
                      <a:pt x="476" y="631"/>
                      <a:pt x="226" y="560"/>
                      <a:pt x="0" y="453"/>
                    </a:cubicBezTo>
                    <a:lnTo>
                      <a:pt x="0" y="453"/>
                    </a:lnTo>
                    <a:lnTo>
                      <a:pt x="48" y="477"/>
                    </a:lnTo>
                    <a:cubicBezTo>
                      <a:pt x="84" y="500"/>
                      <a:pt x="131" y="524"/>
                      <a:pt x="179" y="548"/>
                    </a:cubicBezTo>
                    <a:cubicBezTo>
                      <a:pt x="357" y="631"/>
                      <a:pt x="548" y="679"/>
                      <a:pt x="738" y="703"/>
                    </a:cubicBezTo>
                    <a:cubicBezTo>
                      <a:pt x="840" y="717"/>
                      <a:pt x="943" y="724"/>
                      <a:pt x="1044" y="724"/>
                    </a:cubicBezTo>
                    <a:cubicBezTo>
                      <a:pt x="1599" y="724"/>
                      <a:pt x="2140" y="515"/>
                      <a:pt x="2549" y="129"/>
                    </a:cubicBezTo>
                    <a:lnTo>
                      <a:pt x="2549" y="129"/>
                    </a:lnTo>
                    <a:cubicBezTo>
                      <a:pt x="2803" y="570"/>
                      <a:pt x="3232" y="897"/>
                      <a:pt x="3739" y="1000"/>
                    </a:cubicBezTo>
                    <a:cubicBezTo>
                      <a:pt x="3820" y="1016"/>
                      <a:pt x="3901" y="1023"/>
                      <a:pt x="3982" y="1023"/>
                    </a:cubicBezTo>
                    <a:cubicBezTo>
                      <a:pt x="4430" y="1023"/>
                      <a:pt x="4858" y="791"/>
                      <a:pt x="5110" y="408"/>
                    </a:cubicBezTo>
                    <a:lnTo>
                      <a:pt x="5110" y="408"/>
                    </a:lnTo>
                    <a:cubicBezTo>
                      <a:pt x="5173" y="568"/>
                      <a:pt x="5270" y="710"/>
                      <a:pt x="5394" y="834"/>
                    </a:cubicBezTo>
                    <a:cubicBezTo>
                      <a:pt x="5525" y="953"/>
                      <a:pt x="5679" y="1048"/>
                      <a:pt x="5834" y="1119"/>
                    </a:cubicBezTo>
                    <a:cubicBezTo>
                      <a:pt x="6080" y="1205"/>
                      <a:pt x="6336" y="1252"/>
                      <a:pt x="6593" y="1252"/>
                    </a:cubicBezTo>
                    <a:cubicBezTo>
                      <a:pt x="6622" y="1252"/>
                      <a:pt x="6651" y="1252"/>
                      <a:pt x="6680" y="1250"/>
                    </a:cubicBezTo>
                    <a:cubicBezTo>
                      <a:pt x="6870" y="1239"/>
                      <a:pt x="7061" y="1215"/>
                      <a:pt x="7239" y="1179"/>
                    </a:cubicBezTo>
                    <a:cubicBezTo>
                      <a:pt x="7299" y="1179"/>
                      <a:pt x="7370" y="1167"/>
                      <a:pt x="7430" y="1143"/>
                    </a:cubicBezTo>
                    <a:lnTo>
                      <a:pt x="7239" y="1143"/>
                    </a:lnTo>
                    <a:cubicBezTo>
                      <a:pt x="7049" y="1167"/>
                      <a:pt x="6870" y="1179"/>
                      <a:pt x="6680" y="1179"/>
                    </a:cubicBezTo>
                    <a:cubicBezTo>
                      <a:pt x="6652" y="1180"/>
                      <a:pt x="6625" y="1181"/>
                      <a:pt x="6597" y="1181"/>
                    </a:cubicBezTo>
                    <a:cubicBezTo>
                      <a:pt x="6349" y="1181"/>
                      <a:pt x="6095" y="1133"/>
                      <a:pt x="5870" y="1036"/>
                    </a:cubicBezTo>
                    <a:cubicBezTo>
                      <a:pt x="5537" y="905"/>
                      <a:pt x="5275" y="631"/>
                      <a:pt x="5156" y="298"/>
                    </a:cubicBezTo>
                    <a:lnTo>
                      <a:pt x="5120" y="203"/>
                    </a:lnTo>
                    <a:lnTo>
                      <a:pt x="5084" y="286"/>
                    </a:lnTo>
                    <a:cubicBezTo>
                      <a:pt x="4853" y="689"/>
                      <a:pt x="4434" y="930"/>
                      <a:pt x="3986" y="930"/>
                    </a:cubicBezTo>
                    <a:cubicBezTo>
                      <a:pt x="3904" y="930"/>
                      <a:pt x="3821" y="922"/>
                      <a:pt x="3739" y="905"/>
                    </a:cubicBezTo>
                    <a:cubicBezTo>
                      <a:pt x="3251" y="798"/>
                      <a:pt x="2834" y="488"/>
                      <a:pt x="2596" y="48"/>
                    </a:cubicBezTo>
                    <a:lnTo>
                      <a:pt x="257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flipH="1">
                <a:off x="4490889" y="1905476"/>
                <a:ext cx="94416" cy="52337"/>
              </a:xfrm>
              <a:custGeom>
                <a:rect b="b" l="l" r="r" t="t"/>
                <a:pathLst>
                  <a:path extrusionOk="0" h="2403" w="4335">
                    <a:moveTo>
                      <a:pt x="4335" y="0"/>
                    </a:moveTo>
                    <a:cubicBezTo>
                      <a:pt x="4144" y="214"/>
                      <a:pt x="3930" y="393"/>
                      <a:pt x="3692" y="548"/>
                    </a:cubicBezTo>
                    <a:cubicBezTo>
                      <a:pt x="3442" y="703"/>
                      <a:pt x="3144" y="810"/>
                      <a:pt x="2846" y="845"/>
                    </a:cubicBezTo>
                    <a:cubicBezTo>
                      <a:pt x="2785" y="851"/>
                      <a:pt x="2723" y="854"/>
                      <a:pt x="2662" y="854"/>
                    </a:cubicBezTo>
                    <a:cubicBezTo>
                      <a:pt x="2356" y="854"/>
                      <a:pt x="2055" y="780"/>
                      <a:pt x="1787" y="631"/>
                    </a:cubicBezTo>
                    <a:lnTo>
                      <a:pt x="1715" y="584"/>
                    </a:lnTo>
                    <a:lnTo>
                      <a:pt x="1715" y="679"/>
                    </a:lnTo>
                    <a:cubicBezTo>
                      <a:pt x="1811" y="1357"/>
                      <a:pt x="1418" y="2012"/>
                      <a:pt x="775" y="2262"/>
                    </a:cubicBezTo>
                    <a:cubicBezTo>
                      <a:pt x="608" y="2325"/>
                      <a:pt x="433" y="2360"/>
                      <a:pt x="249" y="2360"/>
                    </a:cubicBezTo>
                    <a:cubicBezTo>
                      <a:pt x="222" y="2360"/>
                      <a:pt x="195" y="2359"/>
                      <a:pt x="167" y="2358"/>
                    </a:cubicBezTo>
                    <a:cubicBezTo>
                      <a:pt x="108" y="2346"/>
                      <a:pt x="37" y="2310"/>
                      <a:pt x="1" y="2262"/>
                    </a:cubicBezTo>
                    <a:lnTo>
                      <a:pt x="1" y="2262"/>
                    </a:lnTo>
                    <a:cubicBezTo>
                      <a:pt x="1" y="2274"/>
                      <a:pt x="13" y="2298"/>
                      <a:pt x="25" y="2310"/>
                    </a:cubicBezTo>
                    <a:cubicBezTo>
                      <a:pt x="72" y="2358"/>
                      <a:pt x="120" y="2381"/>
                      <a:pt x="179" y="2393"/>
                    </a:cubicBezTo>
                    <a:cubicBezTo>
                      <a:pt x="233" y="2399"/>
                      <a:pt x="287" y="2402"/>
                      <a:pt x="340" y="2402"/>
                    </a:cubicBezTo>
                    <a:cubicBezTo>
                      <a:pt x="499" y="2402"/>
                      <a:pt x="656" y="2375"/>
                      <a:pt x="799" y="2322"/>
                    </a:cubicBezTo>
                    <a:cubicBezTo>
                      <a:pt x="1096" y="2215"/>
                      <a:pt x="1358" y="2024"/>
                      <a:pt x="1549" y="1762"/>
                    </a:cubicBezTo>
                    <a:cubicBezTo>
                      <a:pt x="1749" y="1461"/>
                      <a:pt x="1846" y="1097"/>
                      <a:pt x="1818" y="739"/>
                    </a:cubicBezTo>
                    <a:lnTo>
                      <a:pt x="1818" y="739"/>
                    </a:lnTo>
                    <a:cubicBezTo>
                      <a:pt x="2068" y="867"/>
                      <a:pt x="2348" y="931"/>
                      <a:pt x="2629" y="931"/>
                    </a:cubicBezTo>
                    <a:cubicBezTo>
                      <a:pt x="2705" y="931"/>
                      <a:pt x="2782" y="926"/>
                      <a:pt x="2858" y="917"/>
                    </a:cubicBezTo>
                    <a:cubicBezTo>
                      <a:pt x="3168" y="881"/>
                      <a:pt x="3466" y="774"/>
                      <a:pt x="3727" y="595"/>
                    </a:cubicBezTo>
                    <a:cubicBezTo>
                      <a:pt x="3906" y="488"/>
                      <a:pt x="4061" y="345"/>
                      <a:pt x="4192" y="191"/>
                    </a:cubicBezTo>
                    <a:cubicBezTo>
                      <a:pt x="4251" y="131"/>
                      <a:pt x="4299" y="72"/>
                      <a:pt x="43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flipH="1">
                <a:off x="4393380" y="1745219"/>
                <a:ext cx="54733" cy="100624"/>
              </a:xfrm>
              <a:custGeom>
                <a:rect b="b" l="l" r="r" t="t"/>
                <a:pathLst>
                  <a:path extrusionOk="0" h="4620" w="2513">
                    <a:moveTo>
                      <a:pt x="2381" y="0"/>
                    </a:moveTo>
                    <a:lnTo>
                      <a:pt x="2381" y="72"/>
                    </a:lnTo>
                    <a:cubicBezTo>
                      <a:pt x="2392" y="103"/>
                      <a:pt x="2412" y="153"/>
                      <a:pt x="2432" y="213"/>
                    </a:cubicBezTo>
                    <a:lnTo>
                      <a:pt x="2432" y="213"/>
                    </a:lnTo>
                    <a:cubicBezTo>
                      <a:pt x="2419" y="141"/>
                      <a:pt x="2402" y="70"/>
                      <a:pt x="2381" y="0"/>
                    </a:cubicBezTo>
                    <a:close/>
                    <a:moveTo>
                      <a:pt x="2432" y="213"/>
                    </a:moveTo>
                    <a:cubicBezTo>
                      <a:pt x="2474" y="432"/>
                      <a:pt x="2483" y="654"/>
                      <a:pt x="2465" y="869"/>
                    </a:cubicBezTo>
                    <a:cubicBezTo>
                      <a:pt x="2429" y="1179"/>
                      <a:pt x="2322" y="1488"/>
                      <a:pt x="2143" y="1750"/>
                    </a:cubicBezTo>
                    <a:cubicBezTo>
                      <a:pt x="1929" y="2072"/>
                      <a:pt x="1619" y="2310"/>
                      <a:pt x="1262" y="2453"/>
                    </a:cubicBezTo>
                    <a:cubicBezTo>
                      <a:pt x="1048" y="2536"/>
                      <a:pt x="834" y="2584"/>
                      <a:pt x="607" y="2584"/>
                    </a:cubicBezTo>
                    <a:lnTo>
                      <a:pt x="560" y="2584"/>
                    </a:lnTo>
                    <a:lnTo>
                      <a:pt x="560" y="2631"/>
                    </a:lnTo>
                    <a:cubicBezTo>
                      <a:pt x="691" y="3167"/>
                      <a:pt x="643" y="3739"/>
                      <a:pt x="417" y="4239"/>
                    </a:cubicBezTo>
                    <a:cubicBezTo>
                      <a:pt x="381" y="4322"/>
                      <a:pt x="345" y="4405"/>
                      <a:pt x="298" y="4489"/>
                    </a:cubicBezTo>
                    <a:cubicBezTo>
                      <a:pt x="262" y="4548"/>
                      <a:pt x="203" y="4584"/>
                      <a:pt x="131" y="4596"/>
                    </a:cubicBezTo>
                    <a:cubicBezTo>
                      <a:pt x="95" y="4596"/>
                      <a:pt x="60" y="4584"/>
                      <a:pt x="24" y="4548"/>
                    </a:cubicBezTo>
                    <a:cubicBezTo>
                      <a:pt x="12" y="4536"/>
                      <a:pt x="0" y="4513"/>
                      <a:pt x="0" y="4513"/>
                    </a:cubicBezTo>
                    <a:cubicBezTo>
                      <a:pt x="0" y="4524"/>
                      <a:pt x="0" y="4548"/>
                      <a:pt x="0" y="4560"/>
                    </a:cubicBezTo>
                    <a:cubicBezTo>
                      <a:pt x="36" y="4596"/>
                      <a:pt x="72" y="4620"/>
                      <a:pt x="119" y="4620"/>
                    </a:cubicBezTo>
                    <a:cubicBezTo>
                      <a:pt x="203" y="4620"/>
                      <a:pt x="274" y="4572"/>
                      <a:pt x="310" y="4513"/>
                    </a:cubicBezTo>
                    <a:cubicBezTo>
                      <a:pt x="357" y="4429"/>
                      <a:pt x="405" y="4358"/>
                      <a:pt x="453" y="4263"/>
                    </a:cubicBezTo>
                    <a:cubicBezTo>
                      <a:pt x="560" y="4036"/>
                      <a:pt x="631" y="3798"/>
                      <a:pt x="667" y="3560"/>
                    </a:cubicBezTo>
                    <a:cubicBezTo>
                      <a:pt x="712" y="3255"/>
                      <a:pt x="704" y="2960"/>
                      <a:pt x="631" y="2666"/>
                    </a:cubicBezTo>
                    <a:lnTo>
                      <a:pt x="631" y="2666"/>
                    </a:lnTo>
                    <a:cubicBezTo>
                      <a:pt x="852" y="2661"/>
                      <a:pt x="1062" y="2614"/>
                      <a:pt x="1262" y="2536"/>
                    </a:cubicBezTo>
                    <a:cubicBezTo>
                      <a:pt x="1953" y="2274"/>
                      <a:pt x="2441" y="1631"/>
                      <a:pt x="2501" y="881"/>
                    </a:cubicBezTo>
                    <a:cubicBezTo>
                      <a:pt x="2512" y="667"/>
                      <a:pt x="2501" y="453"/>
                      <a:pt x="2441" y="238"/>
                    </a:cubicBezTo>
                    <a:cubicBezTo>
                      <a:pt x="2438" y="230"/>
                      <a:pt x="2435" y="221"/>
                      <a:pt x="2432" y="213"/>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flipH="1">
                <a:off x="4243229" y="2160367"/>
                <a:ext cx="40489" cy="27356"/>
              </a:xfrm>
              <a:custGeom>
                <a:rect b="b" l="l" r="r" t="t"/>
                <a:pathLst>
                  <a:path extrusionOk="0" h="1256" w="1859">
                    <a:moveTo>
                      <a:pt x="72" y="1"/>
                    </a:moveTo>
                    <a:cubicBezTo>
                      <a:pt x="36" y="1"/>
                      <a:pt x="1" y="144"/>
                      <a:pt x="48" y="346"/>
                    </a:cubicBezTo>
                    <a:cubicBezTo>
                      <a:pt x="120" y="644"/>
                      <a:pt x="310" y="906"/>
                      <a:pt x="572" y="1061"/>
                    </a:cubicBezTo>
                    <a:cubicBezTo>
                      <a:pt x="785" y="1190"/>
                      <a:pt x="1027" y="1255"/>
                      <a:pt x="1270" y="1255"/>
                    </a:cubicBezTo>
                    <a:cubicBezTo>
                      <a:pt x="1339" y="1255"/>
                      <a:pt x="1408" y="1250"/>
                      <a:pt x="1477" y="1239"/>
                    </a:cubicBezTo>
                    <a:cubicBezTo>
                      <a:pt x="1715" y="1192"/>
                      <a:pt x="1858" y="1144"/>
                      <a:pt x="1834" y="1073"/>
                    </a:cubicBezTo>
                    <a:cubicBezTo>
                      <a:pt x="1811" y="989"/>
                      <a:pt x="1251" y="1132"/>
                      <a:pt x="739" y="822"/>
                    </a:cubicBezTo>
                    <a:cubicBezTo>
                      <a:pt x="227" y="513"/>
                      <a:pt x="144" y="1"/>
                      <a:pt x="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flipH="1">
                <a:off x="4236499" y="4572023"/>
                <a:ext cx="136408" cy="142136"/>
              </a:xfrm>
              <a:custGeom>
                <a:rect b="b" l="l" r="r" t="t"/>
                <a:pathLst>
                  <a:path extrusionOk="0" h="6526" w="6263">
                    <a:moveTo>
                      <a:pt x="6263" y="1"/>
                    </a:moveTo>
                    <a:lnTo>
                      <a:pt x="36" y="691"/>
                    </a:lnTo>
                    <a:lnTo>
                      <a:pt x="0" y="5894"/>
                    </a:lnTo>
                    <a:lnTo>
                      <a:pt x="4203" y="6525"/>
                    </a:lnTo>
                    <a:lnTo>
                      <a:pt x="5870" y="4799"/>
                    </a:lnTo>
                    <a:lnTo>
                      <a:pt x="6263" y="1"/>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flipH="1">
                <a:off x="4085825" y="4663303"/>
                <a:ext cx="295903" cy="98838"/>
              </a:xfrm>
              <a:custGeom>
                <a:rect b="b" l="l" r="r" t="t"/>
                <a:pathLst>
                  <a:path extrusionOk="0" h="4538" w="13586">
                    <a:moveTo>
                      <a:pt x="226" y="1"/>
                    </a:moveTo>
                    <a:lnTo>
                      <a:pt x="0" y="4442"/>
                    </a:lnTo>
                    <a:lnTo>
                      <a:pt x="13585" y="4537"/>
                    </a:lnTo>
                    <a:cubicBezTo>
                      <a:pt x="13514" y="3263"/>
                      <a:pt x="6680" y="537"/>
                      <a:pt x="6680" y="537"/>
                    </a:cubicBezTo>
                    <a:lnTo>
                      <a:pt x="6680" y="144"/>
                    </a:lnTo>
                    <a:cubicBezTo>
                      <a:pt x="5701" y="560"/>
                      <a:pt x="4658" y="766"/>
                      <a:pt x="3616" y="766"/>
                    </a:cubicBezTo>
                    <a:cubicBezTo>
                      <a:pt x="2454" y="766"/>
                      <a:pt x="1294" y="509"/>
                      <a:pt x="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flipH="1">
                <a:off x="4331917" y="4694056"/>
                <a:ext cx="24655" cy="22346"/>
              </a:xfrm>
              <a:custGeom>
                <a:rect b="b" l="l" r="r" t="t"/>
                <a:pathLst>
                  <a:path extrusionOk="0" h="1026" w="1132">
                    <a:moveTo>
                      <a:pt x="561" y="0"/>
                    </a:moveTo>
                    <a:cubicBezTo>
                      <a:pt x="502" y="0"/>
                      <a:pt x="441" y="10"/>
                      <a:pt x="381" y="30"/>
                    </a:cubicBezTo>
                    <a:lnTo>
                      <a:pt x="429" y="6"/>
                    </a:lnTo>
                    <a:lnTo>
                      <a:pt x="429" y="6"/>
                    </a:lnTo>
                    <a:cubicBezTo>
                      <a:pt x="167" y="89"/>
                      <a:pt x="0" y="351"/>
                      <a:pt x="48" y="625"/>
                    </a:cubicBezTo>
                    <a:cubicBezTo>
                      <a:pt x="111" y="867"/>
                      <a:pt x="333" y="1026"/>
                      <a:pt x="573" y="1026"/>
                    </a:cubicBezTo>
                    <a:cubicBezTo>
                      <a:pt x="604" y="1026"/>
                      <a:pt x="636" y="1023"/>
                      <a:pt x="667" y="1018"/>
                    </a:cubicBezTo>
                    <a:cubicBezTo>
                      <a:pt x="953" y="934"/>
                      <a:pt x="1131" y="649"/>
                      <a:pt x="1072" y="351"/>
                    </a:cubicBezTo>
                    <a:cubicBezTo>
                      <a:pt x="987" y="135"/>
                      <a:pt x="783" y="0"/>
                      <a:pt x="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flipH="1">
                <a:off x="4084278" y="4736702"/>
                <a:ext cx="297449" cy="25940"/>
              </a:xfrm>
              <a:custGeom>
                <a:rect b="b" l="l" r="r" t="t"/>
                <a:pathLst>
                  <a:path extrusionOk="0" h="1191" w="13657">
                    <a:moveTo>
                      <a:pt x="60" y="0"/>
                    </a:moveTo>
                    <a:lnTo>
                      <a:pt x="0" y="1072"/>
                    </a:lnTo>
                    <a:lnTo>
                      <a:pt x="13585" y="1191"/>
                    </a:lnTo>
                    <a:cubicBezTo>
                      <a:pt x="13657" y="762"/>
                      <a:pt x="13061" y="500"/>
                      <a:pt x="13061" y="500"/>
                    </a:cubicBez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flipH="1">
                <a:off x="4234952" y="4674759"/>
                <a:ext cx="28270" cy="17642"/>
              </a:xfrm>
              <a:custGeom>
                <a:rect b="b" l="l" r="r" t="t"/>
                <a:pathLst>
                  <a:path extrusionOk="0" h="810" w="1298">
                    <a:moveTo>
                      <a:pt x="1063" y="0"/>
                    </a:moveTo>
                    <a:cubicBezTo>
                      <a:pt x="913" y="0"/>
                      <a:pt x="707" y="38"/>
                      <a:pt x="500" y="165"/>
                    </a:cubicBezTo>
                    <a:cubicBezTo>
                      <a:pt x="108" y="404"/>
                      <a:pt x="0" y="785"/>
                      <a:pt x="60" y="808"/>
                    </a:cubicBezTo>
                    <a:cubicBezTo>
                      <a:pt x="62" y="809"/>
                      <a:pt x="65" y="810"/>
                      <a:pt x="68" y="810"/>
                    </a:cubicBezTo>
                    <a:cubicBezTo>
                      <a:pt x="135" y="810"/>
                      <a:pt x="312" y="561"/>
                      <a:pt x="631" y="356"/>
                    </a:cubicBezTo>
                    <a:cubicBezTo>
                      <a:pt x="953" y="154"/>
                      <a:pt x="1286" y="118"/>
                      <a:pt x="1286" y="58"/>
                    </a:cubicBezTo>
                    <a:cubicBezTo>
                      <a:pt x="1298" y="35"/>
                      <a:pt x="1207" y="0"/>
                      <a:pt x="1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flipH="1">
                <a:off x="4204090" y="4688263"/>
                <a:ext cx="21018" cy="22521"/>
              </a:xfrm>
              <a:custGeom>
                <a:rect b="b" l="l" r="r" t="t"/>
                <a:pathLst>
                  <a:path extrusionOk="0" h="1034" w="965">
                    <a:moveTo>
                      <a:pt x="883" y="1"/>
                    </a:moveTo>
                    <a:cubicBezTo>
                      <a:pt x="753" y="1"/>
                      <a:pt x="492" y="83"/>
                      <a:pt x="286" y="331"/>
                    </a:cubicBezTo>
                    <a:cubicBezTo>
                      <a:pt x="1" y="665"/>
                      <a:pt x="48" y="1034"/>
                      <a:pt x="108" y="1034"/>
                    </a:cubicBezTo>
                    <a:cubicBezTo>
                      <a:pt x="167" y="1034"/>
                      <a:pt x="227" y="748"/>
                      <a:pt x="465" y="474"/>
                    </a:cubicBezTo>
                    <a:cubicBezTo>
                      <a:pt x="679" y="200"/>
                      <a:pt x="965" y="93"/>
                      <a:pt x="965" y="34"/>
                    </a:cubicBezTo>
                    <a:cubicBezTo>
                      <a:pt x="965" y="13"/>
                      <a:pt x="934" y="1"/>
                      <a:pt x="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flipH="1">
                <a:off x="4174774" y="4701135"/>
                <a:ext cx="15333" cy="24437"/>
              </a:xfrm>
              <a:custGeom>
                <a:rect b="b" l="l" r="r" t="t"/>
                <a:pathLst>
                  <a:path extrusionOk="0" h="1122" w="704">
                    <a:moveTo>
                      <a:pt x="652" y="1"/>
                    </a:moveTo>
                    <a:cubicBezTo>
                      <a:pt x="568" y="1"/>
                      <a:pt x="320" y="150"/>
                      <a:pt x="168" y="455"/>
                    </a:cubicBezTo>
                    <a:cubicBezTo>
                      <a:pt x="1" y="812"/>
                      <a:pt x="96" y="1121"/>
                      <a:pt x="156" y="1121"/>
                    </a:cubicBezTo>
                    <a:cubicBezTo>
                      <a:pt x="215" y="1121"/>
                      <a:pt x="239" y="848"/>
                      <a:pt x="382" y="550"/>
                    </a:cubicBezTo>
                    <a:cubicBezTo>
                      <a:pt x="513" y="252"/>
                      <a:pt x="703" y="62"/>
                      <a:pt x="680" y="14"/>
                    </a:cubicBezTo>
                    <a:cubicBezTo>
                      <a:pt x="676" y="5"/>
                      <a:pt x="66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flipH="1">
                <a:off x="4389242" y="4522757"/>
                <a:ext cx="176353" cy="153549"/>
              </a:xfrm>
              <a:custGeom>
                <a:rect b="b" l="l" r="r" t="t"/>
                <a:pathLst>
                  <a:path extrusionOk="0" h="7050" w="8097">
                    <a:moveTo>
                      <a:pt x="1751" y="1"/>
                    </a:moveTo>
                    <a:lnTo>
                      <a:pt x="1" y="5108"/>
                    </a:lnTo>
                    <a:lnTo>
                      <a:pt x="3930" y="7049"/>
                    </a:lnTo>
                    <a:lnTo>
                      <a:pt x="6132" y="5870"/>
                    </a:lnTo>
                    <a:lnTo>
                      <a:pt x="8097" y="1287"/>
                    </a:lnTo>
                    <a:lnTo>
                      <a:pt x="1751" y="1"/>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flipH="1">
                <a:off x="4296132" y="4596155"/>
                <a:ext cx="297471" cy="189312"/>
              </a:xfrm>
              <a:custGeom>
                <a:rect b="b" l="l" r="r" t="t"/>
                <a:pathLst>
                  <a:path extrusionOk="0" h="8692" w="13658">
                    <a:moveTo>
                      <a:pt x="1680" y="0"/>
                    </a:moveTo>
                    <a:lnTo>
                      <a:pt x="1" y="4298"/>
                    </a:lnTo>
                    <a:lnTo>
                      <a:pt x="13312" y="8692"/>
                    </a:lnTo>
                    <a:cubicBezTo>
                      <a:pt x="13657" y="7418"/>
                      <a:pt x="7835" y="2584"/>
                      <a:pt x="7835" y="2584"/>
                    </a:cubicBezTo>
                    <a:lnTo>
                      <a:pt x="7966" y="2203"/>
                    </a:lnTo>
                    <a:lnTo>
                      <a:pt x="7966" y="2203"/>
                    </a:lnTo>
                    <a:cubicBezTo>
                      <a:pt x="7731" y="2223"/>
                      <a:pt x="7497" y="2233"/>
                      <a:pt x="7263" y="2233"/>
                    </a:cubicBezTo>
                    <a:cubicBezTo>
                      <a:pt x="5188" y="2233"/>
                      <a:pt x="3189" y="1434"/>
                      <a:pt x="16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flipH="1">
                <a:off x="4526935" y="4636339"/>
                <a:ext cx="24394" cy="23109"/>
              </a:xfrm>
              <a:custGeom>
                <a:rect b="b" l="l" r="r" t="t"/>
                <a:pathLst>
                  <a:path extrusionOk="0" h="1061" w="1120">
                    <a:moveTo>
                      <a:pt x="584" y="0"/>
                    </a:moveTo>
                    <a:cubicBezTo>
                      <a:pt x="576" y="0"/>
                      <a:pt x="568" y="0"/>
                      <a:pt x="561" y="1"/>
                    </a:cubicBezTo>
                    <a:lnTo>
                      <a:pt x="608" y="1"/>
                    </a:lnTo>
                    <a:cubicBezTo>
                      <a:pt x="600" y="0"/>
                      <a:pt x="592" y="0"/>
                      <a:pt x="584" y="0"/>
                    </a:cubicBezTo>
                    <a:close/>
                    <a:moveTo>
                      <a:pt x="548" y="1"/>
                    </a:moveTo>
                    <a:cubicBezTo>
                      <a:pt x="552" y="1"/>
                      <a:pt x="555" y="1"/>
                      <a:pt x="558" y="1"/>
                    </a:cubicBezTo>
                    <a:lnTo>
                      <a:pt x="558" y="1"/>
                    </a:lnTo>
                    <a:cubicBezTo>
                      <a:pt x="559" y="1"/>
                      <a:pt x="560" y="1"/>
                      <a:pt x="561" y="1"/>
                    </a:cubicBezTo>
                    <a:close/>
                    <a:moveTo>
                      <a:pt x="558" y="1"/>
                    </a:moveTo>
                    <a:lnTo>
                      <a:pt x="558" y="1"/>
                    </a:lnTo>
                    <a:cubicBezTo>
                      <a:pt x="283" y="13"/>
                      <a:pt x="58" y="219"/>
                      <a:pt x="24" y="489"/>
                    </a:cubicBezTo>
                    <a:cubicBezTo>
                      <a:pt x="1" y="775"/>
                      <a:pt x="215" y="1025"/>
                      <a:pt x="501" y="1060"/>
                    </a:cubicBezTo>
                    <a:cubicBezTo>
                      <a:pt x="508" y="1061"/>
                      <a:pt x="516" y="1061"/>
                      <a:pt x="524" y="1061"/>
                    </a:cubicBezTo>
                    <a:cubicBezTo>
                      <a:pt x="823" y="1061"/>
                      <a:pt x="1073" y="838"/>
                      <a:pt x="1120" y="536"/>
                    </a:cubicBezTo>
                    <a:cubicBezTo>
                      <a:pt x="1108" y="242"/>
                      <a:pt x="863" y="6"/>
                      <a:pt x="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flipH="1">
                <a:off x="4299247" y="4667202"/>
                <a:ext cx="294357" cy="118004"/>
              </a:xfrm>
              <a:custGeom>
                <a:rect b="b" l="l" r="r" t="t"/>
                <a:pathLst>
                  <a:path extrusionOk="0" h="5418" w="13515">
                    <a:moveTo>
                      <a:pt x="406" y="0"/>
                    </a:moveTo>
                    <a:lnTo>
                      <a:pt x="1" y="1036"/>
                    </a:lnTo>
                    <a:lnTo>
                      <a:pt x="13312" y="5418"/>
                    </a:lnTo>
                    <a:cubicBezTo>
                      <a:pt x="13514" y="5025"/>
                      <a:pt x="13014" y="4584"/>
                      <a:pt x="13014" y="4584"/>
                    </a:cubicBezTo>
                    <a:lnTo>
                      <a:pt x="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flipH="1">
                <a:off x="4421563" y="4649647"/>
                <a:ext cx="33824" cy="11500"/>
              </a:xfrm>
              <a:custGeom>
                <a:rect b="b" l="l" r="r" t="t"/>
                <a:pathLst>
                  <a:path extrusionOk="0" h="528" w="1553">
                    <a:moveTo>
                      <a:pt x="997" y="0"/>
                    </a:moveTo>
                    <a:cubicBezTo>
                      <a:pt x="909" y="0"/>
                      <a:pt x="814" y="10"/>
                      <a:pt x="715" y="33"/>
                    </a:cubicBezTo>
                    <a:cubicBezTo>
                      <a:pt x="239" y="140"/>
                      <a:pt x="1" y="473"/>
                      <a:pt x="60" y="521"/>
                    </a:cubicBezTo>
                    <a:cubicBezTo>
                      <a:pt x="67" y="525"/>
                      <a:pt x="75" y="527"/>
                      <a:pt x="85" y="527"/>
                    </a:cubicBezTo>
                    <a:cubicBezTo>
                      <a:pt x="180" y="527"/>
                      <a:pt x="419" y="334"/>
                      <a:pt x="775" y="259"/>
                    </a:cubicBezTo>
                    <a:cubicBezTo>
                      <a:pt x="1168" y="175"/>
                      <a:pt x="1501" y="235"/>
                      <a:pt x="1525" y="175"/>
                    </a:cubicBezTo>
                    <a:cubicBezTo>
                      <a:pt x="1553" y="129"/>
                      <a:pt x="1323" y="0"/>
                      <a:pt x="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flipH="1">
                <a:off x="4395710" y="4674236"/>
                <a:ext cx="27247" cy="17141"/>
              </a:xfrm>
              <a:custGeom>
                <a:rect b="b" l="l" r="r" t="t"/>
                <a:pathLst>
                  <a:path extrusionOk="0" h="787" w="1251">
                    <a:moveTo>
                      <a:pt x="1005" y="0"/>
                    </a:moveTo>
                    <a:cubicBezTo>
                      <a:pt x="861" y="0"/>
                      <a:pt x="669" y="37"/>
                      <a:pt x="476" y="154"/>
                    </a:cubicBezTo>
                    <a:cubicBezTo>
                      <a:pt x="83" y="392"/>
                      <a:pt x="0" y="761"/>
                      <a:pt x="60" y="785"/>
                    </a:cubicBezTo>
                    <a:cubicBezTo>
                      <a:pt x="62" y="786"/>
                      <a:pt x="65" y="786"/>
                      <a:pt x="68" y="786"/>
                    </a:cubicBezTo>
                    <a:cubicBezTo>
                      <a:pt x="134" y="786"/>
                      <a:pt x="299" y="538"/>
                      <a:pt x="595" y="344"/>
                    </a:cubicBezTo>
                    <a:cubicBezTo>
                      <a:pt x="917" y="154"/>
                      <a:pt x="1238" y="142"/>
                      <a:pt x="1238" y="70"/>
                    </a:cubicBezTo>
                    <a:cubicBezTo>
                      <a:pt x="1250" y="40"/>
                      <a:pt x="1154" y="0"/>
                      <a:pt x="1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flipH="1">
                <a:off x="4371339" y="4696539"/>
                <a:ext cx="21018" cy="20735"/>
              </a:xfrm>
              <a:custGeom>
                <a:rect b="b" l="l" r="r" t="t"/>
                <a:pathLst>
                  <a:path extrusionOk="0" h="952" w="965">
                    <a:moveTo>
                      <a:pt x="891" y="0"/>
                    </a:moveTo>
                    <a:cubicBezTo>
                      <a:pt x="777" y="0"/>
                      <a:pt x="526" y="80"/>
                      <a:pt x="310" y="297"/>
                    </a:cubicBezTo>
                    <a:cubicBezTo>
                      <a:pt x="24" y="594"/>
                      <a:pt x="0" y="951"/>
                      <a:pt x="60" y="951"/>
                    </a:cubicBezTo>
                    <a:cubicBezTo>
                      <a:pt x="61" y="952"/>
                      <a:pt x="63" y="952"/>
                      <a:pt x="64" y="952"/>
                    </a:cubicBezTo>
                    <a:cubicBezTo>
                      <a:pt x="136" y="952"/>
                      <a:pt x="243" y="696"/>
                      <a:pt x="476" y="463"/>
                    </a:cubicBezTo>
                    <a:cubicBezTo>
                      <a:pt x="714" y="213"/>
                      <a:pt x="964" y="82"/>
                      <a:pt x="953" y="23"/>
                    </a:cubicBezTo>
                    <a:cubicBezTo>
                      <a:pt x="950" y="8"/>
                      <a:pt x="927" y="0"/>
                      <a:pt x="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flipH="1">
                <a:off x="3859443" y="3139814"/>
                <a:ext cx="527468" cy="1488772"/>
              </a:xfrm>
              <a:custGeom>
                <a:rect b="b" l="l" r="r" t="t"/>
                <a:pathLst>
                  <a:path extrusionOk="0" h="68355" w="24218">
                    <a:moveTo>
                      <a:pt x="19288" y="1"/>
                    </a:moveTo>
                    <a:lnTo>
                      <a:pt x="6822" y="6132"/>
                    </a:lnTo>
                    <a:cubicBezTo>
                      <a:pt x="6822" y="6132"/>
                      <a:pt x="4977" y="9050"/>
                      <a:pt x="5834" y="14193"/>
                    </a:cubicBezTo>
                    <a:cubicBezTo>
                      <a:pt x="6691" y="19325"/>
                      <a:pt x="4977" y="33529"/>
                      <a:pt x="2488" y="42625"/>
                    </a:cubicBezTo>
                    <a:cubicBezTo>
                      <a:pt x="0" y="51721"/>
                      <a:pt x="441" y="67997"/>
                      <a:pt x="441" y="67997"/>
                    </a:cubicBezTo>
                    <a:lnTo>
                      <a:pt x="6834" y="68354"/>
                    </a:lnTo>
                    <a:cubicBezTo>
                      <a:pt x="6834" y="68354"/>
                      <a:pt x="7299" y="64925"/>
                      <a:pt x="8584" y="57258"/>
                    </a:cubicBezTo>
                    <a:cubicBezTo>
                      <a:pt x="9918" y="49293"/>
                      <a:pt x="11287" y="45471"/>
                      <a:pt x="11835" y="43113"/>
                    </a:cubicBezTo>
                    <a:cubicBezTo>
                      <a:pt x="12383" y="40744"/>
                      <a:pt x="14645" y="33386"/>
                      <a:pt x="18931" y="22003"/>
                    </a:cubicBezTo>
                    <a:cubicBezTo>
                      <a:pt x="24217" y="7978"/>
                      <a:pt x="19288" y="1"/>
                      <a:pt x="19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flipH="1">
                <a:off x="4137443" y="3067221"/>
                <a:ext cx="461605" cy="1541131"/>
              </a:xfrm>
              <a:custGeom>
                <a:rect b="b" l="l" r="r" t="t"/>
                <a:pathLst>
                  <a:path extrusionOk="0" h="70759" w="21194">
                    <a:moveTo>
                      <a:pt x="5109" y="0"/>
                    </a:moveTo>
                    <a:cubicBezTo>
                      <a:pt x="5109" y="0"/>
                      <a:pt x="1" y="8156"/>
                      <a:pt x="1656" y="16169"/>
                    </a:cubicBezTo>
                    <a:cubicBezTo>
                      <a:pt x="3025" y="22717"/>
                      <a:pt x="9764" y="39207"/>
                      <a:pt x="10300" y="42636"/>
                    </a:cubicBezTo>
                    <a:cubicBezTo>
                      <a:pt x="10681" y="44982"/>
                      <a:pt x="8645" y="47006"/>
                      <a:pt x="7347" y="49554"/>
                    </a:cubicBezTo>
                    <a:cubicBezTo>
                      <a:pt x="5537" y="53090"/>
                      <a:pt x="2311" y="68116"/>
                      <a:pt x="2311" y="68116"/>
                    </a:cubicBezTo>
                    <a:lnTo>
                      <a:pt x="8383" y="70759"/>
                    </a:lnTo>
                    <a:cubicBezTo>
                      <a:pt x="8383" y="70759"/>
                      <a:pt x="17872" y="51566"/>
                      <a:pt x="19527" y="47363"/>
                    </a:cubicBezTo>
                    <a:cubicBezTo>
                      <a:pt x="21194" y="43172"/>
                      <a:pt x="18384" y="10811"/>
                      <a:pt x="18384" y="10811"/>
                    </a:cubicBezTo>
                    <a:lnTo>
                      <a:pt x="51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flipH="1">
                <a:off x="3964924" y="3039713"/>
                <a:ext cx="537400" cy="273862"/>
              </a:xfrm>
              <a:custGeom>
                <a:rect b="b" l="l" r="r" t="t"/>
                <a:pathLst>
                  <a:path extrusionOk="0" h="12574" w="24674">
                    <a:moveTo>
                      <a:pt x="22599" y="1"/>
                    </a:moveTo>
                    <a:cubicBezTo>
                      <a:pt x="22599" y="1"/>
                      <a:pt x="17158" y="3847"/>
                      <a:pt x="13372" y="4644"/>
                    </a:cubicBezTo>
                    <a:cubicBezTo>
                      <a:pt x="13053" y="4711"/>
                      <a:pt x="12701" y="4742"/>
                      <a:pt x="12324" y="4742"/>
                    </a:cubicBezTo>
                    <a:cubicBezTo>
                      <a:pt x="8210" y="4742"/>
                      <a:pt x="1049" y="1096"/>
                      <a:pt x="1049" y="1096"/>
                    </a:cubicBezTo>
                    <a:lnTo>
                      <a:pt x="1" y="4597"/>
                    </a:lnTo>
                    <a:lnTo>
                      <a:pt x="14062" y="12574"/>
                    </a:lnTo>
                    <a:cubicBezTo>
                      <a:pt x="14062" y="12574"/>
                      <a:pt x="24674" y="4811"/>
                      <a:pt x="24659" y="4811"/>
                    </a:cubicBezTo>
                    <a:lnTo>
                      <a:pt x="24659" y="4811"/>
                    </a:lnTo>
                    <a:cubicBezTo>
                      <a:pt x="24659" y="4811"/>
                      <a:pt x="24659" y="4811"/>
                      <a:pt x="24659" y="4811"/>
                    </a:cubicBezTo>
                    <a:lnTo>
                      <a:pt x="2259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flipH="1">
                <a:off x="4160247" y="3334309"/>
                <a:ext cx="236531" cy="1227368"/>
              </a:xfrm>
              <a:custGeom>
                <a:rect b="b" l="l" r="r" t="t"/>
                <a:pathLst>
                  <a:path extrusionOk="0" h="56353" w="10860">
                    <a:moveTo>
                      <a:pt x="9216" y="0"/>
                    </a:moveTo>
                    <a:cubicBezTo>
                      <a:pt x="9204" y="60"/>
                      <a:pt x="9204" y="120"/>
                      <a:pt x="9216" y="179"/>
                    </a:cubicBezTo>
                    <a:cubicBezTo>
                      <a:pt x="9216" y="310"/>
                      <a:pt x="9228" y="489"/>
                      <a:pt x="9252" y="703"/>
                    </a:cubicBezTo>
                    <a:cubicBezTo>
                      <a:pt x="9288" y="1179"/>
                      <a:pt x="9335" y="1858"/>
                      <a:pt x="9395" y="2739"/>
                    </a:cubicBezTo>
                    <a:cubicBezTo>
                      <a:pt x="9526" y="4513"/>
                      <a:pt x="9704" y="7049"/>
                      <a:pt x="9919" y="10192"/>
                    </a:cubicBezTo>
                    <a:cubicBezTo>
                      <a:pt x="10145" y="13324"/>
                      <a:pt x="10347" y="17098"/>
                      <a:pt x="10514" y="21265"/>
                    </a:cubicBezTo>
                    <a:cubicBezTo>
                      <a:pt x="10597" y="23349"/>
                      <a:pt x="10669" y="25527"/>
                      <a:pt x="10681" y="27813"/>
                    </a:cubicBezTo>
                    <a:cubicBezTo>
                      <a:pt x="10681" y="28956"/>
                      <a:pt x="10681" y="30099"/>
                      <a:pt x="10633" y="31278"/>
                    </a:cubicBezTo>
                    <a:cubicBezTo>
                      <a:pt x="10609" y="31862"/>
                      <a:pt x="10573" y="32445"/>
                      <a:pt x="10526" y="33052"/>
                    </a:cubicBezTo>
                    <a:cubicBezTo>
                      <a:pt x="10478" y="33636"/>
                      <a:pt x="10383" y="34231"/>
                      <a:pt x="10240" y="34802"/>
                    </a:cubicBezTo>
                    <a:cubicBezTo>
                      <a:pt x="10157" y="35076"/>
                      <a:pt x="10061" y="35338"/>
                      <a:pt x="9942" y="35600"/>
                    </a:cubicBezTo>
                    <a:cubicBezTo>
                      <a:pt x="9835" y="35862"/>
                      <a:pt x="9716" y="36124"/>
                      <a:pt x="9585" y="36374"/>
                    </a:cubicBezTo>
                    <a:cubicBezTo>
                      <a:pt x="9347" y="36898"/>
                      <a:pt x="9109" y="37410"/>
                      <a:pt x="8871" y="37922"/>
                    </a:cubicBezTo>
                    <a:cubicBezTo>
                      <a:pt x="8395" y="38934"/>
                      <a:pt x="7918" y="39934"/>
                      <a:pt x="7430" y="40910"/>
                    </a:cubicBezTo>
                    <a:cubicBezTo>
                      <a:pt x="6466" y="42863"/>
                      <a:pt x="5525" y="44732"/>
                      <a:pt x="4608" y="46530"/>
                    </a:cubicBezTo>
                    <a:cubicBezTo>
                      <a:pt x="2799" y="50114"/>
                      <a:pt x="1441" y="53555"/>
                      <a:pt x="1" y="56293"/>
                    </a:cubicBezTo>
                    <a:lnTo>
                      <a:pt x="120" y="56353"/>
                    </a:lnTo>
                    <a:cubicBezTo>
                      <a:pt x="1560" y="53626"/>
                      <a:pt x="2930" y="50185"/>
                      <a:pt x="4751" y="46613"/>
                    </a:cubicBezTo>
                    <a:cubicBezTo>
                      <a:pt x="5668" y="44815"/>
                      <a:pt x="6621" y="42934"/>
                      <a:pt x="7597" y="40982"/>
                    </a:cubicBezTo>
                    <a:cubicBezTo>
                      <a:pt x="8073" y="40005"/>
                      <a:pt x="8561" y="39017"/>
                      <a:pt x="9037" y="37993"/>
                    </a:cubicBezTo>
                    <a:cubicBezTo>
                      <a:pt x="9276" y="37493"/>
                      <a:pt x="9514" y="36981"/>
                      <a:pt x="9752" y="36457"/>
                    </a:cubicBezTo>
                    <a:cubicBezTo>
                      <a:pt x="9871" y="36195"/>
                      <a:pt x="9990" y="35933"/>
                      <a:pt x="10109" y="35672"/>
                    </a:cubicBezTo>
                    <a:cubicBezTo>
                      <a:pt x="10228" y="35410"/>
                      <a:pt x="10335" y="35136"/>
                      <a:pt x="10407" y="34862"/>
                    </a:cubicBezTo>
                    <a:cubicBezTo>
                      <a:pt x="10561" y="34278"/>
                      <a:pt x="10657" y="33683"/>
                      <a:pt x="10704" y="33088"/>
                    </a:cubicBezTo>
                    <a:cubicBezTo>
                      <a:pt x="10764" y="32493"/>
                      <a:pt x="10788" y="31897"/>
                      <a:pt x="10812" y="31314"/>
                    </a:cubicBezTo>
                    <a:cubicBezTo>
                      <a:pt x="10859" y="30135"/>
                      <a:pt x="10859" y="28980"/>
                      <a:pt x="10859" y="27837"/>
                    </a:cubicBezTo>
                    <a:cubicBezTo>
                      <a:pt x="10859" y="25539"/>
                      <a:pt x="10776" y="23349"/>
                      <a:pt x="10692" y="21265"/>
                    </a:cubicBezTo>
                    <a:cubicBezTo>
                      <a:pt x="10514" y="17086"/>
                      <a:pt x="10276" y="13335"/>
                      <a:pt x="10050" y="10180"/>
                    </a:cubicBezTo>
                    <a:cubicBezTo>
                      <a:pt x="9835" y="7037"/>
                      <a:pt x="9621" y="4477"/>
                      <a:pt x="9478" y="2727"/>
                    </a:cubicBezTo>
                    <a:cubicBezTo>
                      <a:pt x="9395" y="1858"/>
                      <a:pt x="9335" y="1179"/>
                      <a:pt x="9288" y="703"/>
                    </a:cubicBezTo>
                    <a:cubicBezTo>
                      <a:pt x="9264" y="477"/>
                      <a:pt x="9252" y="310"/>
                      <a:pt x="9240" y="179"/>
                    </a:cubicBezTo>
                    <a:cubicBezTo>
                      <a:pt x="9228" y="48"/>
                      <a:pt x="9216" y="0"/>
                      <a:pt x="92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flipH="1">
                <a:off x="3956691" y="2277848"/>
                <a:ext cx="615133" cy="940700"/>
              </a:xfrm>
              <a:custGeom>
                <a:rect b="b" l="l" r="r" t="t"/>
                <a:pathLst>
                  <a:path extrusionOk="0" h="43191" w="28243">
                    <a:moveTo>
                      <a:pt x="6216" y="0"/>
                    </a:moveTo>
                    <a:lnTo>
                      <a:pt x="5287" y="2263"/>
                    </a:lnTo>
                    <a:lnTo>
                      <a:pt x="1" y="5096"/>
                    </a:lnTo>
                    <a:lnTo>
                      <a:pt x="4716" y="19967"/>
                    </a:lnTo>
                    <a:lnTo>
                      <a:pt x="5537" y="30207"/>
                    </a:lnTo>
                    <a:lnTo>
                      <a:pt x="1203" y="40494"/>
                    </a:lnTo>
                    <a:lnTo>
                      <a:pt x="4752" y="42077"/>
                    </a:lnTo>
                    <a:cubicBezTo>
                      <a:pt x="4752" y="42077"/>
                      <a:pt x="6347" y="39958"/>
                      <a:pt x="6704" y="39958"/>
                    </a:cubicBezTo>
                    <a:lnTo>
                      <a:pt x="7633" y="42672"/>
                    </a:lnTo>
                    <a:cubicBezTo>
                      <a:pt x="9779" y="43011"/>
                      <a:pt x="11861" y="43191"/>
                      <a:pt x="13873" y="43191"/>
                    </a:cubicBezTo>
                    <a:cubicBezTo>
                      <a:pt x="19226" y="43191"/>
                      <a:pt x="24071" y="41914"/>
                      <a:pt x="28243" y="38946"/>
                    </a:cubicBezTo>
                    <a:lnTo>
                      <a:pt x="24361" y="29516"/>
                    </a:lnTo>
                    <a:cubicBezTo>
                      <a:pt x="24361" y="29516"/>
                      <a:pt x="25385" y="18562"/>
                      <a:pt x="24361" y="15562"/>
                    </a:cubicBezTo>
                    <a:cubicBezTo>
                      <a:pt x="23337" y="12562"/>
                      <a:pt x="16670" y="3846"/>
                      <a:pt x="16086" y="3025"/>
                    </a:cubicBezTo>
                    <a:cubicBezTo>
                      <a:pt x="15789" y="2584"/>
                      <a:pt x="15455" y="2179"/>
                      <a:pt x="15074" y="1822"/>
                    </a:cubicBezTo>
                    <a:lnTo>
                      <a:pt x="15074" y="1822"/>
                    </a:lnTo>
                    <a:lnTo>
                      <a:pt x="15169" y="3596"/>
                    </a:lnTo>
                    <a:lnTo>
                      <a:pt x="15574" y="7454"/>
                    </a:lnTo>
                    <a:lnTo>
                      <a:pt x="6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flipH="1">
                <a:off x="4260348" y="2333867"/>
                <a:ext cx="192187" cy="101146"/>
              </a:xfrm>
              <a:custGeom>
                <a:rect b="b" l="l" r="r" t="t"/>
                <a:pathLst>
                  <a:path extrusionOk="0" h="4644" w="8824">
                    <a:moveTo>
                      <a:pt x="1" y="0"/>
                    </a:moveTo>
                    <a:lnTo>
                      <a:pt x="1" y="0"/>
                    </a:lnTo>
                    <a:cubicBezTo>
                      <a:pt x="84" y="143"/>
                      <a:pt x="167" y="274"/>
                      <a:pt x="275" y="393"/>
                    </a:cubicBezTo>
                    <a:cubicBezTo>
                      <a:pt x="453" y="643"/>
                      <a:pt x="715" y="1000"/>
                      <a:pt x="1072" y="1417"/>
                    </a:cubicBezTo>
                    <a:cubicBezTo>
                      <a:pt x="2001" y="2524"/>
                      <a:pt x="3001" y="3572"/>
                      <a:pt x="4061" y="4548"/>
                    </a:cubicBezTo>
                    <a:lnTo>
                      <a:pt x="4132" y="4620"/>
                    </a:lnTo>
                    <a:lnTo>
                      <a:pt x="4192" y="4548"/>
                    </a:lnTo>
                    <a:lnTo>
                      <a:pt x="4287" y="4441"/>
                    </a:lnTo>
                    <a:cubicBezTo>
                      <a:pt x="4609" y="4060"/>
                      <a:pt x="4906" y="3703"/>
                      <a:pt x="5216" y="3346"/>
                    </a:cubicBezTo>
                    <a:cubicBezTo>
                      <a:pt x="5467" y="3026"/>
                      <a:pt x="5773" y="2750"/>
                      <a:pt x="6112" y="2529"/>
                    </a:cubicBezTo>
                    <a:lnTo>
                      <a:pt x="6112" y="2529"/>
                    </a:lnTo>
                    <a:cubicBezTo>
                      <a:pt x="6927" y="3114"/>
                      <a:pt x="7581" y="3673"/>
                      <a:pt x="8049" y="4048"/>
                    </a:cubicBezTo>
                    <a:lnTo>
                      <a:pt x="8621" y="4501"/>
                    </a:lnTo>
                    <a:cubicBezTo>
                      <a:pt x="8680" y="4560"/>
                      <a:pt x="8752" y="4608"/>
                      <a:pt x="8823" y="4644"/>
                    </a:cubicBezTo>
                    <a:cubicBezTo>
                      <a:pt x="8776" y="4572"/>
                      <a:pt x="8716" y="4501"/>
                      <a:pt x="8645" y="4453"/>
                    </a:cubicBezTo>
                    <a:cubicBezTo>
                      <a:pt x="8526" y="4322"/>
                      <a:pt x="8347" y="4167"/>
                      <a:pt x="8121" y="3965"/>
                    </a:cubicBezTo>
                    <a:cubicBezTo>
                      <a:pt x="7657" y="3560"/>
                      <a:pt x="7002" y="2977"/>
                      <a:pt x="6168" y="2358"/>
                    </a:cubicBezTo>
                    <a:lnTo>
                      <a:pt x="6133" y="2322"/>
                    </a:lnTo>
                    <a:lnTo>
                      <a:pt x="6085" y="2346"/>
                    </a:lnTo>
                    <a:cubicBezTo>
                      <a:pt x="5704" y="2584"/>
                      <a:pt x="5359" y="2882"/>
                      <a:pt x="5073" y="3227"/>
                    </a:cubicBezTo>
                    <a:cubicBezTo>
                      <a:pt x="4763" y="3572"/>
                      <a:pt x="4466" y="3965"/>
                      <a:pt x="4144" y="4310"/>
                    </a:cubicBezTo>
                    <a:lnTo>
                      <a:pt x="4109" y="4350"/>
                    </a:lnTo>
                    <a:lnTo>
                      <a:pt x="4109" y="4350"/>
                    </a:lnTo>
                    <a:cubicBezTo>
                      <a:pt x="2912" y="3220"/>
                      <a:pt x="1868" y="2151"/>
                      <a:pt x="1180" y="1334"/>
                    </a:cubicBezTo>
                    <a:lnTo>
                      <a:pt x="322" y="346"/>
                    </a:lnTo>
                    <a:cubicBezTo>
                      <a:pt x="227" y="226"/>
                      <a:pt x="120" y="10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flipH="1">
                <a:off x="4074673" y="2555587"/>
                <a:ext cx="414408" cy="505035"/>
              </a:xfrm>
              <a:custGeom>
                <a:rect b="b" l="l" r="r" t="t"/>
                <a:pathLst>
                  <a:path extrusionOk="0" h="23188" w="19027">
                    <a:moveTo>
                      <a:pt x="18586" y="0"/>
                    </a:moveTo>
                    <a:lnTo>
                      <a:pt x="18586" y="0"/>
                    </a:lnTo>
                    <a:cubicBezTo>
                      <a:pt x="12680" y="6025"/>
                      <a:pt x="7287" y="12549"/>
                      <a:pt x="2477" y="19479"/>
                    </a:cubicBezTo>
                    <a:lnTo>
                      <a:pt x="0" y="21610"/>
                    </a:lnTo>
                    <a:cubicBezTo>
                      <a:pt x="842" y="22697"/>
                      <a:pt x="2193" y="23187"/>
                      <a:pt x="3585" y="23187"/>
                    </a:cubicBezTo>
                    <a:cubicBezTo>
                      <a:pt x="4496" y="23187"/>
                      <a:pt x="5424" y="22977"/>
                      <a:pt x="6239" y="22586"/>
                    </a:cubicBezTo>
                    <a:cubicBezTo>
                      <a:pt x="8287" y="21586"/>
                      <a:pt x="9763" y="19741"/>
                      <a:pt x="11132" y="17919"/>
                    </a:cubicBezTo>
                    <a:cubicBezTo>
                      <a:pt x="15121" y="12633"/>
                      <a:pt x="19026" y="6596"/>
                      <a:pt x="18586"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flipH="1">
                <a:off x="4149095" y="2384701"/>
                <a:ext cx="487545" cy="646648"/>
              </a:xfrm>
              <a:custGeom>
                <a:rect b="b" l="l" r="r" t="t"/>
                <a:pathLst>
                  <a:path extrusionOk="0" h="29690" w="22385">
                    <a:moveTo>
                      <a:pt x="4091" y="1"/>
                    </a:moveTo>
                    <a:cubicBezTo>
                      <a:pt x="3746" y="1"/>
                      <a:pt x="3375" y="60"/>
                      <a:pt x="2977" y="190"/>
                    </a:cubicBezTo>
                    <a:cubicBezTo>
                      <a:pt x="2727" y="274"/>
                      <a:pt x="0" y="1488"/>
                      <a:pt x="131" y="6405"/>
                    </a:cubicBezTo>
                    <a:cubicBezTo>
                      <a:pt x="250" y="10215"/>
                      <a:pt x="1929" y="24229"/>
                      <a:pt x="3227" y="26586"/>
                    </a:cubicBezTo>
                    <a:cubicBezTo>
                      <a:pt x="4047" y="28076"/>
                      <a:pt x="5895" y="29690"/>
                      <a:pt x="8108" y="29690"/>
                    </a:cubicBezTo>
                    <a:cubicBezTo>
                      <a:pt x="9397" y="29690"/>
                      <a:pt x="10810" y="29143"/>
                      <a:pt x="12216" y="27706"/>
                    </a:cubicBezTo>
                    <a:cubicBezTo>
                      <a:pt x="16038" y="23812"/>
                      <a:pt x="22384" y="13287"/>
                      <a:pt x="22384" y="13287"/>
                    </a:cubicBezTo>
                    <a:lnTo>
                      <a:pt x="18122" y="10501"/>
                    </a:lnTo>
                    <a:lnTo>
                      <a:pt x="9775" y="19228"/>
                    </a:lnTo>
                    <a:lnTo>
                      <a:pt x="8454" y="6227"/>
                    </a:lnTo>
                    <a:cubicBezTo>
                      <a:pt x="8454" y="6227"/>
                      <a:pt x="7624" y="1"/>
                      <a:pt x="4091"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flipH="1">
                <a:off x="4129145" y="2373985"/>
                <a:ext cx="144968" cy="132074"/>
              </a:xfrm>
              <a:custGeom>
                <a:rect b="b" l="l" r="r" t="t"/>
                <a:pathLst>
                  <a:path extrusionOk="0" h="6064" w="6656">
                    <a:moveTo>
                      <a:pt x="3330" y="1"/>
                    </a:moveTo>
                    <a:cubicBezTo>
                      <a:pt x="2554" y="1"/>
                      <a:pt x="1780" y="295"/>
                      <a:pt x="1191" y="885"/>
                    </a:cubicBezTo>
                    <a:cubicBezTo>
                      <a:pt x="0" y="2075"/>
                      <a:pt x="0" y="3992"/>
                      <a:pt x="1191" y="5171"/>
                    </a:cubicBezTo>
                    <a:cubicBezTo>
                      <a:pt x="1780" y="5766"/>
                      <a:pt x="2554" y="6064"/>
                      <a:pt x="3330" y="6064"/>
                    </a:cubicBezTo>
                    <a:cubicBezTo>
                      <a:pt x="4105" y="6064"/>
                      <a:pt x="4882" y="5766"/>
                      <a:pt x="5477" y="5171"/>
                    </a:cubicBezTo>
                    <a:cubicBezTo>
                      <a:pt x="6656" y="3992"/>
                      <a:pt x="6656" y="2075"/>
                      <a:pt x="5477" y="885"/>
                    </a:cubicBezTo>
                    <a:cubicBezTo>
                      <a:pt x="4882" y="295"/>
                      <a:pt x="4105" y="1"/>
                      <a:pt x="33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flipH="1">
                <a:off x="4064567" y="2397595"/>
                <a:ext cx="217844" cy="276258"/>
              </a:xfrm>
              <a:custGeom>
                <a:rect b="b" l="l" r="r" t="t"/>
                <a:pathLst>
                  <a:path extrusionOk="0" h="12684" w="10002">
                    <a:moveTo>
                      <a:pt x="6998" y="1"/>
                    </a:moveTo>
                    <a:cubicBezTo>
                      <a:pt x="6603" y="1"/>
                      <a:pt x="6138" y="448"/>
                      <a:pt x="5513" y="1420"/>
                    </a:cubicBezTo>
                    <a:cubicBezTo>
                      <a:pt x="4548" y="2932"/>
                      <a:pt x="2894" y="4944"/>
                      <a:pt x="2894" y="4944"/>
                    </a:cubicBezTo>
                    <a:cubicBezTo>
                      <a:pt x="2334" y="4789"/>
                      <a:pt x="1893" y="4337"/>
                      <a:pt x="1762" y="3766"/>
                    </a:cubicBezTo>
                    <a:cubicBezTo>
                      <a:pt x="1620" y="2825"/>
                      <a:pt x="2298" y="503"/>
                      <a:pt x="393" y="396"/>
                    </a:cubicBezTo>
                    <a:cubicBezTo>
                      <a:pt x="215" y="1301"/>
                      <a:pt x="84" y="2230"/>
                      <a:pt x="0" y="3146"/>
                    </a:cubicBezTo>
                    <a:cubicBezTo>
                      <a:pt x="0" y="3861"/>
                      <a:pt x="1012" y="6444"/>
                      <a:pt x="1143" y="7409"/>
                    </a:cubicBezTo>
                    <a:cubicBezTo>
                      <a:pt x="1322" y="8326"/>
                      <a:pt x="1548" y="9219"/>
                      <a:pt x="1834" y="10100"/>
                    </a:cubicBezTo>
                    <a:lnTo>
                      <a:pt x="6132" y="12683"/>
                    </a:lnTo>
                    <a:cubicBezTo>
                      <a:pt x="6132" y="12683"/>
                      <a:pt x="8108" y="10552"/>
                      <a:pt x="8751" y="9064"/>
                    </a:cubicBezTo>
                    <a:cubicBezTo>
                      <a:pt x="9394" y="7564"/>
                      <a:pt x="10002" y="7016"/>
                      <a:pt x="9073" y="5587"/>
                    </a:cubicBezTo>
                    <a:cubicBezTo>
                      <a:pt x="9073" y="5587"/>
                      <a:pt x="9430" y="4361"/>
                      <a:pt x="8358" y="3861"/>
                    </a:cubicBezTo>
                    <a:cubicBezTo>
                      <a:pt x="8561" y="3349"/>
                      <a:pt x="8418" y="2754"/>
                      <a:pt x="8013" y="2396"/>
                    </a:cubicBezTo>
                    <a:cubicBezTo>
                      <a:pt x="7841" y="2229"/>
                      <a:pt x="7668" y="2166"/>
                      <a:pt x="7505" y="2166"/>
                    </a:cubicBezTo>
                    <a:cubicBezTo>
                      <a:pt x="7235" y="2166"/>
                      <a:pt x="6993" y="2341"/>
                      <a:pt x="6825" y="2505"/>
                    </a:cubicBezTo>
                    <a:lnTo>
                      <a:pt x="6825" y="2505"/>
                    </a:lnTo>
                    <a:cubicBezTo>
                      <a:pt x="7237" y="1992"/>
                      <a:pt x="7996" y="917"/>
                      <a:pt x="7596" y="384"/>
                    </a:cubicBezTo>
                    <a:cubicBezTo>
                      <a:pt x="7408" y="133"/>
                      <a:pt x="7213" y="1"/>
                      <a:pt x="6998"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flipH="1">
                <a:off x="4130430" y="2447950"/>
                <a:ext cx="30100" cy="42819"/>
              </a:xfrm>
              <a:custGeom>
                <a:rect b="b" l="l" r="r" t="t"/>
                <a:pathLst>
                  <a:path extrusionOk="0" h="1966" w="1382">
                    <a:moveTo>
                      <a:pt x="1381" y="1"/>
                    </a:moveTo>
                    <a:lnTo>
                      <a:pt x="1381" y="1"/>
                    </a:lnTo>
                    <a:cubicBezTo>
                      <a:pt x="822" y="584"/>
                      <a:pt x="357" y="1239"/>
                      <a:pt x="0" y="1966"/>
                    </a:cubicBezTo>
                    <a:cubicBezTo>
                      <a:pt x="298" y="1692"/>
                      <a:pt x="560" y="1382"/>
                      <a:pt x="762" y="1037"/>
                    </a:cubicBezTo>
                    <a:cubicBezTo>
                      <a:pt x="1024" y="727"/>
                      <a:pt x="1227" y="382"/>
                      <a:pt x="1381"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flipH="1">
                <a:off x="4100352" y="2482167"/>
                <a:ext cx="23610" cy="32997"/>
              </a:xfrm>
              <a:custGeom>
                <a:rect b="b" l="l" r="r" t="t"/>
                <a:pathLst>
                  <a:path extrusionOk="0" h="1515" w="1084">
                    <a:moveTo>
                      <a:pt x="1076" y="0"/>
                    </a:moveTo>
                    <a:cubicBezTo>
                      <a:pt x="1004" y="0"/>
                      <a:pt x="740" y="303"/>
                      <a:pt x="464" y="716"/>
                    </a:cubicBezTo>
                    <a:cubicBezTo>
                      <a:pt x="262" y="954"/>
                      <a:pt x="107" y="1216"/>
                      <a:pt x="0" y="1514"/>
                    </a:cubicBezTo>
                    <a:cubicBezTo>
                      <a:pt x="2" y="1515"/>
                      <a:pt x="4" y="1515"/>
                      <a:pt x="6" y="1515"/>
                    </a:cubicBezTo>
                    <a:cubicBezTo>
                      <a:pt x="67" y="1515"/>
                      <a:pt x="332" y="1213"/>
                      <a:pt x="619" y="811"/>
                    </a:cubicBezTo>
                    <a:cubicBezTo>
                      <a:pt x="822" y="573"/>
                      <a:pt x="988" y="299"/>
                      <a:pt x="1083" y="2"/>
                    </a:cubicBezTo>
                    <a:cubicBezTo>
                      <a:pt x="1081" y="1"/>
                      <a:pt x="1079" y="0"/>
                      <a:pt x="1076" y="0"/>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flipH="1">
                <a:off x="4087654" y="2520282"/>
                <a:ext cx="17903" cy="23740"/>
              </a:xfrm>
              <a:custGeom>
                <a:rect b="b" l="l" r="r" t="t"/>
                <a:pathLst>
                  <a:path extrusionOk="0" h="1090" w="822">
                    <a:moveTo>
                      <a:pt x="767" y="0"/>
                    </a:moveTo>
                    <a:cubicBezTo>
                      <a:pt x="712" y="0"/>
                      <a:pt x="562" y="230"/>
                      <a:pt x="369" y="514"/>
                    </a:cubicBezTo>
                    <a:cubicBezTo>
                      <a:pt x="179" y="811"/>
                      <a:pt x="0" y="1050"/>
                      <a:pt x="36" y="1085"/>
                    </a:cubicBezTo>
                    <a:cubicBezTo>
                      <a:pt x="39" y="1088"/>
                      <a:pt x="43" y="1090"/>
                      <a:pt x="49" y="1090"/>
                    </a:cubicBezTo>
                    <a:cubicBezTo>
                      <a:pt x="112" y="1090"/>
                      <a:pt x="338" y="906"/>
                      <a:pt x="524" y="621"/>
                    </a:cubicBezTo>
                    <a:cubicBezTo>
                      <a:pt x="739" y="311"/>
                      <a:pt x="822" y="14"/>
                      <a:pt x="774" y="2"/>
                    </a:cubicBezTo>
                    <a:cubicBezTo>
                      <a:pt x="772" y="1"/>
                      <a:pt x="770" y="0"/>
                      <a:pt x="767" y="0"/>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flipH="1">
                <a:off x="4397540" y="2379234"/>
                <a:ext cx="257265" cy="310692"/>
              </a:xfrm>
              <a:custGeom>
                <a:rect b="b" l="l" r="r" t="t"/>
                <a:pathLst>
                  <a:path extrusionOk="0" h="14265" w="11812">
                    <a:moveTo>
                      <a:pt x="4644" y="1"/>
                    </a:moveTo>
                    <a:cubicBezTo>
                      <a:pt x="4644" y="1"/>
                      <a:pt x="1" y="453"/>
                      <a:pt x="310" y="7192"/>
                    </a:cubicBezTo>
                    <a:lnTo>
                      <a:pt x="501" y="14264"/>
                    </a:lnTo>
                    <a:lnTo>
                      <a:pt x="11693" y="13538"/>
                    </a:lnTo>
                    <a:cubicBezTo>
                      <a:pt x="11693" y="13538"/>
                      <a:pt x="11812" y="179"/>
                      <a:pt x="4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flipH="1">
                <a:off x="4398041" y="2378015"/>
                <a:ext cx="245874" cy="312434"/>
              </a:xfrm>
              <a:custGeom>
                <a:rect b="b" l="l" r="r" t="t"/>
                <a:pathLst>
                  <a:path extrusionOk="0" h="14345" w="11289">
                    <a:moveTo>
                      <a:pt x="4595" y="0"/>
                    </a:moveTo>
                    <a:cubicBezTo>
                      <a:pt x="4549" y="0"/>
                      <a:pt x="4502" y="3"/>
                      <a:pt x="4454" y="9"/>
                    </a:cubicBezTo>
                    <a:cubicBezTo>
                      <a:pt x="4537" y="33"/>
                      <a:pt x="4633" y="45"/>
                      <a:pt x="4728" y="57"/>
                    </a:cubicBezTo>
                    <a:cubicBezTo>
                      <a:pt x="4978" y="93"/>
                      <a:pt x="5228" y="152"/>
                      <a:pt x="5478" y="224"/>
                    </a:cubicBezTo>
                    <a:cubicBezTo>
                      <a:pt x="6418" y="509"/>
                      <a:pt x="7276" y="1033"/>
                      <a:pt x="7954" y="1759"/>
                    </a:cubicBezTo>
                    <a:cubicBezTo>
                      <a:pt x="8407" y="2259"/>
                      <a:pt x="8764" y="2843"/>
                      <a:pt x="9026" y="3462"/>
                    </a:cubicBezTo>
                    <a:cubicBezTo>
                      <a:pt x="9324" y="4188"/>
                      <a:pt x="9550" y="4938"/>
                      <a:pt x="9728" y="5700"/>
                    </a:cubicBezTo>
                    <a:cubicBezTo>
                      <a:pt x="10157" y="7451"/>
                      <a:pt x="10490" y="9213"/>
                      <a:pt x="10729" y="10987"/>
                    </a:cubicBezTo>
                    <a:cubicBezTo>
                      <a:pt x="10854" y="11845"/>
                      <a:pt x="10969" y="12692"/>
                      <a:pt x="11084" y="13507"/>
                    </a:cubicBezTo>
                    <a:lnTo>
                      <a:pt x="11084" y="13507"/>
                    </a:lnTo>
                    <a:lnTo>
                      <a:pt x="3204" y="14059"/>
                    </a:lnTo>
                    <a:lnTo>
                      <a:pt x="846" y="14237"/>
                    </a:lnTo>
                    <a:lnTo>
                      <a:pt x="215" y="14297"/>
                    </a:lnTo>
                    <a:cubicBezTo>
                      <a:pt x="144" y="14297"/>
                      <a:pt x="72" y="14309"/>
                      <a:pt x="1" y="14320"/>
                    </a:cubicBezTo>
                    <a:cubicBezTo>
                      <a:pt x="72" y="14332"/>
                      <a:pt x="144" y="14344"/>
                      <a:pt x="215" y="14344"/>
                    </a:cubicBezTo>
                    <a:lnTo>
                      <a:pt x="846" y="14320"/>
                    </a:lnTo>
                    <a:lnTo>
                      <a:pt x="3204" y="14190"/>
                    </a:lnTo>
                    <a:lnTo>
                      <a:pt x="11193" y="13689"/>
                    </a:lnTo>
                    <a:lnTo>
                      <a:pt x="11288" y="13689"/>
                    </a:lnTo>
                    <a:lnTo>
                      <a:pt x="11288" y="13594"/>
                    </a:lnTo>
                    <a:cubicBezTo>
                      <a:pt x="11181" y="12761"/>
                      <a:pt x="11050" y="11880"/>
                      <a:pt x="10919" y="10987"/>
                    </a:cubicBezTo>
                    <a:cubicBezTo>
                      <a:pt x="10681" y="9189"/>
                      <a:pt x="10336" y="7415"/>
                      <a:pt x="9907" y="5665"/>
                    </a:cubicBezTo>
                    <a:cubicBezTo>
                      <a:pt x="9728" y="4891"/>
                      <a:pt x="9490" y="4141"/>
                      <a:pt x="9193" y="3402"/>
                    </a:cubicBezTo>
                    <a:cubicBezTo>
                      <a:pt x="8931" y="2771"/>
                      <a:pt x="8550" y="2176"/>
                      <a:pt x="8073" y="1676"/>
                    </a:cubicBezTo>
                    <a:cubicBezTo>
                      <a:pt x="7383" y="950"/>
                      <a:pt x="6502" y="426"/>
                      <a:pt x="5525" y="152"/>
                    </a:cubicBezTo>
                    <a:cubicBezTo>
                      <a:pt x="5264" y="81"/>
                      <a:pt x="5002" y="33"/>
                      <a:pt x="4728" y="9"/>
                    </a:cubicBezTo>
                    <a:cubicBezTo>
                      <a:pt x="4686" y="3"/>
                      <a:pt x="4641" y="0"/>
                      <a:pt x="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3" name="Google Shape;1833;p77"/>
            <p:cNvSpPr/>
            <p:nvPr/>
          </p:nvSpPr>
          <p:spPr>
            <a:xfrm flipH="1">
              <a:off x="4331201" y="2454179"/>
              <a:ext cx="30884" cy="44649"/>
            </a:xfrm>
            <a:custGeom>
              <a:rect b="b" l="l" r="r" t="t"/>
              <a:pathLst>
                <a:path extrusionOk="0" h="2050" w="1418">
                  <a:moveTo>
                    <a:pt x="1381" y="1"/>
                  </a:moveTo>
                  <a:cubicBezTo>
                    <a:pt x="643" y="453"/>
                    <a:pt x="143" y="1203"/>
                    <a:pt x="0" y="2049"/>
                  </a:cubicBezTo>
                  <a:cubicBezTo>
                    <a:pt x="2" y="2049"/>
                    <a:pt x="3" y="2049"/>
                    <a:pt x="5" y="2049"/>
                  </a:cubicBezTo>
                  <a:cubicBezTo>
                    <a:pt x="69" y="2049"/>
                    <a:pt x="259" y="1548"/>
                    <a:pt x="619" y="989"/>
                  </a:cubicBezTo>
                  <a:cubicBezTo>
                    <a:pt x="1000" y="417"/>
                    <a:pt x="1417" y="48"/>
                    <a:pt x="1381" y="13"/>
                  </a:cubicBezTo>
                  <a:lnTo>
                    <a:pt x="1381"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flipH="1">
              <a:off x="4358687" y="2440959"/>
              <a:ext cx="37113" cy="70545"/>
            </a:xfrm>
            <a:custGeom>
              <a:rect b="b" l="l" r="r" t="t"/>
              <a:pathLst>
                <a:path extrusionOk="0" h="3239" w="1704">
                  <a:moveTo>
                    <a:pt x="1703" y="1"/>
                  </a:moveTo>
                  <a:cubicBezTo>
                    <a:pt x="643" y="739"/>
                    <a:pt x="12" y="1953"/>
                    <a:pt x="1" y="3239"/>
                  </a:cubicBezTo>
                  <a:cubicBezTo>
                    <a:pt x="155" y="2644"/>
                    <a:pt x="358" y="2060"/>
                    <a:pt x="620" y="1501"/>
                  </a:cubicBezTo>
                  <a:cubicBezTo>
                    <a:pt x="941" y="965"/>
                    <a:pt x="1298" y="465"/>
                    <a:pt x="1703"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flipH="1">
              <a:off x="4365961" y="2422773"/>
              <a:ext cx="53187" cy="102693"/>
            </a:xfrm>
            <a:custGeom>
              <a:rect b="b" l="l" r="r" t="t"/>
              <a:pathLst>
                <a:path extrusionOk="0" h="4715" w="2442">
                  <a:moveTo>
                    <a:pt x="1689" y="1"/>
                  </a:moveTo>
                  <a:cubicBezTo>
                    <a:pt x="1671" y="1"/>
                    <a:pt x="1601" y="83"/>
                    <a:pt x="1489" y="228"/>
                  </a:cubicBezTo>
                  <a:cubicBezTo>
                    <a:pt x="1334" y="443"/>
                    <a:pt x="1180" y="657"/>
                    <a:pt x="1049" y="895"/>
                  </a:cubicBezTo>
                  <a:cubicBezTo>
                    <a:pt x="846" y="1240"/>
                    <a:pt x="656" y="1598"/>
                    <a:pt x="489" y="1955"/>
                  </a:cubicBezTo>
                  <a:cubicBezTo>
                    <a:pt x="406" y="2169"/>
                    <a:pt x="311" y="2383"/>
                    <a:pt x="227" y="2610"/>
                  </a:cubicBezTo>
                  <a:cubicBezTo>
                    <a:pt x="132" y="2860"/>
                    <a:pt x="61" y="3098"/>
                    <a:pt x="25" y="3360"/>
                  </a:cubicBezTo>
                  <a:cubicBezTo>
                    <a:pt x="1" y="3526"/>
                    <a:pt x="1" y="3693"/>
                    <a:pt x="25" y="3848"/>
                  </a:cubicBezTo>
                  <a:cubicBezTo>
                    <a:pt x="37" y="4038"/>
                    <a:pt x="132" y="4193"/>
                    <a:pt x="287" y="4300"/>
                  </a:cubicBezTo>
                  <a:cubicBezTo>
                    <a:pt x="387" y="4359"/>
                    <a:pt x="498" y="4388"/>
                    <a:pt x="614" y="4388"/>
                  </a:cubicBezTo>
                  <a:cubicBezTo>
                    <a:pt x="663" y="4388"/>
                    <a:pt x="713" y="4382"/>
                    <a:pt x="763" y="4372"/>
                  </a:cubicBezTo>
                  <a:cubicBezTo>
                    <a:pt x="847" y="4351"/>
                    <a:pt x="931" y="4309"/>
                    <a:pt x="1003" y="4252"/>
                  </a:cubicBezTo>
                  <a:lnTo>
                    <a:pt x="1003" y="4252"/>
                  </a:lnTo>
                  <a:cubicBezTo>
                    <a:pt x="1024" y="4346"/>
                    <a:pt x="1067" y="4435"/>
                    <a:pt x="1132" y="4515"/>
                  </a:cubicBezTo>
                  <a:cubicBezTo>
                    <a:pt x="1227" y="4622"/>
                    <a:pt x="1370" y="4693"/>
                    <a:pt x="1513" y="4705"/>
                  </a:cubicBezTo>
                  <a:cubicBezTo>
                    <a:pt x="1551" y="4711"/>
                    <a:pt x="1590" y="4714"/>
                    <a:pt x="1628" y="4714"/>
                  </a:cubicBezTo>
                  <a:cubicBezTo>
                    <a:pt x="1817" y="4714"/>
                    <a:pt x="2005" y="4641"/>
                    <a:pt x="2144" y="4503"/>
                  </a:cubicBezTo>
                  <a:cubicBezTo>
                    <a:pt x="2251" y="4407"/>
                    <a:pt x="2335" y="4300"/>
                    <a:pt x="2394" y="4169"/>
                  </a:cubicBezTo>
                  <a:cubicBezTo>
                    <a:pt x="2442" y="4086"/>
                    <a:pt x="2442" y="4026"/>
                    <a:pt x="2442" y="4026"/>
                  </a:cubicBezTo>
                  <a:lnTo>
                    <a:pt x="2442" y="4026"/>
                  </a:lnTo>
                  <a:cubicBezTo>
                    <a:pt x="2335" y="4181"/>
                    <a:pt x="2227" y="4312"/>
                    <a:pt x="2096" y="4443"/>
                  </a:cubicBezTo>
                  <a:cubicBezTo>
                    <a:pt x="1967" y="4542"/>
                    <a:pt x="1805" y="4592"/>
                    <a:pt x="1645" y="4592"/>
                  </a:cubicBezTo>
                  <a:cubicBezTo>
                    <a:pt x="1613" y="4592"/>
                    <a:pt x="1581" y="4590"/>
                    <a:pt x="1549" y="4586"/>
                  </a:cubicBezTo>
                  <a:cubicBezTo>
                    <a:pt x="1442" y="4562"/>
                    <a:pt x="1334" y="4515"/>
                    <a:pt x="1263" y="4419"/>
                  </a:cubicBezTo>
                  <a:cubicBezTo>
                    <a:pt x="1180" y="4324"/>
                    <a:pt x="1144" y="4193"/>
                    <a:pt x="1156" y="4074"/>
                  </a:cubicBezTo>
                  <a:lnTo>
                    <a:pt x="1156" y="3812"/>
                  </a:lnTo>
                  <a:lnTo>
                    <a:pt x="1001" y="4014"/>
                  </a:lnTo>
                  <a:cubicBezTo>
                    <a:pt x="930" y="4110"/>
                    <a:pt x="834" y="4169"/>
                    <a:pt x="715" y="4205"/>
                  </a:cubicBezTo>
                  <a:cubicBezTo>
                    <a:pt x="686" y="4211"/>
                    <a:pt x="656" y="4214"/>
                    <a:pt x="626" y="4214"/>
                  </a:cubicBezTo>
                  <a:cubicBezTo>
                    <a:pt x="537" y="4214"/>
                    <a:pt x="450" y="4187"/>
                    <a:pt x="370" y="4134"/>
                  </a:cubicBezTo>
                  <a:cubicBezTo>
                    <a:pt x="168" y="4014"/>
                    <a:pt x="156" y="3681"/>
                    <a:pt x="203" y="3383"/>
                  </a:cubicBezTo>
                  <a:cubicBezTo>
                    <a:pt x="239" y="3133"/>
                    <a:pt x="311" y="2895"/>
                    <a:pt x="394" y="2669"/>
                  </a:cubicBezTo>
                  <a:cubicBezTo>
                    <a:pt x="477" y="2443"/>
                    <a:pt x="561" y="2229"/>
                    <a:pt x="656" y="2026"/>
                  </a:cubicBezTo>
                  <a:cubicBezTo>
                    <a:pt x="799" y="1657"/>
                    <a:pt x="977" y="1300"/>
                    <a:pt x="1156" y="955"/>
                  </a:cubicBezTo>
                  <a:cubicBezTo>
                    <a:pt x="1477" y="359"/>
                    <a:pt x="1704" y="2"/>
                    <a:pt x="1692" y="2"/>
                  </a:cubicBezTo>
                  <a:cubicBezTo>
                    <a:pt x="1691" y="1"/>
                    <a:pt x="1690" y="1"/>
                    <a:pt x="1689"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77"/>
          <p:cNvGrpSpPr/>
          <p:nvPr/>
        </p:nvGrpSpPr>
        <p:grpSpPr>
          <a:xfrm>
            <a:off x="5988508" y="1760634"/>
            <a:ext cx="1250455" cy="3254564"/>
            <a:chOff x="5912308" y="1627607"/>
            <a:chExt cx="1250455" cy="3254564"/>
          </a:xfrm>
        </p:grpSpPr>
        <p:sp>
          <p:nvSpPr>
            <p:cNvPr id="1837" name="Google Shape;1837;p77"/>
            <p:cNvSpPr/>
            <p:nvPr/>
          </p:nvSpPr>
          <p:spPr>
            <a:xfrm flipH="1">
              <a:off x="6336561" y="1627607"/>
              <a:ext cx="241192" cy="193973"/>
            </a:xfrm>
            <a:custGeom>
              <a:rect b="b" l="l" r="r" t="t"/>
              <a:pathLst>
                <a:path extrusionOk="0" h="8906" w="11074">
                  <a:moveTo>
                    <a:pt x="7510" y="0"/>
                  </a:moveTo>
                  <a:cubicBezTo>
                    <a:pt x="6941" y="0"/>
                    <a:pt x="6374" y="198"/>
                    <a:pt x="5918" y="590"/>
                  </a:cubicBezTo>
                  <a:cubicBezTo>
                    <a:pt x="5609" y="423"/>
                    <a:pt x="5251" y="328"/>
                    <a:pt x="4906" y="328"/>
                  </a:cubicBezTo>
                  <a:cubicBezTo>
                    <a:pt x="4899" y="328"/>
                    <a:pt x="4891" y="328"/>
                    <a:pt x="4884" y="328"/>
                  </a:cubicBezTo>
                  <a:cubicBezTo>
                    <a:pt x="3703" y="328"/>
                    <a:pt x="2739" y="1276"/>
                    <a:pt x="2727" y="2459"/>
                  </a:cubicBezTo>
                  <a:cubicBezTo>
                    <a:pt x="2649" y="2449"/>
                    <a:pt x="2570" y="2445"/>
                    <a:pt x="2492" y="2445"/>
                  </a:cubicBezTo>
                  <a:cubicBezTo>
                    <a:pt x="2005" y="2445"/>
                    <a:pt x="1542" y="2636"/>
                    <a:pt x="1203" y="2995"/>
                  </a:cubicBezTo>
                  <a:cubicBezTo>
                    <a:pt x="513" y="3709"/>
                    <a:pt x="525" y="4852"/>
                    <a:pt x="1239" y="5543"/>
                  </a:cubicBezTo>
                  <a:cubicBezTo>
                    <a:pt x="477" y="5817"/>
                    <a:pt x="1" y="6603"/>
                    <a:pt x="120" y="7412"/>
                  </a:cubicBezTo>
                  <a:cubicBezTo>
                    <a:pt x="240" y="8283"/>
                    <a:pt x="987" y="8905"/>
                    <a:pt x="1842" y="8905"/>
                  </a:cubicBezTo>
                  <a:cubicBezTo>
                    <a:pt x="1922" y="8905"/>
                    <a:pt x="2003" y="8900"/>
                    <a:pt x="2084" y="8889"/>
                  </a:cubicBezTo>
                  <a:lnTo>
                    <a:pt x="10514" y="3317"/>
                  </a:lnTo>
                  <a:cubicBezTo>
                    <a:pt x="10907" y="2912"/>
                    <a:pt x="11074" y="2328"/>
                    <a:pt x="10955" y="1769"/>
                  </a:cubicBezTo>
                  <a:cubicBezTo>
                    <a:pt x="10778" y="957"/>
                    <a:pt x="10055" y="400"/>
                    <a:pt x="9255" y="400"/>
                  </a:cubicBezTo>
                  <a:cubicBezTo>
                    <a:pt x="9140" y="400"/>
                    <a:pt x="9023" y="411"/>
                    <a:pt x="8907" y="435"/>
                  </a:cubicBezTo>
                  <a:cubicBezTo>
                    <a:pt x="8484" y="145"/>
                    <a:pt x="7997" y="0"/>
                    <a:pt x="7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flipH="1">
              <a:off x="6237244" y="1674150"/>
              <a:ext cx="307316" cy="556784"/>
            </a:xfrm>
            <a:custGeom>
              <a:rect b="b" l="l" r="r" t="t"/>
              <a:pathLst>
                <a:path extrusionOk="0" h="25564" w="14110">
                  <a:moveTo>
                    <a:pt x="7418" y="1"/>
                  </a:moveTo>
                  <a:cubicBezTo>
                    <a:pt x="3596" y="132"/>
                    <a:pt x="513" y="3168"/>
                    <a:pt x="322" y="6990"/>
                  </a:cubicBezTo>
                  <a:cubicBezTo>
                    <a:pt x="144" y="10538"/>
                    <a:pt x="1" y="14479"/>
                    <a:pt x="84" y="16384"/>
                  </a:cubicBezTo>
                  <a:cubicBezTo>
                    <a:pt x="251" y="20325"/>
                    <a:pt x="4216" y="20813"/>
                    <a:pt x="4216" y="20813"/>
                  </a:cubicBezTo>
                  <a:lnTo>
                    <a:pt x="4037" y="25563"/>
                  </a:lnTo>
                  <a:lnTo>
                    <a:pt x="13598" y="24968"/>
                  </a:lnTo>
                  <a:lnTo>
                    <a:pt x="13895" y="7764"/>
                  </a:lnTo>
                  <a:cubicBezTo>
                    <a:pt x="14110" y="3668"/>
                    <a:pt x="11907" y="120"/>
                    <a:pt x="7799"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flipH="1">
              <a:off x="6342006" y="2091150"/>
              <a:ext cx="111797" cy="60984"/>
            </a:xfrm>
            <a:custGeom>
              <a:rect b="b" l="l" r="r" t="t"/>
              <a:pathLst>
                <a:path extrusionOk="0" h="2800" w="5133">
                  <a:moveTo>
                    <a:pt x="5133" y="0"/>
                  </a:moveTo>
                  <a:lnTo>
                    <a:pt x="5133" y="0"/>
                  </a:lnTo>
                  <a:cubicBezTo>
                    <a:pt x="3620" y="1036"/>
                    <a:pt x="1835" y="1619"/>
                    <a:pt x="13" y="1679"/>
                  </a:cubicBezTo>
                  <a:lnTo>
                    <a:pt x="1" y="2786"/>
                  </a:lnTo>
                  <a:cubicBezTo>
                    <a:pt x="150" y="2795"/>
                    <a:pt x="296" y="2799"/>
                    <a:pt x="437" y="2799"/>
                  </a:cubicBezTo>
                  <a:cubicBezTo>
                    <a:pt x="4030" y="2799"/>
                    <a:pt x="5133" y="0"/>
                    <a:pt x="513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flipH="1">
              <a:off x="6476062" y="1891972"/>
              <a:ext cx="24677" cy="23413"/>
            </a:xfrm>
            <a:custGeom>
              <a:rect b="b" l="l" r="r" t="t"/>
              <a:pathLst>
                <a:path extrusionOk="0" h="1075" w="1133">
                  <a:moveTo>
                    <a:pt x="550" y="1"/>
                  </a:moveTo>
                  <a:cubicBezTo>
                    <a:pt x="262" y="1"/>
                    <a:pt x="24" y="223"/>
                    <a:pt x="1" y="501"/>
                  </a:cubicBezTo>
                  <a:cubicBezTo>
                    <a:pt x="1" y="823"/>
                    <a:pt x="251" y="1073"/>
                    <a:pt x="572" y="1073"/>
                  </a:cubicBezTo>
                  <a:cubicBezTo>
                    <a:pt x="586" y="1074"/>
                    <a:pt x="600" y="1074"/>
                    <a:pt x="613" y="1074"/>
                  </a:cubicBezTo>
                  <a:cubicBezTo>
                    <a:pt x="893" y="1074"/>
                    <a:pt x="1121" y="844"/>
                    <a:pt x="1132" y="561"/>
                  </a:cubicBezTo>
                  <a:lnTo>
                    <a:pt x="1132" y="549"/>
                  </a:lnTo>
                  <a:cubicBezTo>
                    <a:pt x="1120" y="251"/>
                    <a:pt x="882" y="1"/>
                    <a:pt x="572" y="1"/>
                  </a:cubicBezTo>
                  <a:cubicBezTo>
                    <a:pt x="565" y="1"/>
                    <a:pt x="557" y="1"/>
                    <a:pt x="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flipH="1">
              <a:off x="6468548" y="1854358"/>
              <a:ext cx="50334" cy="14005"/>
            </a:xfrm>
            <a:custGeom>
              <a:rect b="b" l="l" r="r" t="t"/>
              <a:pathLst>
                <a:path extrusionOk="0" h="643" w="2311">
                  <a:moveTo>
                    <a:pt x="1178" y="1"/>
                  </a:moveTo>
                  <a:cubicBezTo>
                    <a:pt x="1158" y="1"/>
                    <a:pt x="1139" y="1"/>
                    <a:pt x="1120" y="2"/>
                  </a:cubicBezTo>
                  <a:cubicBezTo>
                    <a:pt x="798" y="14"/>
                    <a:pt x="501" y="121"/>
                    <a:pt x="251" y="311"/>
                  </a:cubicBezTo>
                  <a:cubicBezTo>
                    <a:pt x="60" y="466"/>
                    <a:pt x="1" y="597"/>
                    <a:pt x="36" y="633"/>
                  </a:cubicBezTo>
                  <a:cubicBezTo>
                    <a:pt x="44" y="640"/>
                    <a:pt x="55" y="643"/>
                    <a:pt x="69" y="643"/>
                  </a:cubicBezTo>
                  <a:cubicBezTo>
                    <a:pt x="200" y="643"/>
                    <a:pt x="583" y="368"/>
                    <a:pt x="1132" y="347"/>
                  </a:cubicBezTo>
                  <a:cubicBezTo>
                    <a:pt x="1144" y="347"/>
                    <a:pt x="1156" y="347"/>
                    <a:pt x="1169" y="347"/>
                  </a:cubicBezTo>
                  <a:cubicBezTo>
                    <a:pt x="1691" y="347"/>
                    <a:pt x="2101" y="561"/>
                    <a:pt x="2228" y="561"/>
                  </a:cubicBezTo>
                  <a:cubicBezTo>
                    <a:pt x="2244" y="561"/>
                    <a:pt x="2256" y="557"/>
                    <a:pt x="2263" y="549"/>
                  </a:cubicBezTo>
                  <a:cubicBezTo>
                    <a:pt x="2310" y="478"/>
                    <a:pt x="2215" y="383"/>
                    <a:pt x="2013" y="252"/>
                  </a:cubicBezTo>
                  <a:cubicBezTo>
                    <a:pt x="1767" y="84"/>
                    <a:pt x="1469" y="1"/>
                    <a:pt x="1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flipH="1">
              <a:off x="6359648" y="1888574"/>
              <a:ext cx="24394" cy="23413"/>
            </a:xfrm>
            <a:custGeom>
              <a:rect b="b" l="l" r="r" t="t"/>
              <a:pathLst>
                <a:path extrusionOk="0" h="1075" w="1120">
                  <a:moveTo>
                    <a:pt x="517" y="1"/>
                  </a:moveTo>
                  <a:cubicBezTo>
                    <a:pt x="239" y="1"/>
                    <a:pt x="12" y="219"/>
                    <a:pt x="1" y="502"/>
                  </a:cubicBezTo>
                  <a:lnTo>
                    <a:pt x="1" y="526"/>
                  </a:lnTo>
                  <a:cubicBezTo>
                    <a:pt x="1" y="824"/>
                    <a:pt x="251" y="1074"/>
                    <a:pt x="560" y="1074"/>
                  </a:cubicBezTo>
                  <a:cubicBezTo>
                    <a:pt x="568" y="1074"/>
                    <a:pt x="575" y="1074"/>
                    <a:pt x="583" y="1074"/>
                  </a:cubicBezTo>
                  <a:cubicBezTo>
                    <a:pt x="870" y="1074"/>
                    <a:pt x="1108" y="852"/>
                    <a:pt x="1120" y="562"/>
                  </a:cubicBezTo>
                  <a:lnTo>
                    <a:pt x="1120" y="550"/>
                  </a:lnTo>
                  <a:cubicBezTo>
                    <a:pt x="1120" y="240"/>
                    <a:pt x="870" y="2"/>
                    <a:pt x="560" y="2"/>
                  </a:cubicBezTo>
                  <a:cubicBezTo>
                    <a:pt x="546" y="1"/>
                    <a:pt x="532" y="1"/>
                    <a:pt x="5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flipH="1">
              <a:off x="6338630" y="1852812"/>
              <a:ext cx="50334" cy="13743"/>
            </a:xfrm>
            <a:custGeom>
              <a:rect b="b" l="l" r="r" t="t"/>
              <a:pathLst>
                <a:path extrusionOk="0" h="631" w="2311">
                  <a:moveTo>
                    <a:pt x="1168" y="0"/>
                  </a:moveTo>
                  <a:cubicBezTo>
                    <a:pt x="1148" y="0"/>
                    <a:pt x="1128" y="0"/>
                    <a:pt x="1108" y="1"/>
                  </a:cubicBezTo>
                  <a:cubicBezTo>
                    <a:pt x="798" y="13"/>
                    <a:pt x="489" y="120"/>
                    <a:pt x="239" y="311"/>
                  </a:cubicBezTo>
                  <a:cubicBezTo>
                    <a:pt x="60" y="454"/>
                    <a:pt x="1" y="596"/>
                    <a:pt x="36" y="620"/>
                  </a:cubicBezTo>
                  <a:cubicBezTo>
                    <a:pt x="43" y="627"/>
                    <a:pt x="54" y="631"/>
                    <a:pt x="68" y="631"/>
                  </a:cubicBezTo>
                  <a:cubicBezTo>
                    <a:pt x="193" y="631"/>
                    <a:pt x="585" y="368"/>
                    <a:pt x="1132" y="346"/>
                  </a:cubicBezTo>
                  <a:cubicBezTo>
                    <a:pt x="1144" y="346"/>
                    <a:pt x="1156" y="346"/>
                    <a:pt x="1169" y="346"/>
                  </a:cubicBezTo>
                  <a:cubicBezTo>
                    <a:pt x="1690" y="346"/>
                    <a:pt x="2092" y="560"/>
                    <a:pt x="2217" y="560"/>
                  </a:cubicBezTo>
                  <a:cubicBezTo>
                    <a:pt x="2233" y="560"/>
                    <a:pt x="2244" y="557"/>
                    <a:pt x="2251" y="549"/>
                  </a:cubicBezTo>
                  <a:cubicBezTo>
                    <a:pt x="2310" y="477"/>
                    <a:pt x="2215" y="382"/>
                    <a:pt x="2013" y="251"/>
                  </a:cubicBezTo>
                  <a:cubicBezTo>
                    <a:pt x="1756" y="84"/>
                    <a:pt x="1468" y="0"/>
                    <a:pt x="1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flipH="1">
              <a:off x="6428886" y="1855404"/>
              <a:ext cx="38398" cy="111230"/>
            </a:xfrm>
            <a:custGeom>
              <a:rect b="b" l="l" r="r" t="t"/>
              <a:pathLst>
                <a:path extrusionOk="0" h="5107" w="1763">
                  <a:moveTo>
                    <a:pt x="1690" y="1"/>
                  </a:moveTo>
                  <a:cubicBezTo>
                    <a:pt x="1623" y="1"/>
                    <a:pt x="1091" y="1349"/>
                    <a:pt x="513" y="3025"/>
                  </a:cubicBezTo>
                  <a:cubicBezTo>
                    <a:pt x="370" y="3454"/>
                    <a:pt x="239" y="3847"/>
                    <a:pt x="108" y="4228"/>
                  </a:cubicBezTo>
                  <a:cubicBezTo>
                    <a:pt x="25" y="4418"/>
                    <a:pt x="1" y="4633"/>
                    <a:pt x="48" y="4835"/>
                  </a:cubicBezTo>
                  <a:cubicBezTo>
                    <a:pt x="96" y="4942"/>
                    <a:pt x="191" y="5026"/>
                    <a:pt x="310" y="5061"/>
                  </a:cubicBezTo>
                  <a:cubicBezTo>
                    <a:pt x="394" y="5073"/>
                    <a:pt x="489" y="5085"/>
                    <a:pt x="572" y="5085"/>
                  </a:cubicBezTo>
                  <a:cubicBezTo>
                    <a:pt x="712" y="5100"/>
                    <a:pt x="852" y="5107"/>
                    <a:pt x="991" y="5107"/>
                  </a:cubicBezTo>
                  <a:cubicBezTo>
                    <a:pt x="1185" y="5107"/>
                    <a:pt x="1379" y="5094"/>
                    <a:pt x="1572" y="5073"/>
                  </a:cubicBezTo>
                  <a:cubicBezTo>
                    <a:pt x="1251" y="4978"/>
                    <a:pt x="918" y="4930"/>
                    <a:pt x="572" y="4919"/>
                  </a:cubicBezTo>
                  <a:cubicBezTo>
                    <a:pt x="418" y="4919"/>
                    <a:pt x="275" y="4883"/>
                    <a:pt x="239" y="4776"/>
                  </a:cubicBezTo>
                  <a:cubicBezTo>
                    <a:pt x="227" y="4621"/>
                    <a:pt x="263" y="4454"/>
                    <a:pt x="334" y="4323"/>
                  </a:cubicBezTo>
                  <a:lnTo>
                    <a:pt x="763" y="3109"/>
                  </a:lnTo>
                  <a:cubicBezTo>
                    <a:pt x="1346" y="1418"/>
                    <a:pt x="1763" y="25"/>
                    <a:pt x="1692" y="1"/>
                  </a:cubicBezTo>
                  <a:cubicBezTo>
                    <a:pt x="1691" y="1"/>
                    <a:pt x="1690" y="1"/>
                    <a:pt x="16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flipH="1">
              <a:off x="6346928" y="1800997"/>
              <a:ext cx="55256" cy="16335"/>
            </a:xfrm>
            <a:custGeom>
              <a:rect b="b" l="l" r="r" t="t"/>
              <a:pathLst>
                <a:path extrusionOk="0" h="750" w="2537">
                  <a:moveTo>
                    <a:pt x="1404" y="1"/>
                  </a:moveTo>
                  <a:cubicBezTo>
                    <a:pt x="1341" y="1"/>
                    <a:pt x="1278" y="4"/>
                    <a:pt x="1215" y="11"/>
                  </a:cubicBezTo>
                  <a:cubicBezTo>
                    <a:pt x="893" y="23"/>
                    <a:pt x="572" y="142"/>
                    <a:pt x="298" y="320"/>
                  </a:cubicBezTo>
                  <a:cubicBezTo>
                    <a:pt x="96" y="475"/>
                    <a:pt x="0" y="618"/>
                    <a:pt x="48" y="690"/>
                  </a:cubicBezTo>
                  <a:cubicBezTo>
                    <a:pt x="71" y="733"/>
                    <a:pt x="129" y="749"/>
                    <a:pt x="213" y="749"/>
                  </a:cubicBezTo>
                  <a:cubicBezTo>
                    <a:pt x="429" y="749"/>
                    <a:pt x="821" y="644"/>
                    <a:pt x="1274" y="618"/>
                  </a:cubicBezTo>
                  <a:cubicBezTo>
                    <a:pt x="1421" y="610"/>
                    <a:pt x="1562" y="608"/>
                    <a:pt x="1694" y="608"/>
                  </a:cubicBezTo>
                  <a:cubicBezTo>
                    <a:pt x="1816" y="608"/>
                    <a:pt x="1930" y="610"/>
                    <a:pt x="2031" y="610"/>
                  </a:cubicBezTo>
                  <a:cubicBezTo>
                    <a:pt x="2302" y="610"/>
                    <a:pt x="2486" y="598"/>
                    <a:pt x="2513" y="511"/>
                  </a:cubicBezTo>
                  <a:cubicBezTo>
                    <a:pt x="2536" y="428"/>
                    <a:pt x="2417" y="297"/>
                    <a:pt x="2179" y="178"/>
                  </a:cubicBezTo>
                  <a:cubicBezTo>
                    <a:pt x="1938" y="62"/>
                    <a:pt x="1673" y="1"/>
                    <a:pt x="1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flipH="1">
              <a:off x="6465694" y="1799037"/>
              <a:ext cx="55779" cy="15790"/>
            </a:xfrm>
            <a:custGeom>
              <a:rect b="b" l="l" r="r" t="t"/>
              <a:pathLst>
                <a:path extrusionOk="0" h="725" w="2561">
                  <a:moveTo>
                    <a:pt x="1385" y="1"/>
                  </a:moveTo>
                  <a:cubicBezTo>
                    <a:pt x="1336" y="1"/>
                    <a:pt x="1288" y="2"/>
                    <a:pt x="1239" y="6"/>
                  </a:cubicBezTo>
                  <a:cubicBezTo>
                    <a:pt x="893" y="18"/>
                    <a:pt x="560" y="125"/>
                    <a:pt x="274" y="315"/>
                  </a:cubicBezTo>
                  <a:cubicBezTo>
                    <a:pt x="60" y="458"/>
                    <a:pt x="0" y="601"/>
                    <a:pt x="48" y="672"/>
                  </a:cubicBezTo>
                  <a:cubicBezTo>
                    <a:pt x="86" y="710"/>
                    <a:pt x="155" y="724"/>
                    <a:pt x="250" y="724"/>
                  </a:cubicBezTo>
                  <a:cubicBezTo>
                    <a:pt x="479" y="724"/>
                    <a:pt x="856" y="642"/>
                    <a:pt x="1286" y="625"/>
                  </a:cubicBezTo>
                  <a:cubicBezTo>
                    <a:pt x="1390" y="621"/>
                    <a:pt x="1491" y="619"/>
                    <a:pt x="1589" y="619"/>
                  </a:cubicBezTo>
                  <a:cubicBezTo>
                    <a:pt x="1737" y="619"/>
                    <a:pt x="1876" y="622"/>
                    <a:pt x="1999" y="622"/>
                  </a:cubicBezTo>
                  <a:cubicBezTo>
                    <a:pt x="2257" y="622"/>
                    <a:pt x="2446" y="609"/>
                    <a:pt x="2513" y="529"/>
                  </a:cubicBezTo>
                  <a:cubicBezTo>
                    <a:pt x="2560" y="458"/>
                    <a:pt x="2477" y="327"/>
                    <a:pt x="2251" y="196"/>
                  </a:cubicBezTo>
                  <a:cubicBezTo>
                    <a:pt x="1975" y="63"/>
                    <a:pt x="1681" y="1"/>
                    <a:pt x="13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flipH="1">
              <a:off x="6220125" y="1663761"/>
              <a:ext cx="316398" cy="300455"/>
            </a:xfrm>
            <a:custGeom>
              <a:rect b="b" l="l" r="r" t="t"/>
              <a:pathLst>
                <a:path extrusionOk="0" h="13795" w="14527">
                  <a:moveTo>
                    <a:pt x="7126" y="0"/>
                  </a:moveTo>
                  <a:cubicBezTo>
                    <a:pt x="6437" y="0"/>
                    <a:pt x="5785" y="58"/>
                    <a:pt x="5216" y="133"/>
                  </a:cubicBezTo>
                  <a:cubicBezTo>
                    <a:pt x="3418" y="371"/>
                    <a:pt x="1" y="2573"/>
                    <a:pt x="263" y="5657"/>
                  </a:cubicBezTo>
                  <a:cubicBezTo>
                    <a:pt x="263" y="5657"/>
                    <a:pt x="1227" y="3169"/>
                    <a:pt x="2394" y="2549"/>
                  </a:cubicBezTo>
                  <a:cubicBezTo>
                    <a:pt x="2676" y="2400"/>
                    <a:pt x="2930" y="2342"/>
                    <a:pt x="3165" y="2342"/>
                  </a:cubicBezTo>
                  <a:cubicBezTo>
                    <a:pt x="3962" y="2342"/>
                    <a:pt x="4550" y="3006"/>
                    <a:pt x="5369" y="3006"/>
                  </a:cubicBezTo>
                  <a:cubicBezTo>
                    <a:pt x="5519" y="3006"/>
                    <a:pt x="5678" y="2984"/>
                    <a:pt x="5847" y="2930"/>
                  </a:cubicBezTo>
                  <a:cubicBezTo>
                    <a:pt x="6691" y="2664"/>
                    <a:pt x="7535" y="2291"/>
                    <a:pt x="8400" y="2291"/>
                  </a:cubicBezTo>
                  <a:cubicBezTo>
                    <a:pt x="8925" y="2291"/>
                    <a:pt x="9458" y="2429"/>
                    <a:pt x="10002" y="2811"/>
                  </a:cubicBezTo>
                  <a:cubicBezTo>
                    <a:pt x="11574" y="3931"/>
                    <a:pt x="10871" y="4764"/>
                    <a:pt x="11026" y="6514"/>
                  </a:cubicBezTo>
                  <a:cubicBezTo>
                    <a:pt x="11440" y="11341"/>
                    <a:pt x="12204" y="13794"/>
                    <a:pt x="12731" y="13794"/>
                  </a:cubicBezTo>
                  <a:cubicBezTo>
                    <a:pt x="12976" y="13794"/>
                    <a:pt x="13169" y="13263"/>
                    <a:pt x="13253" y="12194"/>
                  </a:cubicBezTo>
                  <a:cubicBezTo>
                    <a:pt x="13288" y="11836"/>
                    <a:pt x="14288" y="11503"/>
                    <a:pt x="14396" y="9955"/>
                  </a:cubicBezTo>
                  <a:cubicBezTo>
                    <a:pt x="14527" y="7943"/>
                    <a:pt x="14527" y="5502"/>
                    <a:pt x="14038" y="4085"/>
                  </a:cubicBezTo>
                  <a:cubicBezTo>
                    <a:pt x="13622" y="2907"/>
                    <a:pt x="12919" y="2097"/>
                    <a:pt x="11657" y="1228"/>
                  </a:cubicBezTo>
                  <a:cubicBezTo>
                    <a:pt x="10302" y="273"/>
                    <a:pt x="8628" y="0"/>
                    <a:pt x="7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flipH="1">
              <a:off x="6194446" y="1904169"/>
              <a:ext cx="59416" cy="89646"/>
            </a:xfrm>
            <a:custGeom>
              <a:rect b="b" l="l" r="r" t="t"/>
              <a:pathLst>
                <a:path extrusionOk="0" h="4116" w="2728">
                  <a:moveTo>
                    <a:pt x="1096" y="1"/>
                  </a:moveTo>
                  <a:cubicBezTo>
                    <a:pt x="501" y="1"/>
                    <a:pt x="25" y="477"/>
                    <a:pt x="25" y="1060"/>
                  </a:cubicBezTo>
                  <a:cubicBezTo>
                    <a:pt x="1" y="2191"/>
                    <a:pt x="1" y="3965"/>
                    <a:pt x="13" y="4025"/>
                  </a:cubicBezTo>
                  <a:cubicBezTo>
                    <a:pt x="13" y="4044"/>
                    <a:pt x="290" y="4115"/>
                    <a:pt x="667" y="4115"/>
                  </a:cubicBezTo>
                  <a:cubicBezTo>
                    <a:pt x="1471" y="4115"/>
                    <a:pt x="2727" y="3792"/>
                    <a:pt x="2727" y="1953"/>
                  </a:cubicBezTo>
                  <a:cubicBezTo>
                    <a:pt x="2727" y="441"/>
                    <a:pt x="1894" y="48"/>
                    <a:pt x="1156"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flipH="1">
              <a:off x="6214418" y="1923030"/>
              <a:ext cx="26724" cy="51444"/>
            </a:xfrm>
            <a:custGeom>
              <a:rect b="b" l="l" r="r" t="t"/>
              <a:pathLst>
                <a:path extrusionOk="0" h="2362" w="1227">
                  <a:moveTo>
                    <a:pt x="524" y="1"/>
                  </a:moveTo>
                  <a:cubicBezTo>
                    <a:pt x="445" y="1"/>
                    <a:pt x="369" y="26"/>
                    <a:pt x="310" y="75"/>
                  </a:cubicBezTo>
                  <a:cubicBezTo>
                    <a:pt x="250" y="111"/>
                    <a:pt x="214" y="170"/>
                    <a:pt x="203" y="242"/>
                  </a:cubicBezTo>
                  <a:cubicBezTo>
                    <a:pt x="179" y="349"/>
                    <a:pt x="226" y="397"/>
                    <a:pt x="238" y="397"/>
                  </a:cubicBezTo>
                  <a:cubicBezTo>
                    <a:pt x="250" y="397"/>
                    <a:pt x="226" y="337"/>
                    <a:pt x="262" y="266"/>
                  </a:cubicBezTo>
                  <a:cubicBezTo>
                    <a:pt x="312" y="177"/>
                    <a:pt x="394" y="129"/>
                    <a:pt x="489" y="129"/>
                  </a:cubicBezTo>
                  <a:cubicBezTo>
                    <a:pt x="508" y="129"/>
                    <a:pt x="528" y="131"/>
                    <a:pt x="548" y="135"/>
                  </a:cubicBezTo>
                  <a:cubicBezTo>
                    <a:pt x="714" y="182"/>
                    <a:pt x="845" y="313"/>
                    <a:pt x="893" y="492"/>
                  </a:cubicBezTo>
                  <a:cubicBezTo>
                    <a:pt x="988" y="694"/>
                    <a:pt x="1036" y="932"/>
                    <a:pt x="1024" y="1159"/>
                  </a:cubicBezTo>
                  <a:cubicBezTo>
                    <a:pt x="1012" y="1647"/>
                    <a:pt x="774" y="2099"/>
                    <a:pt x="488" y="2206"/>
                  </a:cubicBezTo>
                  <a:cubicBezTo>
                    <a:pt x="435" y="2224"/>
                    <a:pt x="375" y="2233"/>
                    <a:pt x="314" y="2233"/>
                  </a:cubicBezTo>
                  <a:cubicBezTo>
                    <a:pt x="253" y="2233"/>
                    <a:pt x="191" y="2224"/>
                    <a:pt x="131" y="2206"/>
                  </a:cubicBezTo>
                  <a:cubicBezTo>
                    <a:pt x="60" y="2171"/>
                    <a:pt x="12" y="2135"/>
                    <a:pt x="12" y="2135"/>
                  </a:cubicBezTo>
                  <a:lnTo>
                    <a:pt x="12" y="2135"/>
                  </a:lnTo>
                  <a:cubicBezTo>
                    <a:pt x="0" y="2135"/>
                    <a:pt x="12" y="2206"/>
                    <a:pt x="95" y="2266"/>
                  </a:cubicBezTo>
                  <a:cubicBezTo>
                    <a:pt x="183" y="2329"/>
                    <a:pt x="281" y="2361"/>
                    <a:pt x="382" y="2361"/>
                  </a:cubicBezTo>
                  <a:cubicBezTo>
                    <a:pt x="433" y="2361"/>
                    <a:pt x="484" y="2353"/>
                    <a:pt x="536" y="2337"/>
                  </a:cubicBezTo>
                  <a:cubicBezTo>
                    <a:pt x="917" y="2242"/>
                    <a:pt x="1203" y="1718"/>
                    <a:pt x="1215" y="1171"/>
                  </a:cubicBezTo>
                  <a:cubicBezTo>
                    <a:pt x="1226" y="921"/>
                    <a:pt x="1167" y="659"/>
                    <a:pt x="1060" y="420"/>
                  </a:cubicBezTo>
                  <a:cubicBezTo>
                    <a:pt x="976" y="206"/>
                    <a:pt x="786" y="51"/>
                    <a:pt x="572" y="4"/>
                  </a:cubicBezTo>
                  <a:cubicBezTo>
                    <a:pt x="556" y="2"/>
                    <a:pt x="540" y="1"/>
                    <a:pt x="524"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flipH="1">
              <a:off x="6202047" y="1644704"/>
              <a:ext cx="291939" cy="181515"/>
            </a:xfrm>
            <a:custGeom>
              <a:rect b="b" l="l" r="r" t="t"/>
              <a:pathLst>
                <a:path extrusionOk="0" h="8334" w="13404">
                  <a:moveTo>
                    <a:pt x="4484" y="0"/>
                  </a:moveTo>
                  <a:cubicBezTo>
                    <a:pt x="3434" y="0"/>
                    <a:pt x="2472" y="708"/>
                    <a:pt x="2191" y="1770"/>
                  </a:cubicBezTo>
                  <a:cubicBezTo>
                    <a:pt x="2005" y="1706"/>
                    <a:pt x="1814" y="1675"/>
                    <a:pt x="1625" y="1675"/>
                  </a:cubicBezTo>
                  <a:cubicBezTo>
                    <a:pt x="1041" y="1675"/>
                    <a:pt x="476" y="1968"/>
                    <a:pt x="143" y="2472"/>
                  </a:cubicBezTo>
                  <a:cubicBezTo>
                    <a:pt x="48" y="2615"/>
                    <a:pt x="1" y="2793"/>
                    <a:pt x="36" y="2972"/>
                  </a:cubicBezTo>
                  <a:cubicBezTo>
                    <a:pt x="110" y="3223"/>
                    <a:pt x="380" y="3314"/>
                    <a:pt x="653" y="3314"/>
                  </a:cubicBezTo>
                  <a:cubicBezTo>
                    <a:pt x="730" y="3314"/>
                    <a:pt x="808" y="3307"/>
                    <a:pt x="882" y="3294"/>
                  </a:cubicBezTo>
                  <a:cubicBezTo>
                    <a:pt x="1077" y="3257"/>
                    <a:pt x="1277" y="3199"/>
                    <a:pt x="1473" y="3199"/>
                  </a:cubicBezTo>
                  <a:cubicBezTo>
                    <a:pt x="1599" y="3199"/>
                    <a:pt x="1725" y="3223"/>
                    <a:pt x="1846" y="3294"/>
                  </a:cubicBezTo>
                  <a:cubicBezTo>
                    <a:pt x="2156" y="3472"/>
                    <a:pt x="2203" y="3889"/>
                    <a:pt x="2275" y="4234"/>
                  </a:cubicBezTo>
                  <a:cubicBezTo>
                    <a:pt x="2334" y="4579"/>
                    <a:pt x="2525" y="4984"/>
                    <a:pt x="2870" y="5008"/>
                  </a:cubicBezTo>
                  <a:cubicBezTo>
                    <a:pt x="3072" y="4984"/>
                    <a:pt x="3263" y="4937"/>
                    <a:pt x="3453" y="4865"/>
                  </a:cubicBezTo>
                  <a:cubicBezTo>
                    <a:pt x="3477" y="4864"/>
                    <a:pt x="3500" y="4863"/>
                    <a:pt x="3523" y="4863"/>
                  </a:cubicBezTo>
                  <a:cubicBezTo>
                    <a:pt x="3867" y="4863"/>
                    <a:pt x="4193" y="5026"/>
                    <a:pt x="4394" y="5294"/>
                  </a:cubicBezTo>
                  <a:cubicBezTo>
                    <a:pt x="4584" y="5520"/>
                    <a:pt x="4811" y="5710"/>
                    <a:pt x="5061" y="5853"/>
                  </a:cubicBezTo>
                  <a:cubicBezTo>
                    <a:pt x="5169" y="5914"/>
                    <a:pt x="5288" y="5943"/>
                    <a:pt x="5405" y="5943"/>
                  </a:cubicBezTo>
                  <a:cubicBezTo>
                    <a:pt x="5634" y="5943"/>
                    <a:pt x="5859" y="5832"/>
                    <a:pt x="6001" y="5627"/>
                  </a:cubicBezTo>
                  <a:cubicBezTo>
                    <a:pt x="6203" y="6355"/>
                    <a:pt x="7057" y="7125"/>
                    <a:pt x="7802" y="7125"/>
                  </a:cubicBezTo>
                  <a:cubicBezTo>
                    <a:pt x="7849" y="7125"/>
                    <a:pt x="7896" y="7122"/>
                    <a:pt x="7942" y="7115"/>
                  </a:cubicBezTo>
                  <a:cubicBezTo>
                    <a:pt x="8043" y="7099"/>
                    <a:pt x="8159" y="7083"/>
                    <a:pt x="8267" y="7083"/>
                  </a:cubicBezTo>
                  <a:cubicBezTo>
                    <a:pt x="8401" y="7083"/>
                    <a:pt x="8524" y="7108"/>
                    <a:pt x="8597" y="7187"/>
                  </a:cubicBezTo>
                  <a:cubicBezTo>
                    <a:pt x="8716" y="7330"/>
                    <a:pt x="8680" y="7544"/>
                    <a:pt x="8716" y="7735"/>
                  </a:cubicBezTo>
                  <a:cubicBezTo>
                    <a:pt x="8840" y="8097"/>
                    <a:pt x="9172" y="8334"/>
                    <a:pt x="9547" y="8334"/>
                  </a:cubicBezTo>
                  <a:cubicBezTo>
                    <a:pt x="9603" y="8334"/>
                    <a:pt x="9659" y="8329"/>
                    <a:pt x="9716" y="8318"/>
                  </a:cubicBezTo>
                  <a:cubicBezTo>
                    <a:pt x="10108" y="8239"/>
                    <a:pt x="10469" y="8066"/>
                    <a:pt x="10778" y="7807"/>
                  </a:cubicBezTo>
                  <a:lnTo>
                    <a:pt x="10778" y="7807"/>
                  </a:lnTo>
                  <a:cubicBezTo>
                    <a:pt x="10965" y="8012"/>
                    <a:pt x="11224" y="8123"/>
                    <a:pt x="11487" y="8123"/>
                  </a:cubicBezTo>
                  <a:cubicBezTo>
                    <a:pt x="11647" y="8123"/>
                    <a:pt x="11807" y="8082"/>
                    <a:pt x="11954" y="7996"/>
                  </a:cubicBezTo>
                  <a:cubicBezTo>
                    <a:pt x="12419" y="7746"/>
                    <a:pt x="12597" y="7151"/>
                    <a:pt x="12335" y="6687"/>
                  </a:cubicBezTo>
                  <a:lnTo>
                    <a:pt x="12335" y="6687"/>
                  </a:lnTo>
                  <a:cubicBezTo>
                    <a:pt x="12389" y="6700"/>
                    <a:pt x="12443" y="6706"/>
                    <a:pt x="12495" y="6706"/>
                  </a:cubicBezTo>
                  <a:cubicBezTo>
                    <a:pt x="12980" y="6706"/>
                    <a:pt x="13403" y="6191"/>
                    <a:pt x="13371" y="5687"/>
                  </a:cubicBezTo>
                  <a:cubicBezTo>
                    <a:pt x="13300" y="5127"/>
                    <a:pt x="12943" y="4651"/>
                    <a:pt x="12419" y="4413"/>
                  </a:cubicBezTo>
                  <a:cubicBezTo>
                    <a:pt x="12645" y="4008"/>
                    <a:pt x="12693" y="3520"/>
                    <a:pt x="12550" y="3079"/>
                  </a:cubicBezTo>
                  <a:cubicBezTo>
                    <a:pt x="12326" y="2330"/>
                    <a:pt x="11632" y="1851"/>
                    <a:pt x="10885" y="1851"/>
                  </a:cubicBezTo>
                  <a:cubicBezTo>
                    <a:pt x="10719" y="1851"/>
                    <a:pt x="10550" y="1874"/>
                    <a:pt x="10383" y="1924"/>
                  </a:cubicBezTo>
                  <a:cubicBezTo>
                    <a:pt x="10276" y="1674"/>
                    <a:pt x="10109" y="1436"/>
                    <a:pt x="9918" y="1234"/>
                  </a:cubicBezTo>
                  <a:cubicBezTo>
                    <a:pt x="9442" y="745"/>
                    <a:pt x="8813" y="498"/>
                    <a:pt x="8183" y="498"/>
                  </a:cubicBezTo>
                  <a:cubicBezTo>
                    <a:pt x="7583" y="498"/>
                    <a:pt x="6983" y="722"/>
                    <a:pt x="6513" y="1174"/>
                  </a:cubicBezTo>
                  <a:cubicBezTo>
                    <a:pt x="6204" y="638"/>
                    <a:pt x="5692" y="246"/>
                    <a:pt x="5084" y="79"/>
                  </a:cubicBezTo>
                  <a:cubicBezTo>
                    <a:pt x="4884" y="26"/>
                    <a:pt x="4682" y="0"/>
                    <a:pt x="4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flipH="1">
              <a:off x="6207166" y="1700352"/>
              <a:ext cx="243261" cy="119071"/>
            </a:xfrm>
            <a:custGeom>
              <a:rect b="b" l="l" r="r" t="t"/>
              <a:pathLst>
                <a:path extrusionOk="0" h="5467" w="11169">
                  <a:moveTo>
                    <a:pt x="1" y="0"/>
                  </a:moveTo>
                  <a:lnTo>
                    <a:pt x="1" y="48"/>
                  </a:lnTo>
                  <a:cubicBezTo>
                    <a:pt x="13" y="96"/>
                    <a:pt x="13" y="143"/>
                    <a:pt x="25" y="191"/>
                  </a:cubicBezTo>
                  <a:cubicBezTo>
                    <a:pt x="72" y="369"/>
                    <a:pt x="144" y="548"/>
                    <a:pt x="239" y="703"/>
                  </a:cubicBezTo>
                  <a:cubicBezTo>
                    <a:pt x="394" y="953"/>
                    <a:pt x="608" y="1167"/>
                    <a:pt x="870" y="1322"/>
                  </a:cubicBezTo>
                  <a:cubicBezTo>
                    <a:pt x="1158" y="1507"/>
                    <a:pt x="1481" y="1603"/>
                    <a:pt x="1816" y="1603"/>
                  </a:cubicBezTo>
                  <a:cubicBezTo>
                    <a:pt x="1849" y="1603"/>
                    <a:pt x="1883" y="1602"/>
                    <a:pt x="1916" y="1600"/>
                  </a:cubicBezTo>
                  <a:lnTo>
                    <a:pt x="1916" y="1600"/>
                  </a:lnTo>
                  <a:cubicBezTo>
                    <a:pt x="1863" y="1834"/>
                    <a:pt x="1902" y="2076"/>
                    <a:pt x="2013" y="2286"/>
                  </a:cubicBezTo>
                  <a:cubicBezTo>
                    <a:pt x="2144" y="2524"/>
                    <a:pt x="2299" y="2739"/>
                    <a:pt x="2489" y="2929"/>
                  </a:cubicBezTo>
                  <a:cubicBezTo>
                    <a:pt x="2584" y="3048"/>
                    <a:pt x="2692" y="3144"/>
                    <a:pt x="2811" y="3227"/>
                  </a:cubicBezTo>
                  <a:cubicBezTo>
                    <a:pt x="2930" y="3310"/>
                    <a:pt x="3084" y="3370"/>
                    <a:pt x="3239" y="3382"/>
                  </a:cubicBezTo>
                  <a:cubicBezTo>
                    <a:pt x="3272" y="3385"/>
                    <a:pt x="3305" y="3387"/>
                    <a:pt x="3338" y="3387"/>
                  </a:cubicBezTo>
                  <a:cubicBezTo>
                    <a:pt x="3585" y="3387"/>
                    <a:pt x="3827" y="3285"/>
                    <a:pt x="4012" y="3113"/>
                  </a:cubicBezTo>
                  <a:lnTo>
                    <a:pt x="4012" y="3113"/>
                  </a:lnTo>
                  <a:cubicBezTo>
                    <a:pt x="4130" y="3627"/>
                    <a:pt x="4450" y="4081"/>
                    <a:pt x="4894" y="4370"/>
                  </a:cubicBezTo>
                  <a:cubicBezTo>
                    <a:pt x="5142" y="4539"/>
                    <a:pt x="5431" y="4633"/>
                    <a:pt x="5733" y="4633"/>
                  </a:cubicBezTo>
                  <a:cubicBezTo>
                    <a:pt x="5751" y="4633"/>
                    <a:pt x="5769" y="4633"/>
                    <a:pt x="5787" y="4632"/>
                  </a:cubicBezTo>
                  <a:cubicBezTo>
                    <a:pt x="6068" y="4609"/>
                    <a:pt x="6349" y="4545"/>
                    <a:pt x="6610" y="4437"/>
                  </a:cubicBezTo>
                  <a:lnTo>
                    <a:pt x="6610" y="4437"/>
                  </a:lnTo>
                  <a:cubicBezTo>
                    <a:pt x="6755" y="4747"/>
                    <a:pt x="6982" y="5013"/>
                    <a:pt x="7252" y="5215"/>
                  </a:cubicBezTo>
                  <a:cubicBezTo>
                    <a:pt x="7452" y="5379"/>
                    <a:pt x="7708" y="5467"/>
                    <a:pt x="7967" y="5467"/>
                  </a:cubicBezTo>
                  <a:cubicBezTo>
                    <a:pt x="8046" y="5467"/>
                    <a:pt x="8126" y="5458"/>
                    <a:pt x="8204" y="5441"/>
                  </a:cubicBezTo>
                  <a:cubicBezTo>
                    <a:pt x="8756" y="5303"/>
                    <a:pt x="9186" y="4854"/>
                    <a:pt x="9301" y="4298"/>
                  </a:cubicBezTo>
                  <a:lnTo>
                    <a:pt x="9301" y="4298"/>
                  </a:lnTo>
                  <a:cubicBezTo>
                    <a:pt x="9478" y="4378"/>
                    <a:pt x="9672" y="4418"/>
                    <a:pt x="9866" y="4418"/>
                  </a:cubicBezTo>
                  <a:cubicBezTo>
                    <a:pt x="9972" y="4418"/>
                    <a:pt x="10077" y="4406"/>
                    <a:pt x="10181" y="4382"/>
                  </a:cubicBezTo>
                  <a:cubicBezTo>
                    <a:pt x="10407" y="4334"/>
                    <a:pt x="10633" y="4227"/>
                    <a:pt x="10812" y="4072"/>
                  </a:cubicBezTo>
                  <a:cubicBezTo>
                    <a:pt x="10931" y="3977"/>
                    <a:pt x="11026" y="3858"/>
                    <a:pt x="11109" y="3715"/>
                  </a:cubicBezTo>
                  <a:cubicBezTo>
                    <a:pt x="11133" y="3667"/>
                    <a:pt x="11157" y="3620"/>
                    <a:pt x="11169" y="3572"/>
                  </a:cubicBezTo>
                  <a:lnTo>
                    <a:pt x="11169" y="3572"/>
                  </a:lnTo>
                  <a:cubicBezTo>
                    <a:pt x="11074" y="3751"/>
                    <a:pt x="10943" y="3894"/>
                    <a:pt x="10788" y="4025"/>
                  </a:cubicBezTo>
                  <a:cubicBezTo>
                    <a:pt x="10597" y="4156"/>
                    <a:pt x="10395" y="4251"/>
                    <a:pt x="10169" y="4298"/>
                  </a:cubicBezTo>
                  <a:cubicBezTo>
                    <a:pt x="10077" y="4317"/>
                    <a:pt x="9985" y="4326"/>
                    <a:pt x="9893" y="4326"/>
                  </a:cubicBezTo>
                  <a:cubicBezTo>
                    <a:pt x="9685" y="4326"/>
                    <a:pt x="9478" y="4278"/>
                    <a:pt x="9288" y="4179"/>
                  </a:cubicBezTo>
                  <a:lnTo>
                    <a:pt x="9240" y="4156"/>
                  </a:lnTo>
                  <a:lnTo>
                    <a:pt x="9240" y="4215"/>
                  </a:lnTo>
                  <a:cubicBezTo>
                    <a:pt x="9133" y="4763"/>
                    <a:pt x="8716" y="5191"/>
                    <a:pt x="8168" y="5322"/>
                  </a:cubicBezTo>
                  <a:cubicBezTo>
                    <a:pt x="8101" y="5336"/>
                    <a:pt x="8032" y="5343"/>
                    <a:pt x="7963" y="5343"/>
                  </a:cubicBezTo>
                  <a:cubicBezTo>
                    <a:pt x="7729" y="5343"/>
                    <a:pt x="7495" y="5265"/>
                    <a:pt x="7311" y="5108"/>
                  </a:cubicBezTo>
                  <a:cubicBezTo>
                    <a:pt x="7037" y="4906"/>
                    <a:pt x="6823" y="4644"/>
                    <a:pt x="6692" y="4334"/>
                  </a:cubicBezTo>
                  <a:lnTo>
                    <a:pt x="6668" y="4287"/>
                  </a:lnTo>
                  <a:lnTo>
                    <a:pt x="6621" y="4310"/>
                  </a:lnTo>
                  <a:cubicBezTo>
                    <a:pt x="6359" y="4429"/>
                    <a:pt x="6073" y="4489"/>
                    <a:pt x="5787" y="4513"/>
                  </a:cubicBezTo>
                  <a:cubicBezTo>
                    <a:pt x="5769" y="4514"/>
                    <a:pt x="5750" y="4514"/>
                    <a:pt x="5731" y="4514"/>
                  </a:cubicBezTo>
                  <a:cubicBezTo>
                    <a:pt x="5454" y="4514"/>
                    <a:pt x="5188" y="4431"/>
                    <a:pt x="4954" y="4275"/>
                  </a:cubicBezTo>
                  <a:cubicBezTo>
                    <a:pt x="4501" y="3977"/>
                    <a:pt x="4192" y="3513"/>
                    <a:pt x="4108" y="2977"/>
                  </a:cubicBezTo>
                  <a:lnTo>
                    <a:pt x="4108" y="2858"/>
                  </a:lnTo>
                  <a:lnTo>
                    <a:pt x="4025" y="2953"/>
                  </a:lnTo>
                  <a:cubicBezTo>
                    <a:pt x="3857" y="3142"/>
                    <a:pt x="3615" y="3257"/>
                    <a:pt x="3364" y="3257"/>
                  </a:cubicBezTo>
                  <a:cubicBezTo>
                    <a:pt x="3331" y="3257"/>
                    <a:pt x="3297" y="3255"/>
                    <a:pt x="3263" y="3251"/>
                  </a:cubicBezTo>
                  <a:cubicBezTo>
                    <a:pt x="3120" y="3251"/>
                    <a:pt x="2977" y="3203"/>
                    <a:pt x="2858" y="3132"/>
                  </a:cubicBezTo>
                  <a:cubicBezTo>
                    <a:pt x="2751" y="3048"/>
                    <a:pt x="2656" y="2953"/>
                    <a:pt x="2561" y="2846"/>
                  </a:cubicBezTo>
                  <a:cubicBezTo>
                    <a:pt x="2382" y="2667"/>
                    <a:pt x="2215" y="2453"/>
                    <a:pt x="2096" y="2227"/>
                  </a:cubicBezTo>
                  <a:cubicBezTo>
                    <a:pt x="1977" y="2024"/>
                    <a:pt x="1953" y="1786"/>
                    <a:pt x="2013" y="1560"/>
                  </a:cubicBezTo>
                  <a:lnTo>
                    <a:pt x="2037" y="1489"/>
                  </a:lnTo>
                  <a:lnTo>
                    <a:pt x="1965" y="1489"/>
                  </a:lnTo>
                  <a:cubicBezTo>
                    <a:pt x="1910" y="1494"/>
                    <a:pt x="1854" y="1497"/>
                    <a:pt x="1799" y="1497"/>
                  </a:cubicBezTo>
                  <a:cubicBezTo>
                    <a:pt x="1483" y="1497"/>
                    <a:pt x="1169" y="1411"/>
                    <a:pt x="906" y="1239"/>
                  </a:cubicBezTo>
                  <a:cubicBezTo>
                    <a:pt x="656" y="1096"/>
                    <a:pt x="441" y="893"/>
                    <a:pt x="287" y="655"/>
                  </a:cubicBezTo>
                  <a:cubicBezTo>
                    <a:pt x="156" y="453"/>
                    <a:pt x="60" y="22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flipH="1">
              <a:off x="6383758" y="1974453"/>
              <a:ext cx="45150" cy="40271"/>
            </a:xfrm>
            <a:custGeom>
              <a:rect b="b" l="l" r="r" t="t"/>
              <a:pathLst>
                <a:path extrusionOk="0" h="1849" w="2073">
                  <a:moveTo>
                    <a:pt x="1964" y="0"/>
                  </a:moveTo>
                  <a:cubicBezTo>
                    <a:pt x="1893" y="0"/>
                    <a:pt x="1830" y="730"/>
                    <a:pt x="1263" y="1203"/>
                  </a:cubicBezTo>
                  <a:cubicBezTo>
                    <a:pt x="680" y="1679"/>
                    <a:pt x="13" y="1572"/>
                    <a:pt x="13" y="1679"/>
                  </a:cubicBezTo>
                  <a:cubicBezTo>
                    <a:pt x="1" y="1715"/>
                    <a:pt x="144" y="1822"/>
                    <a:pt x="418" y="1846"/>
                  </a:cubicBezTo>
                  <a:cubicBezTo>
                    <a:pt x="450" y="1848"/>
                    <a:pt x="481" y="1849"/>
                    <a:pt x="513" y="1849"/>
                  </a:cubicBezTo>
                  <a:cubicBezTo>
                    <a:pt x="860" y="1849"/>
                    <a:pt x="1193" y="1730"/>
                    <a:pt x="1465" y="1500"/>
                  </a:cubicBezTo>
                  <a:cubicBezTo>
                    <a:pt x="1763" y="1238"/>
                    <a:pt x="1966" y="881"/>
                    <a:pt x="2025" y="488"/>
                  </a:cubicBezTo>
                  <a:cubicBezTo>
                    <a:pt x="2073" y="191"/>
                    <a:pt x="2049" y="24"/>
                    <a:pt x="1966" y="0"/>
                  </a:cubicBezTo>
                  <a:cubicBezTo>
                    <a:pt x="1965" y="0"/>
                    <a:pt x="1964" y="0"/>
                    <a:pt x="1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flipH="1">
              <a:off x="6986933" y="2203165"/>
              <a:ext cx="175569" cy="202554"/>
            </a:xfrm>
            <a:custGeom>
              <a:rect b="b" l="l" r="r" t="t"/>
              <a:pathLst>
                <a:path extrusionOk="0" h="9300" w="8061">
                  <a:moveTo>
                    <a:pt x="4036" y="0"/>
                  </a:moveTo>
                  <a:lnTo>
                    <a:pt x="0" y="2322"/>
                  </a:lnTo>
                  <a:lnTo>
                    <a:pt x="0" y="6978"/>
                  </a:lnTo>
                  <a:lnTo>
                    <a:pt x="4036" y="9299"/>
                  </a:lnTo>
                  <a:lnTo>
                    <a:pt x="8061" y="6978"/>
                  </a:lnTo>
                  <a:lnTo>
                    <a:pt x="8061" y="2322"/>
                  </a:lnTo>
                  <a:lnTo>
                    <a:pt x="40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flipH="1">
              <a:off x="6987195" y="2229867"/>
              <a:ext cx="175569" cy="202815"/>
            </a:xfrm>
            <a:custGeom>
              <a:rect b="b" l="l" r="r" t="t"/>
              <a:pathLst>
                <a:path extrusionOk="0" h="9312" w="8061">
                  <a:moveTo>
                    <a:pt x="4037" y="1"/>
                  </a:moveTo>
                  <a:lnTo>
                    <a:pt x="0" y="2334"/>
                  </a:lnTo>
                  <a:lnTo>
                    <a:pt x="0" y="6978"/>
                  </a:lnTo>
                  <a:lnTo>
                    <a:pt x="4037" y="9312"/>
                  </a:lnTo>
                  <a:lnTo>
                    <a:pt x="8061" y="6978"/>
                  </a:lnTo>
                  <a:lnTo>
                    <a:pt x="8061" y="2334"/>
                  </a:lnTo>
                  <a:lnTo>
                    <a:pt x="40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flipH="1">
              <a:off x="6590690" y="2408027"/>
              <a:ext cx="480532" cy="403910"/>
            </a:xfrm>
            <a:custGeom>
              <a:rect b="b" l="l" r="r" t="t"/>
              <a:pathLst>
                <a:path extrusionOk="0" h="18545" w="22063">
                  <a:moveTo>
                    <a:pt x="4179" y="0"/>
                  </a:moveTo>
                  <a:lnTo>
                    <a:pt x="0" y="346"/>
                  </a:lnTo>
                  <a:cubicBezTo>
                    <a:pt x="774" y="2251"/>
                    <a:pt x="7573" y="14466"/>
                    <a:pt x="8870" y="15967"/>
                  </a:cubicBezTo>
                  <a:cubicBezTo>
                    <a:pt x="10300" y="17604"/>
                    <a:pt x="11521" y="18545"/>
                    <a:pt x="12910" y="18545"/>
                  </a:cubicBezTo>
                  <a:cubicBezTo>
                    <a:pt x="13591" y="18545"/>
                    <a:pt x="14314" y="18318"/>
                    <a:pt x="15121" y="17836"/>
                  </a:cubicBezTo>
                  <a:cubicBezTo>
                    <a:pt x="17050" y="16681"/>
                    <a:pt x="22062" y="7811"/>
                    <a:pt x="22062" y="7811"/>
                  </a:cubicBezTo>
                  <a:lnTo>
                    <a:pt x="16550" y="715"/>
                  </a:lnTo>
                  <a:lnTo>
                    <a:pt x="12645" y="7478"/>
                  </a:lnTo>
                  <a:lnTo>
                    <a:pt x="4179" y="0"/>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flipH="1">
              <a:off x="6939997" y="2282400"/>
              <a:ext cx="99077" cy="227035"/>
            </a:xfrm>
            <a:custGeom>
              <a:rect b="b" l="l" r="r" t="t"/>
              <a:pathLst>
                <a:path extrusionOk="0" h="10424" w="4549">
                  <a:moveTo>
                    <a:pt x="535" y="1"/>
                  </a:moveTo>
                  <a:cubicBezTo>
                    <a:pt x="111" y="1"/>
                    <a:pt x="1" y="708"/>
                    <a:pt x="1" y="708"/>
                  </a:cubicBezTo>
                  <a:lnTo>
                    <a:pt x="1965" y="8364"/>
                  </a:lnTo>
                  <a:lnTo>
                    <a:pt x="3882" y="10424"/>
                  </a:lnTo>
                  <a:cubicBezTo>
                    <a:pt x="3882" y="10424"/>
                    <a:pt x="4549" y="9900"/>
                    <a:pt x="4263" y="7662"/>
                  </a:cubicBezTo>
                  <a:cubicBezTo>
                    <a:pt x="3977" y="5423"/>
                    <a:pt x="2906" y="4042"/>
                    <a:pt x="2465" y="3351"/>
                  </a:cubicBezTo>
                  <a:cubicBezTo>
                    <a:pt x="2013" y="2661"/>
                    <a:pt x="1715" y="792"/>
                    <a:pt x="953" y="184"/>
                  </a:cubicBezTo>
                  <a:cubicBezTo>
                    <a:pt x="788" y="52"/>
                    <a:pt x="650" y="1"/>
                    <a:pt x="535"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flipH="1">
              <a:off x="6990309" y="2282270"/>
              <a:ext cx="169078" cy="172715"/>
            </a:xfrm>
            <a:custGeom>
              <a:rect b="b" l="l" r="r" t="t"/>
              <a:pathLst>
                <a:path extrusionOk="0" h="7930" w="7763">
                  <a:moveTo>
                    <a:pt x="3868" y="1"/>
                  </a:moveTo>
                  <a:cubicBezTo>
                    <a:pt x="3768" y="1"/>
                    <a:pt x="3679" y="18"/>
                    <a:pt x="3608" y="59"/>
                  </a:cubicBezTo>
                  <a:cubicBezTo>
                    <a:pt x="2441" y="964"/>
                    <a:pt x="1381" y="2000"/>
                    <a:pt x="441" y="3131"/>
                  </a:cubicBezTo>
                  <a:lnTo>
                    <a:pt x="441" y="3155"/>
                  </a:lnTo>
                  <a:cubicBezTo>
                    <a:pt x="0" y="3858"/>
                    <a:pt x="155" y="4774"/>
                    <a:pt x="798" y="5286"/>
                  </a:cubicBezTo>
                  <a:lnTo>
                    <a:pt x="1036" y="5512"/>
                  </a:lnTo>
                  <a:cubicBezTo>
                    <a:pt x="1024" y="5905"/>
                    <a:pt x="1203" y="6274"/>
                    <a:pt x="1536" y="6489"/>
                  </a:cubicBezTo>
                  <a:cubicBezTo>
                    <a:pt x="1465" y="7215"/>
                    <a:pt x="3155" y="7929"/>
                    <a:pt x="3155" y="7929"/>
                  </a:cubicBezTo>
                  <a:cubicBezTo>
                    <a:pt x="3155" y="7929"/>
                    <a:pt x="7394" y="4822"/>
                    <a:pt x="7608" y="4024"/>
                  </a:cubicBezTo>
                  <a:cubicBezTo>
                    <a:pt x="7763" y="3631"/>
                    <a:pt x="7668" y="3167"/>
                    <a:pt x="7358" y="2869"/>
                  </a:cubicBezTo>
                  <a:cubicBezTo>
                    <a:pt x="7180" y="2238"/>
                    <a:pt x="6906" y="1643"/>
                    <a:pt x="6537" y="1095"/>
                  </a:cubicBezTo>
                  <a:cubicBezTo>
                    <a:pt x="6259" y="718"/>
                    <a:pt x="5817" y="496"/>
                    <a:pt x="5354" y="496"/>
                  </a:cubicBezTo>
                  <a:cubicBezTo>
                    <a:pt x="5320" y="496"/>
                    <a:pt x="5285" y="497"/>
                    <a:pt x="5251" y="500"/>
                  </a:cubicBezTo>
                  <a:cubicBezTo>
                    <a:pt x="5251" y="500"/>
                    <a:pt x="4405" y="1"/>
                    <a:pt x="3868"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flipH="1">
              <a:off x="6911466" y="2346042"/>
              <a:ext cx="175590" cy="202815"/>
            </a:xfrm>
            <a:custGeom>
              <a:rect b="b" l="l" r="r" t="t"/>
              <a:pathLst>
                <a:path extrusionOk="0" h="9312" w="8062">
                  <a:moveTo>
                    <a:pt x="4037" y="1"/>
                  </a:moveTo>
                  <a:lnTo>
                    <a:pt x="1" y="2334"/>
                  </a:lnTo>
                  <a:lnTo>
                    <a:pt x="1" y="6990"/>
                  </a:lnTo>
                  <a:lnTo>
                    <a:pt x="4037" y="9311"/>
                  </a:lnTo>
                  <a:lnTo>
                    <a:pt x="8061" y="6990"/>
                  </a:lnTo>
                  <a:lnTo>
                    <a:pt x="8061" y="2334"/>
                  </a:lnTo>
                  <a:lnTo>
                    <a:pt x="40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flipH="1">
              <a:off x="6910682" y="2372766"/>
              <a:ext cx="175590" cy="202794"/>
            </a:xfrm>
            <a:custGeom>
              <a:rect b="b" l="l" r="r" t="t"/>
              <a:pathLst>
                <a:path extrusionOk="0" h="9311" w="8062">
                  <a:moveTo>
                    <a:pt x="4037" y="0"/>
                  </a:moveTo>
                  <a:lnTo>
                    <a:pt x="1" y="2334"/>
                  </a:lnTo>
                  <a:lnTo>
                    <a:pt x="1" y="6977"/>
                  </a:lnTo>
                  <a:lnTo>
                    <a:pt x="4037" y="9311"/>
                  </a:lnTo>
                  <a:lnTo>
                    <a:pt x="8061" y="6977"/>
                  </a:lnTo>
                  <a:lnTo>
                    <a:pt x="8061" y="2334"/>
                  </a:lnTo>
                  <a:lnTo>
                    <a:pt x="4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flipH="1">
              <a:off x="6794246" y="2570877"/>
              <a:ext cx="11957" cy="96747"/>
            </a:xfrm>
            <a:custGeom>
              <a:rect b="b" l="l" r="r" t="t"/>
              <a:pathLst>
                <a:path extrusionOk="0" h="4442" w="549">
                  <a:moveTo>
                    <a:pt x="500" y="1"/>
                  </a:moveTo>
                  <a:cubicBezTo>
                    <a:pt x="250" y="715"/>
                    <a:pt x="119" y="1465"/>
                    <a:pt x="96" y="2215"/>
                  </a:cubicBezTo>
                  <a:cubicBezTo>
                    <a:pt x="0" y="2953"/>
                    <a:pt x="24" y="3703"/>
                    <a:pt x="167" y="4442"/>
                  </a:cubicBezTo>
                  <a:cubicBezTo>
                    <a:pt x="215" y="4442"/>
                    <a:pt x="191" y="3453"/>
                    <a:pt x="274" y="2227"/>
                  </a:cubicBezTo>
                  <a:cubicBezTo>
                    <a:pt x="358" y="1001"/>
                    <a:pt x="548" y="1"/>
                    <a:pt x="500"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flipH="1">
              <a:off x="6997627" y="2293160"/>
              <a:ext cx="47938" cy="52925"/>
            </a:xfrm>
            <a:custGeom>
              <a:rect b="b" l="l" r="r" t="t"/>
              <a:pathLst>
                <a:path extrusionOk="0" h="2430" w="2201">
                  <a:moveTo>
                    <a:pt x="115" y="1"/>
                  </a:moveTo>
                  <a:cubicBezTo>
                    <a:pt x="42" y="1"/>
                    <a:pt x="1" y="13"/>
                    <a:pt x="1" y="24"/>
                  </a:cubicBezTo>
                  <a:cubicBezTo>
                    <a:pt x="1" y="48"/>
                    <a:pt x="203" y="59"/>
                    <a:pt x="489" y="214"/>
                  </a:cubicBezTo>
                  <a:cubicBezTo>
                    <a:pt x="846" y="405"/>
                    <a:pt x="1096" y="750"/>
                    <a:pt x="1156" y="1155"/>
                  </a:cubicBezTo>
                  <a:cubicBezTo>
                    <a:pt x="1168" y="1238"/>
                    <a:pt x="1168" y="1333"/>
                    <a:pt x="1156" y="1417"/>
                  </a:cubicBezTo>
                  <a:lnTo>
                    <a:pt x="1156" y="1536"/>
                  </a:lnTo>
                  <a:lnTo>
                    <a:pt x="1275" y="1512"/>
                  </a:lnTo>
                  <a:cubicBezTo>
                    <a:pt x="1310" y="1505"/>
                    <a:pt x="1344" y="1502"/>
                    <a:pt x="1379" y="1502"/>
                  </a:cubicBezTo>
                  <a:cubicBezTo>
                    <a:pt x="1521" y="1502"/>
                    <a:pt x="1658" y="1559"/>
                    <a:pt x="1763" y="1655"/>
                  </a:cubicBezTo>
                  <a:cubicBezTo>
                    <a:pt x="1870" y="1750"/>
                    <a:pt x="1954" y="1869"/>
                    <a:pt x="2013" y="2012"/>
                  </a:cubicBezTo>
                  <a:cubicBezTo>
                    <a:pt x="2049" y="2143"/>
                    <a:pt x="2085" y="2286"/>
                    <a:pt x="2096" y="2429"/>
                  </a:cubicBezTo>
                  <a:cubicBezTo>
                    <a:pt x="2097" y="2429"/>
                    <a:pt x="2098" y="2429"/>
                    <a:pt x="2099" y="2429"/>
                  </a:cubicBezTo>
                  <a:cubicBezTo>
                    <a:pt x="2125" y="2429"/>
                    <a:pt x="2201" y="2254"/>
                    <a:pt x="2120" y="1988"/>
                  </a:cubicBezTo>
                  <a:cubicBezTo>
                    <a:pt x="2073" y="1822"/>
                    <a:pt x="1989" y="1655"/>
                    <a:pt x="1858" y="1536"/>
                  </a:cubicBezTo>
                  <a:cubicBezTo>
                    <a:pt x="1733" y="1401"/>
                    <a:pt x="1552" y="1320"/>
                    <a:pt x="1361" y="1320"/>
                  </a:cubicBezTo>
                  <a:cubicBezTo>
                    <a:pt x="1359" y="1320"/>
                    <a:pt x="1357" y="1320"/>
                    <a:pt x="1354" y="1320"/>
                  </a:cubicBezTo>
                  <a:lnTo>
                    <a:pt x="1354" y="1320"/>
                  </a:lnTo>
                  <a:cubicBezTo>
                    <a:pt x="1357" y="1255"/>
                    <a:pt x="1354" y="1193"/>
                    <a:pt x="1346" y="1131"/>
                  </a:cubicBezTo>
                  <a:cubicBezTo>
                    <a:pt x="1275" y="667"/>
                    <a:pt x="965" y="274"/>
                    <a:pt x="537" y="95"/>
                  </a:cubicBezTo>
                  <a:cubicBezTo>
                    <a:pt x="356" y="22"/>
                    <a:pt x="209" y="1"/>
                    <a:pt x="115"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flipH="1">
              <a:off x="7017796" y="2325046"/>
              <a:ext cx="50835" cy="33519"/>
            </a:xfrm>
            <a:custGeom>
              <a:rect b="b" l="l" r="r" t="t"/>
              <a:pathLst>
                <a:path extrusionOk="0" h="1539" w="2334">
                  <a:moveTo>
                    <a:pt x="2310" y="0"/>
                  </a:moveTo>
                  <a:lnTo>
                    <a:pt x="2310" y="0"/>
                  </a:lnTo>
                  <a:cubicBezTo>
                    <a:pt x="1358" y="155"/>
                    <a:pt x="512" y="715"/>
                    <a:pt x="0" y="1536"/>
                  </a:cubicBezTo>
                  <a:cubicBezTo>
                    <a:pt x="2" y="1538"/>
                    <a:pt x="3" y="1538"/>
                    <a:pt x="6" y="1538"/>
                  </a:cubicBezTo>
                  <a:cubicBezTo>
                    <a:pt x="67" y="1538"/>
                    <a:pt x="476" y="1092"/>
                    <a:pt x="1096" y="679"/>
                  </a:cubicBezTo>
                  <a:cubicBezTo>
                    <a:pt x="1727" y="250"/>
                    <a:pt x="2334" y="60"/>
                    <a:pt x="2310" y="0"/>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flipH="1">
              <a:off x="7044236" y="2293922"/>
              <a:ext cx="61224" cy="42841"/>
            </a:xfrm>
            <a:custGeom>
              <a:rect b="b" l="l" r="r" t="t"/>
              <a:pathLst>
                <a:path extrusionOk="0" h="1967" w="2811">
                  <a:moveTo>
                    <a:pt x="2810" y="1"/>
                  </a:moveTo>
                  <a:lnTo>
                    <a:pt x="2810" y="1"/>
                  </a:lnTo>
                  <a:cubicBezTo>
                    <a:pt x="1656" y="286"/>
                    <a:pt x="655" y="977"/>
                    <a:pt x="1" y="1965"/>
                  </a:cubicBezTo>
                  <a:cubicBezTo>
                    <a:pt x="2" y="1966"/>
                    <a:pt x="4" y="1967"/>
                    <a:pt x="6" y="1967"/>
                  </a:cubicBezTo>
                  <a:cubicBezTo>
                    <a:pt x="77" y="1967"/>
                    <a:pt x="571" y="1390"/>
                    <a:pt x="1322" y="870"/>
                  </a:cubicBezTo>
                  <a:cubicBezTo>
                    <a:pt x="2096" y="322"/>
                    <a:pt x="2810" y="60"/>
                    <a:pt x="2810"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flipH="1">
              <a:off x="6332662" y="4497601"/>
              <a:ext cx="322366" cy="262449"/>
            </a:xfrm>
            <a:custGeom>
              <a:rect b="b" l="l" r="r" t="t"/>
              <a:pathLst>
                <a:path extrusionOk="0" h="12050" w="14801">
                  <a:moveTo>
                    <a:pt x="14741" y="1"/>
                  </a:moveTo>
                  <a:lnTo>
                    <a:pt x="7347" y="108"/>
                  </a:lnTo>
                  <a:lnTo>
                    <a:pt x="7704" y="7716"/>
                  </a:lnTo>
                  <a:cubicBezTo>
                    <a:pt x="7704" y="7716"/>
                    <a:pt x="84" y="10633"/>
                    <a:pt x="1" y="12050"/>
                  </a:cubicBezTo>
                  <a:lnTo>
                    <a:pt x="14800" y="11895"/>
                  </a:lnTo>
                  <a:lnTo>
                    <a:pt x="147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flipH="1">
              <a:off x="6377268" y="4650867"/>
              <a:ext cx="26746" cy="24306"/>
            </a:xfrm>
            <a:custGeom>
              <a:rect b="b" l="l" r="r" t="t"/>
              <a:pathLst>
                <a:path extrusionOk="0" h="1116" w="1228">
                  <a:moveTo>
                    <a:pt x="751" y="0"/>
                  </a:moveTo>
                  <a:lnTo>
                    <a:pt x="799" y="48"/>
                  </a:lnTo>
                  <a:cubicBezTo>
                    <a:pt x="735" y="25"/>
                    <a:pt x="669" y="14"/>
                    <a:pt x="604" y="14"/>
                  </a:cubicBezTo>
                  <a:cubicBezTo>
                    <a:pt x="368" y="14"/>
                    <a:pt x="142" y="160"/>
                    <a:pt x="49" y="393"/>
                  </a:cubicBezTo>
                  <a:cubicBezTo>
                    <a:pt x="1" y="715"/>
                    <a:pt x="203" y="1024"/>
                    <a:pt x="513" y="1108"/>
                  </a:cubicBezTo>
                  <a:cubicBezTo>
                    <a:pt x="545" y="1113"/>
                    <a:pt x="577" y="1115"/>
                    <a:pt x="609" y="1115"/>
                  </a:cubicBezTo>
                  <a:cubicBezTo>
                    <a:pt x="870" y="1115"/>
                    <a:pt x="1104" y="945"/>
                    <a:pt x="1168" y="679"/>
                  </a:cubicBezTo>
                  <a:cubicBezTo>
                    <a:pt x="1227" y="381"/>
                    <a:pt x="1037" y="84"/>
                    <a:pt x="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flipH="1">
              <a:off x="6332662" y="4730734"/>
              <a:ext cx="323912" cy="29316"/>
            </a:xfrm>
            <a:custGeom>
              <a:rect b="b" l="l" r="r" t="t"/>
              <a:pathLst>
                <a:path extrusionOk="0" h="1346" w="14872">
                  <a:moveTo>
                    <a:pt x="14824" y="0"/>
                  </a:moveTo>
                  <a:lnTo>
                    <a:pt x="655" y="596"/>
                  </a:lnTo>
                  <a:cubicBezTo>
                    <a:pt x="655" y="596"/>
                    <a:pt x="0" y="882"/>
                    <a:pt x="72" y="1346"/>
                  </a:cubicBezTo>
                  <a:lnTo>
                    <a:pt x="14871" y="1191"/>
                  </a:lnTo>
                  <a:lnTo>
                    <a:pt x="148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flipH="1">
              <a:off x="6462318" y="4662911"/>
              <a:ext cx="30361" cy="19406"/>
            </a:xfrm>
            <a:custGeom>
              <a:rect b="b" l="l" r="r" t="t"/>
              <a:pathLst>
                <a:path extrusionOk="0" h="891" w="1394">
                  <a:moveTo>
                    <a:pt x="221" y="0"/>
                  </a:moveTo>
                  <a:cubicBezTo>
                    <a:pt x="84" y="0"/>
                    <a:pt x="1" y="33"/>
                    <a:pt x="12" y="66"/>
                  </a:cubicBezTo>
                  <a:cubicBezTo>
                    <a:pt x="12" y="138"/>
                    <a:pt x="357" y="162"/>
                    <a:pt x="714" y="388"/>
                  </a:cubicBezTo>
                  <a:cubicBezTo>
                    <a:pt x="1052" y="602"/>
                    <a:pt x="1252" y="891"/>
                    <a:pt x="1323" y="891"/>
                  </a:cubicBezTo>
                  <a:cubicBezTo>
                    <a:pt x="1327" y="891"/>
                    <a:pt x="1330" y="890"/>
                    <a:pt x="1334" y="888"/>
                  </a:cubicBezTo>
                  <a:cubicBezTo>
                    <a:pt x="1393" y="864"/>
                    <a:pt x="1286" y="447"/>
                    <a:pt x="845" y="186"/>
                  </a:cubicBezTo>
                  <a:cubicBezTo>
                    <a:pt x="609" y="45"/>
                    <a:pt x="379"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flipH="1">
              <a:off x="6503047" y="4677917"/>
              <a:ext cx="23087" cy="24829"/>
            </a:xfrm>
            <a:custGeom>
              <a:rect b="b" l="l" r="r" t="t"/>
              <a:pathLst>
                <a:path extrusionOk="0" h="1140" w="1060">
                  <a:moveTo>
                    <a:pt x="86" y="0"/>
                  </a:moveTo>
                  <a:cubicBezTo>
                    <a:pt x="33" y="0"/>
                    <a:pt x="0" y="13"/>
                    <a:pt x="0" y="32"/>
                  </a:cubicBezTo>
                  <a:cubicBezTo>
                    <a:pt x="0" y="104"/>
                    <a:pt x="298" y="223"/>
                    <a:pt x="548" y="520"/>
                  </a:cubicBezTo>
                  <a:cubicBezTo>
                    <a:pt x="793" y="813"/>
                    <a:pt x="867" y="1140"/>
                    <a:pt x="937" y="1140"/>
                  </a:cubicBezTo>
                  <a:cubicBezTo>
                    <a:pt x="938" y="1140"/>
                    <a:pt x="939" y="1140"/>
                    <a:pt x="941" y="1140"/>
                  </a:cubicBezTo>
                  <a:cubicBezTo>
                    <a:pt x="1012" y="1140"/>
                    <a:pt x="1060" y="735"/>
                    <a:pt x="738" y="354"/>
                  </a:cubicBezTo>
                  <a:cubicBezTo>
                    <a:pt x="514" y="86"/>
                    <a:pt x="227" y="0"/>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flipH="1">
              <a:off x="6541423" y="4692096"/>
              <a:ext cx="16879" cy="26985"/>
            </a:xfrm>
            <a:custGeom>
              <a:rect b="b" l="l" r="r" t="t"/>
              <a:pathLst>
                <a:path extrusionOk="0" h="1239" w="775">
                  <a:moveTo>
                    <a:pt x="53" y="1"/>
                  </a:moveTo>
                  <a:cubicBezTo>
                    <a:pt x="39" y="1"/>
                    <a:pt x="29" y="4"/>
                    <a:pt x="25" y="12"/>
                  </a:cubicBezTo>
                  <a:cubicBezTo>
                    <a:pt x="1" y="72"/>
                    <a:pt x="215" y="286"/>
                    <a:pt x="358" y="608"/>
                  </a:cubicBezTo>
                  <a:cubicBezTo>
                    <a:pt x="513" y="941"/>
                    <a:pt x="548" y="1239"/>
                    <a:pt x="620" y="1239"/>
                  </a:cubicBezTo>
                  <a:cubicBezTo>
                    <a:pt x="679" y="1239"/>
                    <a:pt x="775" y="893"/>
                    <a:pt x="584" y="501"/>
                  </a:cubicBezTo>
                  <a:cubicBezTo>
                    <a:pt x="419" y="170"/>
                    <a:pt x="146"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flipH="1">
              <a:off x="6455850" y="4620745"/>
              <a:ext cx="34979" cy="7710"/>
            </a:xfrm>
            <a:custGeom>
              <a:rect b="b" l="l" r="r" t="t"/>
              <a:pathLst>
                <a:path extrusionOk="0" h="354" w="1606">
                  <a:moveTo>
                    <a:pt x="745" y="0"/>
                  </a:moveTo>
                  <a:cubicBezTo>
                    <a:pt x="298" y="0"/>
                    <a:pt x="0" y="196"/>
                    <a:pt x="34" y="252"/>
                  </a:cubicBezTo>
                  <a:cubicBezTo>
                    <a:pt x="43" y="267"/>
                    <a:pt x="70" y="272"/>
                    <a:pt x="111" y="272"/>
                  </a:cubicBezTo>
                  <a:cubicBezTo>
                    <a:pt x="209" y="272"/>
                    <a:pt x="387" y="244"/>
                    <a:pt x="608" y="244"/>
                  </a:cubicBezTo>
                  <a:cubicBezTo>
                    <a:pt x="672" y="244"/>
                    <a:pt x="739" y="246"/>
                    <a:pt x="808" y="252"/>
                  </a:cubicBezTo>
                  <a:cubicBezTo>
                    <a:pt x="1137" y="280"/>
                    <a:pt x="1399" y="353"/>
                    <a:pt x="1513" y="353"/>
                  </a:cubicBezTo>
                  <a:cubicBezTo>
                    <a:pt x="1543" y="353"/>
                    <a:pt x="1562" y="348"/>
                    <a:pt x="1570" y="336"/>
                  </a:cubicBezTo>
                  <a:cubicBezTo>
                    <a:pt x="1606" y="276"/>
                    <a:pt x="1296" y="14"/>
                    <a:pt x="820" y="2"/>
                  </a:cubicBezTo>
                  <a:cubicBezTo>
                    <a:pt x="794" y="1"/>
                    <a:pt x="769" y="0"/>
                    <a:pt x="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flipH="1">
              <a:off x="5978432" y="4495009"/>
              <a:ext cx="168076" cy="387074"/>
            </a:xfrm>
            <a:custGeom>
              <a:rect b="b" l="l" r="r" t="t"/>
              <a:pathLst>
                <a:path extrusionOk="0" h="17772" w="7717">
                  <a:moveTo>
                    <a:pt x="751" y="1"/>
                  </a:moveTo>
                  <a:lnTo>
                    <a:pt x="1561" y="9192"/>
                  </a:lnTo>
                  <a:lnTo>
                    <a:pt x="96" y="16646"/>
                  </a:lnTo>
                  <a:cubicBezTo>
                    <a:pt x="1" y="17158"/>
                    <a:pt x="334" y="17646"/>
                    <a:pt x="846" y="17753"/>
                  </a:cubicBezTo>
                  <a:cubicBezTo>
                    <a:pt x="858" y="17753"/>
                    <a:pt x="882" y="17753"/>
                    <a:pt x="906" y="17765"/>
                  </a:cubicBezTo>
                  <a:cubicBezTo>
                    <a:pt x="943" y="17769"/>
                    <a:pt x="981" y="17772"/>
                    <a:pt x="1019" y="17772"/>
                  </a:cubicBezTo>
                  <a:cubicBezTo>
                    <a:pt x="1280" y="17772"/>
                    <a:pt x="1539" y="17665"/>
                    <a:pt x="1715" y="17467"/>
                  </a:cubicBezTo>
                  <a:cubicBezTo>
                    <a:pt x="3037" y="16026"/>
                    <a:pt x="7716" y="10645"/>
                    <a:pt x="7716" y="10157"/>
                  </a:cubicBezTo>
                  <a:cubicBezTo>
                    <a:pt x="7716" y="9371"/>
                    <a:pt x="7561" y="286"/>
                    <a:pt x="7561" y="286"/>
                  </a:cubicBezTo>
                  <a:lnTo>
                    <a:pt x="7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flipH="1">
              <a:off x="5977409" y="4700133"/>
              <a:ext cx="149389" cy="182037"/>
            </a:xfrm>
            <a:custGeom>
              <a:rect b="b" l="l" r="r" t="t"/>
              <a:pathLst>
                <a:path extrusionOk="0" h="8358" w="6859">
                  <a:moveTo>
                    <a:pt x="6823" y="1"/>
                  </a:moveTo>
                  <a:lnTo>
                    <a:pt x="1" y="8347"/>
                  </a:lnTo>
                  <a:cubicBezTo>
                    <a:pt x="46" y="8354"/>
                    <a:pt x="92" y="8357"/>
                    <a:pt x="137" y="8357"/>
                  </a:cubicBezTo>
                  <a:cubicBezTo>
                    <a:pt x="402" y="8357"/>
                    <a:pt x="663" y="8242"/>
                    <a:pt x="846" y="8049"/>
                  </a:cubicBezTo>
                  <a:cubicBezTo>
                    <a:pt x="4489" y="4025"/>
                    <a:pt x="6025" y="2060"/>
                    <a:pt x="6561" y="1334"/>
                  </a:cubicBezTo>
                  <a:cubicBezTo>
                    <a:pt x="6764" y="1060"/>
                    <a:pt x="6859" y="727"/>
                    <a:pt x="6847" y="393"/>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flipH="1">
              <a:off x="6003588" y="4635817"/>
              <a:ext cx="25962" cy="23457"/>
            </a:xfrm>
            <a:custGeom>
              <a:rect b="b" l="l" r="r" t="t"/>
              <a:pathLst>
                <a:path extrusionOk="0" h="1077" w="1192">
                  <a:moveTo>
                    <a:pt x="611" y="0"/>
                  </a:moveTo>
                  <a:cubicBezTo>
                    <a:pt x="476" y="0"/>
                    <a:pt x="339" y="48"/>
                    <a:pt x="227" y="144"/>
                  </a:cubicBezTo>
                  <a:lnTo>
                    <a:pt x="274" y="108"/>
                  </a:lnTo>
                  <a:lnTo>
                    <a:pt x="274" y="108"/>
                  </a:lnTo>
                  <a:cubicBezTo>
                    <a:pt x="48" y="298"/>
                    <a:pt x="1" y="620"/>
                    <a:pt x="167" y="870"/>
                  </a:cubicBezTo>
                  <a:cubicBezTo>
                    <a:pt x="274" y="1005"/>
                    <a:pt x="432" y="1077"/>
                    <a:pt x="592" y="1077"/>
                  </a:cubicBezTo>
                  <a:cubicBezTo>
                    <a:pt x="700" y="1077"/>
                    <a:pt x="810" y="1044"/>
                    <a:pt x="905" y="977"/>
                  </a:cubicBezTo>
                  <a:cubicBezTo>
                    <a:pt x="1144" y="775"/>
                    <a:pt x="1191" y="441"/>
                    <a:pt x="1025" y="179"/>
                  </a:cubicBezTo>
                  <a:cubicBezTo>
                    <a:pt x="911" y="60"/>
                    <a:pt x="762"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flipH="1">
              <a:off x="6086047" y="4770221"/>
              <a:ext cx="42297" cy="21214"/>
            </a:xfrm>
            <a:custGeom>
              <a:rect b="b" l="l" r="r" t="t"/>
              <a:pathLst>
                <a:path extrusionOk="0" h="974" w="1942">
                  <a:moveTo>
                    <a:pt x="560" y="0"/>
                  </a:moveTo>
                  <a:cubicBezTo>
                    <a:pt x="477" y="0"/>
                    <a:pt x="393" y="7"/>
                    <a:pt x="310" y="21"/>
                  </a:cubicBezTo>
                  <a:cubicBezTo>
                    <a:pt x="96" y="69"/>
                    <a:pt x="0" y="140"/>
                    <a:pt x="0" y="164"/>
                  </a:cubicBezTo>
                  <a:cubicBezTo>
                    <a:pt x="60" y="160"/>
                    <a:pt x="119" y="158"/>
                    <a:pt x="179" y="158"/>
                  </a:cubicBezTo>
                  <a:cubicBezTo>
                    <a:pt x="476" y="158"/>
                    <a:pt x="772" y="208"/>
                    <a:pt x="1060" y="307"/>
                  </a:cubicBezTo>
                  <a:cubicBezTo>
                    <a:pt x="1381" y="473"/>
                    <a:pt x="1679" y="700"/>
                    <a:pt x="1917" y="974"/>
                  </a:cubicBezTo>
                  <a:cubicBezTo>
                    <a:pt x="1941" y="950"/>
                    <a:pt x="1917" y="819"/>
                    <a:pt x="1798" y="640"/>
                  </a:cubicBezTo>
                  <a:cubicBezTo>
                    <a:pt x="1513" y="233"/>
                    <a:pt x="1046" y="0"/>
                    <a:pt x="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flipH="1">
              <a:off x="6098244" y="4805766"/>
              <a:ext cx="38921" cy="13416"/>
            </a:xfrm>
            <a:custGeom>
              <a:rect b="b" l="l" r="r" t="t"/>
              <a:pathLst>
                <a:path extrusionOk="0" h="616" w="1787">
                  <a:moveTo>
                    <a:pt x="611" y="0"/>
                  </a:moveTo>
                  <a:cubicBezTo>
                    <a:pt x="394" y="0"/>
                    <a:pt x="180" y="66"/>
                    <a:pt x="1" y="199"/>
                  </a:cubicBezTo>
                  <a:cubicBezTo>
                    <a:pt x="298" y="199"/>
                    <a:pt x="608" y="223"/>
                    <a:pt x="905" y="258"/>
                  </a:cubicBezTo>
                  <a:cubicBezTo>
                    <a:pt x="1191" y="354"/>
                    <a:pt x="1477" y="473"/>
                    <a:pt x="1751" y="615"/>
                  </a:cubicBezTo>
                  <a:cubicBezTo>
                    <a:pt x="1786" y="580"/>
                    <a:pt x="1501" y="199"/>
                    <a:pt x="953" y="56"/>
                  </a:cubicBezTo>
                  <a:cubicBezTo>
                    <a:pt x="842" y="19"/>
                    <a:pt x="726"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flipH="1">
              <a:off x="6062198" y="4734785"/>
              <a:ext cx="57848" cy="20430"/>
            </a:xfrm>
            <a:custGeom>
              <a:rect b="b" l="l" r="r" t="t"/>
              <a:pathLst>
                <a:path extrusionOk="0" h="938" w="2656">
                  <a:moveTo>
                    <a:pt x="668" y="0"/>
                  </a:moveTo>
                  <a:cubicBezTo>
                    <a:pt x="446" y="0"/>
                    <a:pt x="222" y="29"/>
                    <a:pt x="0" y="88"/>
                  </a:cubicBezTo>
                  <a:cubicBezTo>
                    <a:pt x="12" y="148"/>
                    <a:pt x="655" y="88"/>
                    <a:pt x="1393" y="315"/>
                  </a:cubicBezTo>
                  <a:cubicBezTo>
                    <a:pt x="2093" y="540"/>
                    <a:pt x="2568" y="937"/>
                    <a:pt x="2646" y="937"/>
                  </a:cubicBezTo>
                  <a:cubicBezTo>
                    <a:pt x="2650" y="937"/>
                    <a:pt x="2654" y="936"/>
                    <a:pt x="2655" y="934"/>
                  </a:cubicBezTo>
                  <a:cubicBezTo>
                    <a:pt x="2158" y="335"/>
                    <a:pt x="1426" y="0"/>
                    <a:pt x="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flipH="1">
              <a:off x="6062459" y="4687021"/>
              <a:ext cx="52403" cy="8189"/>
            </a:xfrm>
            <a:custGeom>
              <a:rect b="b" l="l" r="r" t="t"/>
              <a:pathLst>
                <a:path extrusionOk="0" h="376" w="2406">
                  <a:moveTo>
                    <a:pt x="1353" y="1"/>
                  </a:moveTo>
                  <a:cubicBezTo>
                    <a:pt x="1299" y="1"/>
                    <a:pt x="1245" y="3"/>
                    <a:pt x="1191" y="7"/>
                  </a:cubicBezTo>
                  <a:cubicBezTo>
                    <a:pt x="1158" y="5"/>
                    <a:pt x="1125" y="4"/>
                    <a:pt x="1092" y="4"/>
                  </a:cubicBezTo>
                  <a:cubicBezTo>
                    <a:pt x="698" y="4"/>
                    <a:pt x="319" y="134"/>
                    <a:pt x="0" y="364"/>
                  </a:cubicBezTo>
                  <a:cubicBezTo>
                    <a:pt x="3" y="372"/>
                    <a:pt x="14" y="375"/>
                    <a:pt x="33" y="375"/>
                  </a:cubicBezTo>
                  <a:cubicBezTo>
                    <a:pt x="157" y="375"/>
                    <a:pt x="620" y="220"/>
                    <a:pt x="1191" y="210"/>
                  </a:cubicBezTo>
                  <a:cubicBezTo>
                    <a:pt x="1214" y="209"/>
                    <a:pt x="1237" y="209"/>
                    <a:pt x="1260" y="209"/>
                  </a:cubicBezTo>
                  <a:cubicBezTo>
                    <a:pt x="1811" y="209"/>
                    <a:pt x="2253" y="325"/>
                    <a:pt x="2374" y="325"/>
                  </a:cubicBezTo>
                  <a:cubicBezTo>
                    <a:pt x="2392" y="325"/>
                    <a:pt x="2403" y="323"/>
                    <a:pt x="2406" y="317"/>
                  </a:cubicBezTo>
                  <a:cubicBezTo>
                    <a:pt x="2093" y="109"/>
                    <a:pt x="1726"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flipH="1">
              <a:off x="6065835" y="4627279"/>
              <a:ext cx="54210" cy="12981"/>
            </a:xfrm>
            <a:custGeom>
              <a:rect b="b" l="l" r="r" t="t"/>
              <a:pathLst>
                <a:path extrusionOk="0" h="596" w="2489">
                  <a:moveTo>
                    <a:pt x="1413" y="0"/>
                  </a:moveTo>
                  <a:cubicBezTo>
                    <a:pt x="1343" y="0"/>
                    <a:pt x="1273" y="4"/>
                    <a:pt x="1203" y="12"/>
                  </a:cubicBezTo>
                  <a:cubicBezTo>
                    <a:pt x="881" y="36"/>
                    <a:pt x="572" y="143"/>
                    <a:pt x="298" y="321"/>
                  </a:cubicBezTo>
                  <a:cubicBezTo>
                    <a:pt x="96" y="452"/>
                    <a:pt x="0" y="583"/>
                    <a:pt x="24" y="595"/>
                  </a:cubicBezTo>
                  <a:cubicBezTo>
                    <a:pt x="405" y="417"/>
                    <a:pt x="810" y="286"/>
                    <a:pt x="1227" y="214"/>
                  </a:cubicBezTo>
                  <a:cubicBezTo>
                    <a:pt x="1268" y="213"/>
                    <a:pt x="1310" y="212"/>
                    <a:pt x="1352" y="212"/>
                  </a:cubicBezTo>
                  <a:cubicBezTo>
                    <a:pt x="1729" y="212"/>
                    <a:pt x="2112" y="261"/>
                    <a:pt x="2477" y="357"/>
                  </a:cubicBezTo>
                  <a:cubicBezTo>
                    <a:pt x="2489" y="333"/>
                    <a:pt x="2382" y="226"/>
                    <a:pt x="2143" y="143"/>
                  </a:cubicBezTo>
                  <a:cubicBezTo>
                    <a:pt x="1911" y="50"/>
                    <a:pt x="1663" y="0"/>
                    <a:pt x="1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flipH="1">
              <a:off x="6067382" y="4580212"/>
              <a:ext cx="60178" cy="40598"/>
            </a:xfrm>
            <a:custGeom>
              <a:rect b="b" l="l" r="r" t="t"/>
              <a:pathLst>
                <a:path extrusionOk="0" h="1864" w="2763">
                  <a:moveTo>
                    <a:pt x="2333" y="168"/>
                  </a:moveTo>
                  <a:cubicBezTo>
                    <a:pt x="2382" y="168"/>
                    <a:pt x="2434" y="189"/>
                    <a:pt x="2477" y="232"/>
                  </a:cubicBezTo>
                  <a:cubicBezTo>
                    <a:pt x="2548" y="304"/>
                    <a:pt x="2584" y="411"/>
                    <a:pt x="2584" y="518"/>
                  </a:cubicBezTo>
                  <a:cubicBezTo>
                    <a:pt x="2563" y="985"/>
                    <a:pt x="2262" y="1397"/>
                    <a:pt x="1838" y="1559"/>
                  </a:cubicBezTo>
                  <a:lnTo>
                    <a:pt x="1838" y="1559"/>
                  </a:lnTo>
                  <a:cubicBezTo>
                    <a:pt x="1810" y="1499"/>
                    <a:pt x="1774" y="1441"/>
                    <a:pt x="1726" y="1387"/>
                  </a:cubicBezTo>
                  <a:cubicBezTo>
                    <a:pt x="1702" y="1352"/>
                    <a:pt x="1677" y="1317"/>
                    <a:pt x="1652" y="1283"/>
                  </a:cubicBezTo>
                  <a:lnTo>
                    <a:pt x="1652" y="1283"/>
                  </a:lnTo>
                  <a:cubicBezTo>
                    <a:pt x="1708" y="1065"/>
                    <a:pt x="1786" y="852"/>
                    <a:pt x="1881" y="649"/>
                  </a:cubicBezTo>
                  <a:cubicBezTo>
                    <a:pt x="1953" y="458"/>
                    <a:pt x="2072" y="304"/>
                    <a:pt x="2238" y="196"/>
                  </a:cubicBezTo>
                  <a:cubicBezTo>
                    <a:pt x="2267" y="177"/>
                    <a:pt x="2299" y="168"/>
                    <a:pt x="2333" y="168"/>
                  </a:cubicBezTo>
                  <a:close/>
                  <a:moveTo>
                    <a:pt x="1626" y="1390"/>
                  </a:moveTo>
                  <a:lnTo>
                    <a:pt x="1626" y="1390"/>
                  </a:lnTo>
                  <a:cubicBezTo>
                    <a:pt x="1684" y="1450"/>
                    <a:pt x="1740" y="1511"/>
                    <a:pt x="1794" y="1575"/>
                  </a:cubicBezTo>
                  <a:lnTo>
                    <a:pt x="1794" y="1575"/>
                  </a:lnTo>
                  <a:cubicBezTo>
                    <a:pt x="1745" y="1591"/>
                    <a:pt x="1695" y="1604"/>
                    <a:pt x="1643" y="1613"/>
                  </a:cubicBezTo>
                  <a:cubicBezTo>
                    <a:pt x="1623" y="1616"/>
                    <a:pt x="1604" y="1619"/>
                    <a:pt x="1584" y="1621"/>
                  </a:cubicBezTo>
                  <a:lnTo>
                    <a:pt x="1584" y="1621"/>
                  </a:lnTo>
                  <a:cubicBezTo>
                    <a:pt x="1595" y="1544"/>
                    <a:pt x="1609" y="1466"/>
                    <a:pt x="1626" y="1390"/>
                  </a:cubicBezTo>
                  <a:close/>
                  <a:moveTo>
                    <a:pt x="404" y="600"/>
                  </a:moveTo>
                  <a:cubicBezTo>
                    <a:pt x="412" y="600"/>
                    <a:pt x="420" y="600"/>
                    <a:pt x="429" y="601"/>
                  </a:cubicBezTo>
                  <a:cubicBezTo>
                    <a:pt x="631" y="637"/>
                    <a:pt x="810" y="720"/>
                    <a:pt x="976" y="827"/>
                  </a:cubicBezTo>
                  <a:cubicBezTo>
                    <a:pt x="1176" y="972"/>
                    <a:pt x="1363" y="1128"/>
                    <a:pt x="1537" y="1299"/>
                  </a:cubicBezTo>
                  <a:lnTo>
                    <a:pt x="1537" y="1299"/>
                  </a:lnTo>
                  <a:cubicBezTo>
                    <a:pt x="1528" y="1372"/>
                    <a:pt x="1524" y="1445"/>
                    <a:pt x="1524" y="1518"/>
                  </a:cubicBezTo>
                  <a:cubicBezTo>
                    <a:pt x="1516" y="1553"/>
                    <a:pt x="1512" y="1590"/>
                    <a:pt x="1512" y="1627"/>
                  </a:cubicBezTo>
                  <a:lnTo>
                    <a:pt x="1512" y="1627"/>
                  </a:lnTo>
                  <a:cubicBezTo>
                    <a:pt x="1482" y="1629"/>
                    <a:pt x="1453" y="1630"/>
                    <a:pt x="1423" y="1630"/>
                  </a:cubicBezTo>
                  <a:cubicBezTo>
                    <a:pt x="965" y="1630"/>
                    <a:pt x="531" y="1408"/>
                    <a:pt x="274" y="1018"/>
                  </a:cubicBezTo>
                  <a:cubicBezTo>
                    <a:pt x="214" y="935"/>
                    <a:pt x="191" y="827"/>
                    <a:pt x="214" y="720"/>
                  </a:cubicBezTo>
                  <a:cubicBezTo>
                    <a:pt x="247" y="655"/>
                    <a:pt x="319" y="600"/>
                    <a:pt x="404" y="600"/>
                  </a:cubicBezTo>
                  <a:close/>
                  <a:moveTo>
                    <a:pt x="2338" y="1"/>
                  </a:moveTo>
                  <a:cubicBezTo>
                    <a:pt x="2280" y="1"/>
                    <a:pt x="2222" y="14"/>
                    <a:pt x="2167" y="42"/>
                  </a:cubicBezTo>
                  <a:cubicBezTo>
                    <a:pt x="1965" y="173"/>
                    <a:pt x="1810" y="363"/>
                    <a:pt x="1738" y="577"/>
                  </a:cubicBezTo>
                  <a:cubicBezTo>
                    <a:pt x="1656" y="766"/>
                    <a:pt x="1592" y="963"/>
                    <a:pt x="1556" y="1165"/>
                  </a:cubicBezTo>
                  <a:lnTo>
                    <a:pt x="1556" y="1165"/>
                  </a:lnTo>
                  <a:cubicBezTo>
                    <a:pt x="1411" y="996"/>
                    <a:pt x="1244" y="846"/>
                    <a:pt x="1060" y="720"/>
                  </a:cubicBezTo>
                  <a:cubicBezTo>
                    <a:pt x="869" y="565"/>
                    <a:pt x="655" y="470"/>
                    <a:pt x="429" y="434"/>
                  </a:cubicBezTo>
                  <a:cubicBezTo>
                    <a:pt x="420" y="434"/>
                    <a:pt x="411" y="433"/>
                    <a:pt x="402" y="433"/>
                  </a:cubicBezTo>
                  <a:cubicBezTo>
                    <a:pt x="257" y="433"/>
                    <a:pt x="115" y="526"/>
                    <a:pt x="48" y="661"/>
                  </a:cubicBezTo>
                  <a:cubicBezTo>
                    <a:pt x="0" y="815"/>
                    <a:pt x="24" y="970"/>
                    <a:pt x="107" y="1101"/>
                  </a:cubicBezTo>
                  <a:cubicBezTo>
                    <a:pt x="394" y="1562"/>
                    <a:pt x="892" y="1838"/>
                    <a:pt x="1420" y="1838"/>
                  </a:cubicBezTo>
                  <a:cubicBezTo>
                    <a:pt x="1462" y="1838"/>
                    <a:pt x="1505" y="1836"/>
                    <a:pt x="1547" y="1833"/>
                  </a:cubicBezTo>
                  <a:lnTo>
                    <a:pt x="1547" y="1833"/>
                  </a:lnTo>
                  <a:cubicBezTo>
                    <a:pt x="1551" y="1843"/>
                    <a:pt x="1555" y="1853"/>
                    <a:pt x="1560" y="1863"/>
                  </a:cubicBezTo>
                  <a:cubicBezTo>
                    <a:pt x="1560" y="1853"/>
                    <a:pt x="1561" y="1842"/>
                    <a:pt x="1562" y="1831"/>
                  </a:cubicBezTo>
                  <a:lnTo>
                    <a:pt x="1562" y="1831"/>
                  </a:lnTo>
                  <a:cubicBezTo>
                    <a:pt x="1601" y="1828"/>
                    <a:pt x="1640" y="1822"/>
                    <a:pt x="1679" y="1816"/>
                  </a:cubicBezTo>
                  <a:cubicBezTo>
                    <a:pt x="2310" y="1697"/>
                    <a:pt x="2762" y="1149"/>
                    <a:pt x="2762" y="506"/>
                  </a:cubicBezTo>
                  <a:cubicBezTo>
                    <a:pt x="2762" y="351"/>
                    <a:pt x="2703" y="208"/>
                    <a:pt x="2596" y="101"/>
                  </a:cubicBezTo>
                  <a:cubicBezTo>
                    <a:pt x="2522" y="35"/>
                    <a:pt x="2431" y="1"/>
                    <a:pt x="2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flipH="1">
              <a:off x="5974033" y="3071882"/>
              <a:ext cx="717041" cy="1559296"/>
            </a:xfrm>
            <a:custGeom>
              <a:rect b="b" l="l" r="r" t="t"/>
              <a:pathLst>
                <a:path extrusionOk="0" h="71593" w="32922">
                  <a:moveTo>
                    <a:pt x="26456" y="0"/>
                  </a:moveTo>
                  <a:lnTo>
                    <a:pt x="1013" y="2048"/>
                  </a:lnTo>
                  <a:cubicBezTo>
                    <a:pt x="263" y="5441"/>
                    <a:pt x="1" y="8918"/>
                    <a:pt x="203" y="12371"/>
                  </a:cubicBezTo>
                  <a:cubicBezTo>
                    <a:pt x="227" y="12871"/>
                    <a:pt x="727" y="27849"/>
                    <a:pt x="1310" y="32004"/>
                  </a:cubicBezTo>
                  <a:cubicBezTo>
                    <a:pt x="1906" y="36231"/>
                    <a:pt x="2942" y="42696"/>
                    <a:pt x="3692" y="45280"/>
                  </a:cubicBezTo>
                  <a:cubicBezTo>
                    <a:pt x="4478" y="48006"/>
                    <a:pt x="4787" y="57281"/>
                    <a:pt x="4847" y="59698"/>
                  </a:cubicBezTo>
                  <a:cubicBezTo>
                    <a:pt x="4882" y="61020"/>
                    <a:pt x="5097" y="64723"/>
                    <a:pt x="5823" y="67020"/>
                  </a:cubicBezTo>
                  <a:cubicBezTo>
                    <a:pt x="6228" y="68318"/>
                    <a:pt x="7371" y="69235"/>
                    <a:pt x="8716" y="69366"/>
                  </a:cubicBezTo>
                  <a:lnTo>
                    <a:pt x="9026" y="71354"/>
                  </a:lnTo>
                  <a:lnTo>
                    <a:pt x="16693" y="70366"/>
                  </a:lnTo>
                  <a:lnTo>
                    <a:pt x="13669" y="15407"/>
                  </a:lnTo>
                  <a:cubicBezTo>
                    <a:pt x="13645" y="15050"/>
                    <a:pt x="14110" y="15038"/>
                    <a:pt x="14467" y="14966"/>
                  </a:cubicBezTo>
                  <a:cubicBezTo>
                    <a:pt x="14494" y="14962"/>
                    <a:pt x="14521" y="14959"/>
                    <a:pt x="14548" y="14959"/>
                  </a:cubicBezTo>
                  <a:cubicBezTo>
                    <a:pt x="14655" y="14959"/>
                    <a:pt x="14763" y="14995"/>
                    <a:pt x="14848" y="15062"/>
                  </a:cubicBezTo>
                  <a:cubicBezTo>
                    <a:pt x="15812" y="23039"/>
                    <a:pt x="18205" y="44934"/>
                    <a:pt x="18777" y="46530"/>
                  </a:cubicBezTo>
                  <a:cubicBezTo>
                    <a:pt x="19563" y="48721"/>
                    <a:pt x="21146" y="63068"/>
                    <a:pt x="22385" y="66342"/>
                  </a:cubicBezTo>
                  <a:cubicBezTo>
                    <a:pt x="23337" y="68866"/>
                    <a:pt x="25933" y="69985"/>
                    <a:pt x="25933" y="69985"/>
                  </a:cubicBezTo>
                  <a:lnTo>
                    <a:pt x="26040" y="71592"/>
                  </a:lnTo>
                  <a:lnTo>
                    <a:pt x="32922" y="71128"/>
                  </a:lnTo>
                  <a:lnTo>
                    <a:pt x="30814" y="39350"/>
                  </a:lnTo>
                  <a:lnTo>
                    <a:pt x="27647" y="8882"/>
                  </a:lnTo>
                  <a:lnTo>
                    <a:pt x="264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flipH="1">
              <a:off x="6686631" y="3338164"/>
              <a:ext cx="370" cy="3419"/>
            </a:xfrm>
            <a:custGeom>
              <a:rect b="b" l="l" r="r" t="t"/>
              <a:pathLst>
                <a:path extrusionOk="0" h="157" w="17">
                  <a:moveTo>
                    <a:pt x="0" y="1"/>
                  </a:moveTo>
                  <a:cubicBezTo>
                    <a:pt x="0" y="1"/>
                    <a:pt x="4" y="40"/>
                    <a:pt x="16" y="157"/>
                  </a:cubicBezTo>
                  <a:cubicBezTo>
                    <a:pt x="16" y="149"/>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flipH="1">
              <a:off x="6088138" y="3909214"/>
              <a:ext cx="80150" cy="91302"/>
            </a:xfrm>
            <a:custGeom>
              <a:rect b="b" l="l" r="r" t="t"/>
              <a:pathLst>
                <a:path extrusionOk="0" h="4192" w="3680">
                  <a:moveTo>
                    <a:pt x="1" y="1"/>
                  </a:moveTo>
                  <a:lnTo>
                    <a:pt x="1" y="1"/>
                  </a:lnTo>
                  <a:cubicBezTo>
                    <a:pt x="548" y="763"/>
                    <a:pt x="1144" y="1477"/>
                    <a:pt x="1775" y="2156"/>
                  </a:cubicBezTo>
                  <a:cubicBezTo>
                    <a:pt x="2370" y="2870"/>
                    <a:pt x="3001" y="3549"/>
                    <a:pt x="3680" y="4192"/>
                  </a:cubicBezTo>
                  <a:cubicBezTo>
                    <a:pt x="3132" y="3430"/>
                    <a:pt x="2537" y="2715"/>
                    <a:pt x="1906" y="2037"/>
                  </a:cubicBezTo>
                  <a:cubicBezTo>
                    <a:pt x="1310" y="1322"/>
                    <a:pt x="679" y="64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flipH="1">
              <a:off x="6496295" y="3938508"/>
              <a:ext cx="39966" cy="61746"/>
            </a:xfrm>
            <a:custGeom>
              <a:rect b="b" l="l" r="r" t="t"/>
              <a:pathLst>
                <a:path extrusionOk="0" h="2835" w="1835">
                  <a:moveTo>
                    <a:pt x="1834" y="1"/>
                  </a:moveTo>
                  <a:lnTo>
                    <a:pt x="1834" y="1"/>
                  </a:lnTo>
                  <a:cubicBezTo>
                    <a:pt x="1132" y="882"/>
                    <a:pt x="513" y="1835"/>
                    <a:pt x="1" y="2835"/>
                  </a:cubicBezTo>
                  <a:cubicBezTo>
                    <a:pt x="703" y="1954"/>
                    <a:pt x="1322" y="1001"/>
                    <a:pt x="1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flipH="1">
              <a:off x="6063243" y="2153898"/>
              <a:ext cx="634560" cy="1030542"/>
            </a:xfrm>
            <a:custGeom>
              <a:rect b="b" l="l" r="r" t="t"/>
              <a:pathLst>
                <a:path extrusionOk="0" h="47316" w="29135">
                  <a:moveTo>
                    <a:pt x="20669" y="0"/>
                  </a:moveTo>
                  <a:cubicBezTo>
                    <a:pt x="17823" y="1919"/>
                    <a:pt x="15582" y="3444"/>
                    <a:pt x="13575" y="3444"/>
                  </a:cubicBezTo>
                  <a:cubicBezTo>
                    <a:pt x="12644" y="3444"/>
                    <a:pt x="11762" y="3116"/>
                    <a:pt x="10894" y="2346"/>
                  </a:cubicBezTo>
                  <a:cubicBezTo>
                    <a:pt x="10894" y="2346"/>
                    <a:pt x="3310" y="4608"/>
                    <a:pt x="2810" y="5441"/>
                  </a:cubicBezTo>
                  <a:cubicBezTo>
                    <a:pt x="2072" y="6680"/>
                    <a:pt x="2131" y="20455"/>
                    <a:pt x="2131" y="20455"/>
                  </a:cubicBezTo>
                  <a:lnTo>
                    <a:pt x="1369" y="32731"/>
                  </a:lnTo>
                  <a:lnTo>
                    <a:pt x="548" y="45256"/>
                  </a:lnTo>
                  <a:lnTo>
                    <a:pt x="0" y="47316"/>
                  </a:lnTo>
                  <a:lnTo>
                    <a:pt x="27254" y="45661"/>
                  </a:lnTo>
                  <a:lnTo>
                    <a:pt x="27396" y="44946"/>
                  </a:lnTo>
                  <a:cubicBezTo>
                    <a:pt x="27516" y="44291"/>
                    <a:pt x="27468" y="43625"/>
                    <a:pt x="27254" y="42994"/>
                  </a:cubicBezTo>
                  <a:lnTo>
                    <a:pt x="26646" y="41184"/>
                  </a:lnTo>
                  <a:lnTo>
                    <a:pt x="29135" y="6882"/>
                  </a:lnTo>
                  <a:lnTo>
                    <a:pt x="29087" y="3513"/>
                  </a:lnTo>
                  <a:lnTo>
                    <a:pt x="206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flipH="1">
              <a:off x="6078794" y="2457032"/>
              <a:ext cx="114389" cy="331688"/>
            </a:xfrm>
            <a:custGeom>
              <a:rect b="b" l="l" r="r" t="t"/>
              <a:pathLst>
                <a:path extrusionOk="0" h="15229" w="5252">
                  <a:moveTo>
                    <a:pt x="108" y="1"/>
                  </a:moveTo>
                  <a:lnTo>
                    <a:pt x="108" y="1"/>
                  </a:lnTo>
                  <a:cubicBezTo>
                    <a:pt x="1" y="3072"/>
                    <a:pt x="203" y="6132"/>
                    <a:pt x="703" y="9157"/>
                  </a:cubicBezTo>
                  <a:cubicBezTo>
                    <a:pt x="870" y="10359"/>
                    <a:pt x="1191" y="11538"/>
                    <a:pt x="1680" y="12645"/>
                  </a:cubicBezTo>
                  <a:cubicBezTo>
                    <a:pt x="2180" y="13764"/>
                    <a:pt x="3037" y="14669"/>
                    <a:pt x="4132" y="15229"/>
                  </a:cubicBezTo>
                  <a:lnTo>
                    <a:pt x="5251" y="9966"/>
                  </a:lnTo>
                  <a:lnTo>
                    <a:pt x="108"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flipH="1">
              <a:off x="5914639" y="2272665"/>
              <a:ext cx="237054" cy="938870"/>
            </a:xfrm>
            <a:custGeom>
              <a:rect b="b" l="l" r="r" t="t"/>
              <a:pathLst>
                <a:path extrusionOk="0" h="43107" w="10884">
                  <a:moveTo>
                    <a:pt x="1" y="0"/>
                  </a:moveTo>
                  <a:lnTo>
                    <a:pt x="84" y="14169"/>
                  </a:lnTo>
                  <a:lnTo>
                    <a:pt x="2775" y="23063"/>
                  </a:lnTo>
                  <a:cubicBezTo>
                    <a:pt x="2775" y="23063"/>
                    <a:pt x="3180" y="26277"/>
                    <a:pt x="3406" y="29706"/>
                  </a:cubicBezTo>
                  <a:cubicBezTo>
                    <a:pt x="3632" y="33135"/>
                    <a:pt x="6668" y="42660"/>
                    <a:pt x="6668" y="42660"/>
                  </a:cubicBezTo>
                  <a:cubicBezTo>
                    <a:pt x="6668" y="42660"/>
                    <a:pt x="9415" y="43107"/>
                    <a:pt x="10252" y="43107"/>
                  </a:cubicBezTo>
                  <a:cubicBezTo>
                    <a:pt x="10410" y="43107"/>
                    <a:pt x="10500" y="43091"/>
                    <a:pt x="10490" y="43053"/>
                  </a:cubicBezTo>
                  <a:cubicBezTo>
                    <a:pt x="10443" y="42827"/>
                    <a:pt x="10883" y="28897"/>
                    <a:pt x="10216" y="26539"/>
                  </a:cubicBezTo>
                  <a:cubicBezTo>
                    <a:pt x="9550" y="24194"/>
                    <a:pt x="8799" y="21765"/>
                    <a:pt x="8788" y="18669"/>
                  </a:cubicBezTo>
                  <a:cubicBezTo>
                    <a:pt x="8788" y="15562"/>
                    <a:pt x="7216" y="6835"/>
                    <a:pt x="5847" y="3822"/>
                  </a:cubicBezTo>
                  <a:cubicBezTo>
                    <a:pt x="4478" y="810"/>
                    <a:pt x="1" y="0"/>
                    <a:pt x="1"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flipH="1">
              <a:off x="5912308" y="3160047"/>
              <a:ext cx="145512" cy="353468"/>
            </a:xfrm>
            <a:custGeom>
              <a:rect b="b" l="l" r="r" t="t"/>
              <a:pathLst>
                <a:path extrusionOk="0" h="16229" w="6681">
                  <a:moveTo>
                    <a:pt x="4059" y="1"/>
                  </a:moveTo>
                  <a:cubicBezTo>
                    <a:pt x="2985" y="1"/>
                    <a:pt x="1868" y="109"/>
                    <a:pt x="2001" y="572"/>
                  </a:cubicBezTo>
                  <a:cubicBezTo>
                    <a:pt x="2251" y="1441"/>
                    <a:pt x="2584" y="3168"/>
                    <a:pt x="1537" y="4144"/>
                  </a:cubicBezTo>
                  <a:cubicBezTo>
                    <a:pt x="489" y="5108"/>
                    <a:pt x="251" y="6954"/>
                    <a:pt x="96" y="8168"/>
                  </a:cubicBezTo>
                  <a:cubicBezTo>
                    <a:pt x="1" y="9621"/>
                    <a:pt x="60" y="11073"/>
                    <a:pt x="287" y="12502"/>
                  </a:cubicBezTo>
                  <a:cubicBezTo>
                    <a:pt x="298" y="12573"/>
                    <a:pt x="310" y="12633"/>
                    <a:pt x="346" y="12693"/>
                  </a:cubicBezTo>
                  <a:cubicBezTo>
                    <a:pt x="433" y="12843"/>
                    <a:pt x="583" y="12924"/>
                    <a:pt x="740" y="12924"/>
                  </a:cubicBezTo>
                  <a:cubicBezTo>
                    <a:pt x="819" y="12924"/>
                    <a:pt x="901" y="12903"/>
                    <a:pt x="977" y="12859"/>
                  </a:cubicBezTo>
                  <a:cubicBezTo>
                    <a:pt x="1620" y="12252"/>
                    <a:pt x="1561" y="9645"/>
                    <a:pt x="1561" y="9645"/>
                  </a:cubicBezTo>
                  <a:lnTo>
                    <a:pt x="2180" y="8228"/>
                  </a:lnTo>
                  <a:lnTo>
                    <a:pt x="2442" y="9371"/>
                  </a:lnTo>
                  <a:lnTo>
                    <a:pt x="2442" y="13324"/>
                  </a:lnTo>
                  <a:cubicBezTo>
                    <a:pt x="1965" y="13871"/>
                    <a:pt x="1572" y="14478"/>
                    <a:pt x="1251" y="15121"/>
                  </a:cubicBezTo>
                  <a:cubicBezTo>
                    <a:pt x="858" y="16014"/>
                    <a:pt x="1299" y="16229"/>
                    <a:pt x="1299" y="16229"/>
                  </a:cubicBezTo>
                  <a:lnTo>
                    <a:pt x="4870" y="14074"/>
                  </a:lnTo>
                  <a:cubicBezTo>
                    <a:pt x="4870" y="14074"/>
                    <a:pt x="6656" y="9787"/>
                    <a:pt x="6668" y="9013"/>
                  </a:cubicBezTo>
                  <a:cubicBezTo>
                    <a:pt x="6680" y="8240"/>
                    <a:pt x="5906" y="84"/>
                    <a:pt x="5906" y="84"/>
                  </a:cubicBezTo>
                  <a:cubicBezTo>
                    <a:pt x="5906" y="84"/>
                    <a:pt x="5000" y="1"/>
                    <a:pt x="4059"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flipH="1">
              <a:off x="5927619" y="2229192"/>
              <a:ext cx="287344" cy="372046"/>
            </a:xfrm>
            <a:custGeom>
              <a:rect b="b" l="l" r="r" t="t"/>
              <a:pathLst>
                <a:path extrusionOk="0" h="17082" w="13193">
                  <a:moveTo>
                    <a:pt x="6008" y="0"/>
                  </a:moveTo>
                  <a:cubicBezTo>
                    <a:pt x="4137" y="0"/>
                    <a:pt x="0" y="811"/>
                    <a:pt x="536" y="8069"/>
                  </a:cubicBezTo>
                  <a:cubicBezTo>
                    <a:pt x="572" y="8628"/>
                    <a:pt x="2489" y="17082"/>
                    <a:pt x="2489" y="17082"/>
                  </a:cubicBezTo>
                  <a:lnTo>
                    <a:pt x="13193" y="13772"/>
                  </a:lnTo>
                  <a:cubicBezTo>
                    <a:pt x="13193" y="13772"/>
                    <a:pt x="10835" y="5961"/>
                    <a:pt x="10347" y="4651"/>
                  </a:cubicBezTo>
                  <a:cubicBezTo>
                    <a:pt x="9692" y="2806"/>
                    <a:pt x="8490" y="1211"/>
                    <a:pt x="6894" y="68"/>
                  </a:cubicBezTo>
                  <a:cubicBezTo>
                    <a:pt x="6897" y="68"/>
                    <a:pt x="6546" y="0"/>
                    <a:pt x="6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flipH="1">
              <a:off x="6552313" y="2238165"/>
              <a:ext cx="248706" cy="415715"/>
            </a:xfrm>
            <a:custGeom>
              <a:rect b="b" l="l" r="r" t="t"/>
              <a:pathLst>
                <a:path extrusionOk="0" h="19087" w="11419">
                  <a:moveTo>
                    <a:pt x="11133" y="1"/>
                  </a:moveTo>
                  <a:cubicBezTo>
                    <a:pt x="11133" y="1"/>
                    <a:pt x="7585" y="560"/>
                    <a:pt x="5858" y="2882"/>
                  </a:cubicBezTo>
                  <a:cubicBezTo>
                    <a:pt x="4120" y="5216"/>
                    <a:pt x="1" y="13538"/>
                    <a:pt x="1" y="13538"/>
                  </a:cubicBezTo>
                  <a:lnTo>
                    <a:pt x="7537" y="19087"/>
                  </a:lnTo>
                  <a:lnTo>
                    <a:pt x="11419" y="5883"/>
                  </a:lnTo>
                  <a:lnTo>
                    <a:pt x="11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flipH="1">
              <a:off x="6636341" y="2396615"/>
              <a:ext cx="37353" cy="523068"/>
            </a:xfrm>
            <a:custGeom>
              <a:rect b="b" l="l" r="r" t="t"/>
              <a:pathLst>
                <a:path extrusionOk="0" h="24016" w="1715">
                  <a:moveTo>
                    <a:pt x="1703" y="1"/>
                  </a:moveTo>
                  <a:cubicBezTo>
                    <a:pt x="1691" y="84"/>
                    <a:pt x="1679" y="155"/>
                    <a:pt x="1667" y="239"/>
                  </a:cubicBezTo>
                  <a:cubicBezTo>
                    <a:pt x="1655" y="429"/>
                    <a:pt x="1632" y="667"/>
                    <a:pt x="1608" y="953"/>
                  </a:cubicBezTo>
                  <a:cubicBezTo>
                    <a:pt x="1560" y="1572"/>
                    <a:pt x="1489" y="2453"/>
                    <a:pt x="1394" y="3525"/>
                  </a:cubicBezTo>
                  <a:cubicBezTo>
                    <a:pt x="1227" y="5716"/>
                    <a:pt x="989" y="8692"/>
                    <a:pt x="762" y="12002"/>
                  </a:cubicBezTo>
                  <a:cubicBezTo>
                    <a:pt x="548" y="15312"/>
                    <a:pt x="346" y="18300"/>
                    <a:pt x="191" y="20491"/>
                  </a:cubicBezTo>
                  <a:cubicBezTo>
                    <a:pt x="131" y="21563"/>
                    <a:pt x="84" y="22432"/>
                    <a:pt x="48" y="23063"/>
                  </a:cubicBezTo>
                  <a:cubicBezTo>
                    <a:pt x="36" y="23361"/>
                    <a:pt x="12" y="23599"/>
                    <a:pt x="12" y="23777"/>
                  </a:cubicBezTo>
                  <a:cubicBezTo>
                    <a:pt x="0" y="23861"/>
                    <a:pt x="0" y="23944"/>
                    <a:pt x="12" y="24015"/>
                  </a:cubicBezTo>
                  <a:cubicBezTo>
                    <a:pt x="36" y="23944"/>
                    <a:pt x="48" y="23861"/>
                    <a:pt x="48" y="23777"/>
                  </a:cubicBezTo>
                  <a:cubicBezTo>
                    <a:pt x="72" y="23587"/>
                    <a:pt x="84" y="23361"/>
                    <a:pt x="120" y="23063"/>
                  </a:cubicBezTo>
                  <a:cubicBezTo>
                    <a:pt x="167" y="22444"/>
                    <a:pt x="239" y="21563"/>
                    <a:pt x="334" y="20491"/>
                  </a:cubicBezTo>
                  <a:cubicBezTo>
                    <a:pt x="477" y="18300"/>
                    <a:pt x="727" y="15312"/>
                    <a:pt x="953" y="12014"/>
                  </a:cubicBezTo>
                  <a:cubicBezTo>
                    <a:pt x="1167" y="8704"/>
                    <a:pt x="1370" y="5716"/>
                    <a:pt x="1524" y="3525"/>
                  </a:cubicBezTo>
                  <a:cubicBezTo>
                    <a:pt x="1584" y="2453"/>
                    <a:pt x="1644" y="1584"/>
                    <a:pt x="1679" y="953"/>
                  </a:cubicBezTo>
                  <a:cubicBezTo>
                    <a:pt x="1691" y="655"/>
                    <a:pt x="1703" y="429"/>
                    <a:pt x="1703" y="251"/>
                  </a:cubicBezTo>
                  <a:cubicBezTo>
                    <a:pt x="1715" y="167"/>
                    <a:pt x="1715" y="84"/>
                    <a:pt x="1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flipH="1">
              <a:off x="5925028" y="2415280"/>
              <a:ext cx="276715" cy="187003"/>
            </a:xfrm>
            <a:custGeom>
              <a:rect b="b" l="l" r="r" t="t"/>
              <a:pathLst>
                <a:path extrusionOk="0" h="8586" w="12705">
                  <a:moveTo>
                    <a:pt x="1" y="1"/>
                  </a:moveTo>
                  <a:lnTo>
                    <a:pt x="1" y="1"/>
                  </a:lnTo>
                  <a:cubicBezTo>
                    <a:pt x="13" y="60"/>
                    <a:pt x="25" y="108"/>
                    <a:pt x="48" y="167"/>
                  </a:cubicBezTo>
                  <a:cubicBezTo>
                    <a:pt x="72" y="298"/>
                    <a:pt x="108" y="465"/>
                    <a:pt x="144" y="656"/>
                  </a:cubicBezTo>
                  <a:cubicBezTo>
                    <a:pt x="215" y="1108"/>
                    <a:pt x="346" y="1715"/>
                    <a:pt x="489" y="2453"/>
                  </a:cubicBezTo>
                  <a:cubicBezTo>
                    <a:pt x="822" y="3989"/>
                    <a:pt x="1275" y="6109"/>
                    <a:pt x="1787" y="8490"/>
                  </a:cubicBezTo>
                  <a:lnTo>
                    <a:pt x="1811" y="8585"/>
                  </a:lnTo>
                  <a:lnTo>
                    <a:pt x="1906" y="8561"/>
                  </a:lnTo>
                  <a:lnTo>
                    <a:pt x="3180" y="8157"/>
                  </a:lnTo>
                  <a:lnTo>
                    <a:pt x="9919" y="6037"/>
                  </a:lnTo>
                  <a:lnTo>
                    <a:pt x="11967" y="5370"/>
                  </a:lnTo>
                  <a:lnTo>
                    <a:pt x="12514" y="5180"/>
                  </a:lnTo>
                  <a:cubicBezTo>
                    <a:pt x="12586" y="5156"/>
                    <a:pt x="12645" y="5132"/>
                    <a:pt x="12705" y="5097"/>
                  </a:cubicBezTo>
                  <a:lnTo>
                    <a:pt x="12705" y="5097"/>
                  </a:lnTo>
                  <a:cubicBezTo>
                    <a:pt x="12633" y="5109"/>
                    <a:pt x="12574" y="5120"/>
                    <a:pt x="12502" y="5144"/>
                  </a:cubicBezTo>
                  <a:lnTo>
                    <a:pt x="11943" y="5299"/>
                  </a:lnTo>
                  <a:lnTo>
                    <a:pt x="9883" y="5906"/>
                  </a:lnTo>
                  <a:lnTo>
                    <a:pt x="3108" y="7990"/>
                  </a:lnTo>
                  <a:lnTo>
                    <a:pt x="1931" y="8353"/>
                  </a:lnTo>
                  <a:lnTo>
                    <a:pt x="1931" y="8353"/>
                  </a:lnTo>
                  <a:cubicBezTo>
                    <a:pt x="1405" y="6002"/>
                    <a:pt x="948" y="3932"/>
                    <a:pt x="608" y="2418"/>
                  </a:cubicBezTo>
                  <a:cubicBezTo>
                    <a:pt x="429" y="1691"/>
                    <a:pt x="287" y="1084"/>
                    <a:pt x="179" y="644"/>
                  </a:cubicBezTo>
                  <a:cubicBezTo>
                    <a:pt x="132" y="453"/>
                    <a:pt x="96" y="287"/>
                    <a:pt x="60" y="167"/>
                  </a:cubicBezTo>
                  <a:cubicBezTo>
                    <a:pt x="48" y="108"/>
                    <a:pt x="37" y="4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flipH="1">
              <a:off x="6142849" y="3081988"/>
              <a:ext cx="453307" cy="45346"/>
            </a:xfrm>
            <a:custGeom>
              <a:rect b="b" l="l" r="r" t="t"/>
              <a:pathLst>
                <a:path extrusionOk="0" h="2082" w="20813">
                  <a:moveTo>
                    <a:pt x="20813" y="1"/>
                  </a:moveTo>
                  <a:cubicBezTo>
                    <a:pt x="20741" y="1"/>
                    <a:pt x="20670" y="13"/>
                    <a:pt x="20598" y="36"/>
                  </a:cubicBezTo>
                  <a:lnTo>
                    <a:pt x="20003" y="132"/>
                  </a:lnTo>
                  <a:lnTo>
                    <a:pt x="17788" y="477"/>
                  </a:lnTo>
                  <a:cubicBezTo>
                    <a:pt x="15907" y="763"/>
                    <a:pt x="13324" y="1120"/>
                    <a:pt x="10442" y="1406"/>
                  </a:cubicBezTo>
                  <a:cubicBezTo>
                    <a:pt x="7573" y="1679"/>
                    <a:pt x="4965" y="1846"/>
                    <a:pt x="3072" y="1930"/>
                  </a:cubicBezTo>
                  <a:lnTo>
                    <a:pt x="834" y="2025"/>
                  </a:lnTo>
                  <a:lnTo>
                    <a:pt x="215" y="2049"/>
                  </a:lnTo>
                  <a:cubicBezTo>
                    <a:pt x="143" y="2049"/>
                    <a:pt x="72" y="2060"/>
                    <a:pt x="0" y="2072"/>
                  </a:cubicBezTo>
                  <a:cubicBezTo>
                    <a:pt x="36" y="2078"/>
                    <a:pt x="72" y="2081"/>
                    <a:pt x="108" y="2081"/>
                  </a:cubicBezTo>
                  <a:cubicBezTo>
                    <a:pt x="143" y="2081"/>
                    <a:pt x="179" y="2078"/>
                    <a:pt x="215" y="2072"/>
                  </a:cubicBezTo>
                  <a:lnTo>
                    <a:pt x="834" y="2072"/>
                  </a:lnTo>
                  <a:cubicBezTo>
                    <a:pt x="1358" y="2072"/>
                    <a:pt x="2120" y="2060"/>
                    <a:pt x="3072" y="2037"/>
                  </a:cubicBezTo>
                  <a:cubicBezTo>
                    <a:pt x="4965" y="1989"/>
                    <a:pt x="7585" y="1834"/>
                    <a:pt x="10466" y="1560"/>
                  </a:cubicBezTo>
                  <a:cubicBezTo>
                    <a:pt x="13335" y="1298"/>
                    <a:pt x="15931" y="906"/>
                    <a:pt x="17800" y="584"/>
                  </a:cubicBezTo>
                  <a:cubicBezTo>
                    <a:pt x="18741" y="429"/>
                    <a:pt x="19491" y="286"/>
                    <a:pt x="20015" y="179"/>
                  </a:cubicBezTo>
                  <a:lnTo>
                    <a:pt x="20610" y="60"/>
                  </a:lnTo>
                  <a:cubicBezTo>
                    <a:pt x="20682" y="48"/>
                    <a:pt x="20741" y="25"/>
                    <a:pt x="20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77"/>
          <p:cNvGrpSpPr/>
          <p:nvPr/>
        </p:nvGrpSpPr>
        <p:grpSpPr>
          <a:xfrm>
            <a:off x="4238831" y="2857049"/>
            <a:ext cx="891564" cy="2040416"/>
            <a:chOff x="4162631" y="2746946"/>
            <a:chExt cx="891564" cy="2040416"/>
          </a:xfrm>
        </p:grpSpPr>
        <p:sp>
          <p:nvSpPr>
            <p:cNvPr id="1894" name="Google Shape;1894;p77"/>
            <p:cNvSpPr/>
            <p:nvPr/>
          </p:nvSpPr>
          <p:spPr>
            <a:xfrm flipH="1">
              <a:off x="4739866" y="3440116"/>
              <a:ext cx="223049" cy="342578"/>
            </a:xfrm>
            <a:custGeom>
              <a:rect b="b" l="l" r="r" t="t"/>
              <a:pathLst>
                <a:path extrusionOk="0" h="15729" w="10241">
                  <a:moveTo>
                    <a:pt x="5835" y="0"/>
                  </a:moveTo>
                  <a:lnTo>
                    <a:pt x="4835" y="4513"/>
                  </a:lnTo>
                  <a:lnTo>
                    <a:pt x="1" y="14002"/>
                  </a:lnTo>
                  <a:lnTo>
                    <a:pt x="4108" y="15728"/>
                  </a:lnTo>
                  <a:lnTo>
                    <a:pt x="8526" y="7977"/>
                  </a:lnTo>
                  <a:lnTo>
                    <a:pt x="10240" y="2155"/>
                  </a:lnTo>
                  <a:lnTo>
                    <a:pt x="5835" y="0"/>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flipH="1">
              <a:off x="4390058" y="3948374"/>
              <a:ext cx="104522" cy="52141"/>
            </a:xfrm>
            <a:custGeom>
              <a:rect b="b" l="l" r="r" t="t"/>
              <a:pathLst>
                <a:path extrusionOk="0" h="2394" w="4799">
                  <a:moveTo>
                    <a:pt x="0" y="0"/>
                  </a:moveTo>
                  <a:cubicBezTo>
                    <a:pt x="0" y="1322"/>
                    <a:pt x="1084" y="2394"/>
                    <a:pt x="2405" y="2394"/>
                  </a:cubicBezTo>
                  <a:cubicBezTo>
                    <a:pt x="3727" y="2394"/>
                    <a:pt x="4799" y="1322"/>
                    <a:pt x="47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flipH="1">
              <a:off x="4396287" y="2894244"/>
              <a:ext cx="463936" cy="316834"/>
            </a:xfrm>
            <a:custGeom>
              <a:rect b="b" l="l" r="r" t="t"/>
              <a:pathLst>
                <a:path extrusionOk="0" h="14547" w="21301">
                  <a:moveTo>
                    <a:pt x="4573" y="1"/>
                  </a:moveTo>
                  <a:cubicBezTo>
                    <a:pt x="4525" y="2287"/>
                    <a:pt x="4334" y="4894"/>
                    <a:pt x="2584" y="6394"/>
                  </a:cubicBezTo>
                  <a:cubicBezTo>
                    <a:pt x="1894" y="6978"/>
                    <a:pt x="989" y="7359"/>
                    <a:pt x="501" y="8133"/>
                  </a:cubicBezTo>
                  <a:cubicBezTo>
                    <a:pt x="1" y="8906"/>
                    <a:pt x="60" y="9918"/>
                    <a:pt x="632" y="10645"/>
                  </a:cubicBezTo>
                  <a:cubicBezTo>
                    <a:pt x="1061" y="11183"/>
                    <a:pt x="1693" y="11460"/>
                    <a:pt x="2330" y="11460"/>
                  </a:cubicBezTo>
                  <a:cubicBezTo>
                    <a:pt x="2805" y="11460"/>
                    <a:pt x="3283" y="11306"/>
                    <a:pt x="3680" y="10990"/>
                  </a:cubicBezTo>
                  <a:cubicBezTo>
                    <a:pt x="3930" y="11442"/>
                    <a:pt x="4323" y="11812"/>
                    <a:pt x="4787" y="12038"/>
                  </a:cubicBezTo>
                  <a:cubicBezTo>
                    <a:pt x="5133" y="12199"/>
                    <a:pt x="5497" y="12276"/>
                    <a:pt x="5854" y="12276"/>
                  </a:cubicBezTo>
                  <a:cubicBezTo>
                    <a:pt x="6787" y="12276"/>
                    <a:pt x="7675" y="11754"/>
                    <a:pt x="8097" y="10859"/>
                  </a:cubicBezTo>
                  <a:cubicBezTo>
                    <a:pt x="9299" y="13038"/>
                    <a:pt x="11550" y="14443"/>
                    <a:pt x="14038" y="14538"/>
                  </a:cubicBezTo>
                  <a:cubicBezTo>
                    <a:pt x="14124" y="14544"/>
                    <a:pt x="14210" y="14547"/>
                    <a:pt x="14297" y="14547"/>
                  </a:cubicBezTo>
                  <a:cubicBezTo>
                    <a:pt x="14938" y="14547"/>
                    <a:pt x="15579" y="14391"/>
                    <a:pt x="16145" y="14098"/>
                  </a:cubicBezTo>
                  <a:cubicBezTo>
                    <a:pt x="16800" y="13752"/>
                    <a:pt x="17241" y="13097"/>
                    <a:pt x="17300" y="12359"/>
                  </a:cubicBezTo>
                  <a:cubicBezTo>
                    <a:pt x="17546" y="12623"/>
                    <a:pt x="17894" y="12742"/>
                    <a:pt x="18254" y="12742"/>
                  </a:cubicBezTo>
                  <a:cubicBezTo>
                    <a:pt x="18609" y="12742"/>
                    <a:pt x="18975" y="12626"/>
                    <a:pt x="19265" y="12419"/>
                  </a:cubicBezTo>
                  <a:cubicBezTo>
                    <a:pt x="19813" y="11954"/>
                    <a:pt x="20206" y="11323"/>
                    <a:pt x="20360" y="10621"/>
                  </a:cubicBezTo>
                  <a:cubicBezTo>
                    <a:pt x="21301" y="7097"/>
                    <a:pt x="19908" y="3358"/>
                    <a:pt x="16884" y="1310"/>
                  </a:cubicBezTo>
                  <a:lnTo>
                    <a:pt x="4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flipH="1">
              <a:off x="4425320" y="2939111"/>
              <a:ext cx="89233" cy="133577"/>
            </a:xfrm>
            <a:custGeom>
              <a:rect b="b" l="l" r="r" t="t"/>
              <a:pathLst>
                <a:path extrusionOk="0" h="6133" w="4097">
                  <a:moveTo>
                    <a:pt x="2882" y="0"/>
                  </a:moveTo>
                  <a:cubicBezTo>
                    <a:pt x="2501" y="2001"/>
                    <a:pt x="1489" y="3822"/>
                    <a:pt x="1" y="5215"/>
                  </a:cubicBezTo>
                  <a:lnTo>
                    <a:pt x="429" y="6132"/>
                  </a:lnTo>
                  <a:cubicBezTo>
                    <a:pt x="2144" y="5203"/>
                    <a:pt x="3442" y="3679"/>
                    <a:pt x="4096" y="1846"/>
                  </a:cubicBez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flipH="1">
              <a:off x="4496126" y="2863556"/>
              <a:ext cx="272816" cy="481098"/>
            </a:xfrm>
            <a:custGeom>
              <a:rect b="b" l="l" r="r" t="t"/>
              <a:pathLst>
                <a:path extrusionOk="0" h="22089" w="12526">
                  <a:moveTo>
                    <a:pt x="4919" y="1"/>
                  </a:moveTo>
                  <a:cubicBezTo>
                    <a:pt x="2822" y="1"/>
                    <a:pt x="643" y="2037"/>
                    <a:pt x="453" y="4136"/>
                  </a:cubicBezTo>
                  <a:cubicBezTo>
                    <a:pt x="239" y="6613"/>
                    <a:pt x="1" y="9292"/>
                    <a:pt x="274" y="11149"/>
                  </a:cubicBezTo>
                  <a:cubicBezTo>
                    <a:pt x="703" y="14185"/>
                    <a:pt x="3739" y="14649"/>
                    <a:pt x="3739" y="14649"/>
                  </a:cubicBezTo>
                  <a:lnTo>
                    <a:pt x="3513" y="17888"/>
                  </a:lnTo>
                  <a:cubicBezTo>
                    <a:pt x="3513" y="17888"/>
                    <a:pt x="3215" y="21710"/>
                    <a:pt x="6847" y="22067"/>
                  </a:cubicBezTo>
                  <a:cubicBezTo>
                    <a:pt x="7005" y="22082"/>
                    <a:pt x="7157" y="22089"/>
                    <a:pt x="7304" y="22089"/>
                  </a:cubicBezTo>
                  <a:cubicBezTo>
                    <a:pt x="10900" y="22089"/>
                    <a:pt x="11109" y="17781"/>
                    <a:pt x="11109" y="17781"/>
                  </a:cubicBezTo>
                  <a:lnTo>
                    <a:pt x="11347" y="10220"/>
                  </a:lnTo>
                  <a:lnTo>
                    <a:pt x="12466" y="2791"/>
                  </a:lnTo>
                  <a:lnTo>
                    <a:pt x="12526" y="1600"/>
                  </a:lnTo>
                  <a:lnTo>
                    <a:pt x="5335" y="28"/>
                  </a:lnTo>
                  <a:cubicBezTo>
                    <a:pt x="5197" y="10"/>
                    <a:pt x="5058" y="1"/>
                    <a:pt x="4919"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flipH="1">
              <a:off x="4705389" y="3016604"/>
              <a:ext cx="21279" cy="20081"/>
            </a:xfrm>
            <a:custGeom>
              <a:rect b="b" l="l" r="r" t="t"/>
              <a:pathLst>
                <a:path extrusionOk="0" h="922" w="977">
                  <a:moveTo>
                    <a:pt x="468" y="0"/>
                  </a:moveTo>
                  <a:cubicBezTo>
                    <a:pt x="236" y="0"/>
                    <a:pt x="35" y="172"/>
                    <a:pt x="12" y="407"/>
                  </a:cubicBezTo>
                  <a:cubicBezTo>
                    <a:pt x="12" y="419"/>
                    <a:pt x="12" y="419"/>
                    <a:pt x="12" y="419"/>
                  </a:cubicBezTo>
                  <a:cubicBezTo>
                    <a:pt x="0" y="681"/>
                    <a:pt x="203" y="895"/>
                    <a:pt x="465" y="919"/>
                  </a:cubicBezTo>
                  <a:cubicBezTo>
                    <a:pt x="479" y="921"/>
                    <a:pt x="493" y="921"/>
                    <a:pt x="507" y="921"/>
                  </a:cubicBezTo>
                  <a:cubicBezTo>
                    <a:pt x="729" y="921"/>
                    <a:pt x="931" y="749"/>
                    <a:pt x="965" y="514"/>
                  </a:cubicBezTo>
                  <a:cubicBezTo>
                    <a:pt x="965" y="514"/>
                    <a:pt x="965" y="502"/>
                    <a:pt x="965" y="502"/>
                  </a:cubicBezTo>
                  <a:cubicBezTo>
                    <a:pt x="977" y="240"/>
                    <a:pt x="774" y="14"/>
                    <a:pt x="512" y="2"/>
                  </a:cubicBezTo>
                  <a:cubicBezTo>
                    <a:pt x="497" y="1"/>
                    <a:pt x="482" y="0"/>
                    <a:pt x="4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flipH="1">
              <a:off x="4703581" y="2986787"/>
              <a:ext cx="42798" cy="11391"/>
            </a:xfrm>
            <a:custGeom>
              <a:rect b="b" l="l" r="r" t="t"/>
              <a:pathLst>
                <a:path extrusionOk="0" h="523" w="1965">
                  <a:moveTo>
                    <a:pt x="906" y="1"/>
                  </a:moveTo>
                  <a:cubicBezTo>
                    <a:pt x="654" y="1"/>
                    <a:pt x="414" y="73"/>
                    <a:pt x="215" y="216"/>
                  </a:cubicBezTo>
                  <a:cubicBezTo>
                    <a:pt x="48" y="335"/>
                    <a:pt x="0" y="443"/>
                    <a:pt x="24" y="478"/>
                  </a:cubicBezTo>
                  <a:cubicBezTo>
                    <a:pt x="30" y="484"/>
                    <a:pt x="40" y="487"/>
                    <a:pt x="52" y="487"/>
                  </a:cubicBezTo>
                  <a:cubicBezTo>
                    <a:pt x="156" y="487"/>
                    <a:pt x="472" y="298"/>
                    <a:pt x="899" y="298"/>
                  </a:cubicBezTo>
                  <a:cubicBezTo>
                    <a:pt x="920" y="298"/>
                    <a:pt x="942" y="299"/>
                    <a:pt x="965" y="300"/>
                  </a:cubicBezTo>
                  <a:cubicBezTo>
                    <a:pt x="1425" y="310"/>
                    <a:pt x="1769" y="523"/>
                    <a:pt x="1878" y="523"/>
                  </a:cubicBezTo>
                  <a:cubicBezTo>
                    <a:pt x="1890" y="523"/>
                    <a:pt x="1899" y="520"/>
                    <a:pt x="1905" y="514"/>
                  </a:cubicBezTo>
                  <a:cubicBezTo>
                    <a:pt x="1965" y="455"/>
                    <a:pt x="1882" y="371"/>
                    <a:pt x="1715" y="252"/>
                  </a:cubicBezTo>
                  <a:cubicBezTo>
                    <a:pt x="1501" y="97"/>
                    <a:pt x="1239" y="2"/>
                    <a:pt x="965" y="2"/>
                  </a:cubicBezTo>
                  <a:cubicBezTo>
                    <a:pt x="945" y="1"/>
                    <a:pt x="926" y="1"/>
                    <a:pt x="9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flipH="1">
              <a:off x="4612802" y="3019392"/>
              <a:ext cx="21039" cy="19885"/>
            </a:xfrm>
            <a:custGeom>
              <a:rect b="b" l="l" r="r" t="t"/>
              <a:pathLst>
                <a:path extrusionOk="0" h="913" w="966">
                  <a:moveTo>
                    <a:pt x="452" y="1"/>
                  </a:moveTo>
                  <a:cubicBezTo>
                    <a:pt x="227" y="1"/>
                    <a:pt x="35" y="180"/>
                    <a:pt x="13" y="410"/>
                  </a:cubicBezTo>
                  <a:cubicBezTo>
                    <a:pt x="13" y="410"/>
                    <a:pt x="13" y="410"/>
                    <a:pt x="13" y="422"/>
                  </a:cubicBezTo>
                  <a:cubicBezTo>
                    <a:pt x="1" y="672"/>
                    <a:pt x="203" y="898"/>
                    <a:pt x="453" y="910"/>
                  </a:cubicBezTo>
                  <a:cubicBezTo>
                    <a:pt x="468" y="912"/>
                    <a:pt x="483" y="912"/>
                    <a:pt x="498" y="912"/>
                  </a:cubicBezTo>
                  <a:cubicBezTo>
                    <a:pt x="730" y="912"/>
                    <a:pt x="932" y="740"/>
                    <a:pt x="965" y="505"/>
                  </a:cubicBezTo>
                  <a:cubicBezTo>
                    <a:pt x="965" y="505"/>
                    <a:pt x="965" y="493"/>
                    <a:pt x="965" y="493"/>
                  </a:cubicBezTo>
                  <a:cubicBezTo>
                    <a:pt x="965" y="232"/>
                    <a:pt x="775" y="17"/>
                    <a:pt x="513" y="5"/>
                  </a:cubicBezTo>
                  <a:cubicBezTo>
                    <a:pt x="492" y="2"/>
                    <a:pt x="472" y="1"/>
                    <a:pt x="4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flipH="1">
              <a:off x="4600627" y="2991209"/>
              <a:ext cx="43059" cy="11391"/>
            </a:xfrm>
            <a:custGeom>
              <a:rect b="b" l="l" r="r" t="t"/>
              <a:pathLst>
                <a:path extrusionOk="0" h="523" w="1977">
                  <a:moveTo>
                    <a:pt x="927" y="0"/>
                  </a:moveTo>
                  <a:cubicBezTo>
                    <a:pt x="680" y="0"/>
                    <a:pt x="427" y="82"/>
                    <a:pt x="227" y="216"/>
                  </a:cubicBezTo>
                  <a:cubicBezTo>
                    <a:pt x="60" y="335"/>
                    <a:pt x="0" y="442"/>
                    <a:pt x="36" y="478"/>
                  </a:cubicBezTo>
                  <a:cubicBezTo>
                    <a:pt x="42" y="484"/>
                    <a:pt x="52" y="487"/>
                    <a:pt x="65" y="487"/>
                  </a:cubicBezTo>
                  <a:cubicBezTo>
                    <a:pt x="173" y="487"/>
                    <a:pt x="502" y="299"/>
                    <a:pt x="941" y="299"/>
                  </a:cubicBezTo>
                  <a:cubicBezTo>
                    <a:pt x="953" y="299"/>
                    <a:pt x="965" y="299"/>
                    <a:pt x="977" y="299"/>
                  </a:cubicBezTo>
                  <a:cubicBezTo>
                    <a:pt x="1436" y="310"/>
                    <a:pt x="1781" y="522"/>
                    <a:pt x="1890" y="522"/>
                  </a:cubicBezTo>
                  <a:cubicBezTo>
                    <a:pt x="1902" y="522"/>
                    <a:pt x="1911" y="520"/>
                    <a:pt x="1917" y="513"/>
                  </a:cubicBezTo>
                  <a:cubicBezTo>
                    <a:pt x="1977" y="454"/>
                    <a:pt x="1893" y="371"/>
                    <a:pt x="1727" y="252"/>
                  </a:cubicBezTo>
                  <a:cubicBezTo>
                    <a:pt x="1512" y="97"/>
                    <a:pt x="1250" y="2"/>
                    <a:pt x="977" y="2"/>
                  </a:cubicBezTo>
                  <a:cubicBezTo>
                    <a:pt x="960" y="1"/>
                    <a:pt x="943" y="0"/>
                    <a:pt x="9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flipH="1">
              <a:off x="4579348" y="3156933"/>
              <a:ext cx="110250" cy="47546"/>
            </a:xfrm>
            <a:custGeom>
              <a:rect b="b" l="l" r="r" t="t"/>
              <a:pathLst>
                <a:path extrusionOk="0" h="2183" w="5062">
                  <a:moveTo>
                    <a:pt x="5061" y="1"/>
                  </a:moveTo>
                  <a:lnTo>
                    <a:pt x="5061" y="1"/>
                  </a:lnTo>
                  <a:cubicBezTo>
                    <a:pt x="3649" y="795"/>
                    <a:pt x="2053" y="1211"/>
                    <a:pt x="434" y="1211"/>
                  </a:cubicBezTo>
                  <a:cubicBezTo>
                    <a:pt x="306" y="1211"/>
                    <a:pt x="177" y="1208"/>
                    <a:pt x="49" y="1203"/>
                  </a:cubicBezTo>
                  <a:lnTo>
                    <a:pt x="1" y="2132"/>
                  </a:lnTo>
                  <a:cubicBezTo>
                    <a:pt x="295" y="2167"/>
                    <a:pt x="574" y="2183"/>
                    <a:pt x="839" y="2183"/>
                  </a:cubicBezTo>
                  <a:cubicBezTo>
                    <a:pt x="3930" y="2183"/>
                    <a:pt x="5061" y="1"/>
                    <a:pt x="5061"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flipH="1">
              <a:off x="4592590" y="2953529"/>
              <a:ext cx="46174" cy="15790"/>
            </a:xfrm>
            <a:custGeom>
              <a:rect b="b" l="l" r="r" t="t"/>
              <a:pathLst>
                <a:path extrusionOk="0" h="725" w="2120">
                  <a:moveTo>
                    <a:pt x="954" y="0"/>
                  </a:moveTo>
                  <a:cubicBezTo>
                    <a:pt x="718" y="0"/>
                    <a:pt x="478" y="61"/>
                    <a:pt x="274" y="184"/>
                  </a:cubicBezTo>
                  <a:cubicBezTo>
                    <a:pt x="96" y="279"/>
                    <a:pt x="1" y="422"/>
                    <a:pt x="24" y="493"/>
                  </a:cubicBezTo>
                  <a:cubicBezTo>
                    <a:pt x="54" y="577"/>
                    <a:pt x="179" y="591"/>
                    <a:pt x="364" y="591"/>
                  </a:cubicBezTo>
                  <a:cubicBezTo>
                    <a:pt x="466" y="591"/>
                    <a:pt x="587" y="587"/>
                    <a:pt x="720" y="587"/>
                  </a:cubicBezTo>
                  <a:cubicBezTo>
                    <a:pt x="827" y="587"/>
                    <a:pt x="941" y="590"/>
                    <a:pt x="1060" y="600"/>
                  </a:cubicBezTo>
                  <a:cubicBezTo>
                    <a:pt x="1433" y="634"/>
                    <a:pt x="1760" y="724"/>
                    <a:pt x="1944" y="724"/>
                  </a:cubicBezTo>
                  <a:cubicBezTo>
                    <a:pt x="2025" y="724"/>
                    <a:pt x="2078" y="707"/>
                    <a:pt x="2096" y="660"/>
                  </a:cubicBezTo>
                  <a:cubicBezTo>
                    <a:pt x="2120" y="589"/>
                    <a:pt x="2037" y="446"/>
                    <a:pt x="1858" y="315"/>
                  </a:cubicBezTo>
                  <a:cubicBezTo>
                    <a:pt x="1632" y="136"/>
                    <a:pt x="1358" y="29"/>
                    <a:pt x="1072" y="5"/>
                  </a:cubicBezTo>
                  <a:cubicBezTo>
                    <a:pt x="1033" y="2"/>
                    <a:pt x="994" y="0"/>
                    <a:pt x="9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flipH="1">
              <a:off x="4704605" y="2947191"/>
              <a:ext cx="41251" cy="15594"/>
            </a:xfrm>
            <a:custGeom>
              <a:rect b="b" l="l" r="r" t="t"/>
              <a:pathLst>
                <a:path extrusionOk="0" h="716" w="1894">
                  <a:moveTo>
                    <a:pt x="907" y="0"/>
                  </a:moveTo>
                  <a:cubicBezTo>
                    <a:pt x="675" y="0"/>
                    <a:pt x="442" y="67"/>
                    <a:pt x="238" y="201"/>
                  </a:cubicBezTo>
                  <a:cubicBezTo>
                    <a:pt x="84" y="320"/>
                    <a:pt x="0" y="451"/>
                    <a:pt x="36" y="534"/>
                  </a:cubicBezTo>
                  <a:cubicBezTo>
                    <a:pt x="69" y="605"/>
                    <a:pt x="168" y="621"/>
                    <a:pt x="309" y="621"/>
                  </a:cubicBezTo>
                  <a:cubicBezTo>
                    <a:pt x="426" y="621"/>
                    <a:pt x="572" y="610"/>
                    <a:pt x="731" y="610"/>
                  </a:cubicBezTo>
                  <a:cubicBezTo>
                    <a:pt x="799" y="610"/>
                    <a:pt x="869" y="612"/>
                    <a:pt x="941" y="618"/>
                  </a:cubicBezTo>
                  <a:cubicBezTo>
                    <a:pt x="1240" y="642"/>
                    <a:pt x="1506" y="716"/>
                    <a:pt x="1680" y="716"/>
                  </a:cubicBezTo>
                  <a:cubicBezTo>
                    <a:pt x="1762" y="716"/>
                    <a:pt x="1823" y="699"/>
                    <a:pt x="1858" y="653"/>
                  </a:cubicBezTo>
                  <a:cubicBezTo>
                    <a:pt x="1893" y="594"/>
                    <a:pt x="1858" y="439"/>
                    <a:pt x="1703" y="296"/>
                  </a:cubicBezTo>
                  <a:cubicBezTo>
                    <a:pt x="1474" y="100"/>
                    <a:pt x="1190" y="0"/>
                    <a:pt x="9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flipH="1">
              <a:off x="4473824" y="2849160"/>
              <a:ext cx="282160" cy="223005"/>
            </a:xfrm>
            <a:custGeom>
              <a:rect b="b" l="l" r="r" t="t"/>
              <a:pathLst>
                <a:path extrusionOk="0" h="10239" w="12955">
                  <a:moveTo>
                    <a:pt x="5620" y="1"/>
                  </a:moveTo>
                  <a:cubicBezTo>
                    <a:pt x="4953" y="1"/>
                    <a:pt x="4286" y="75"/>
                    <a:pt x="3632" y="225"/>
                  </a:cubicBezTo>
                  <a:cubicBezTo>
                    <a:pt x="2239" y="582"/>
                    <a:pt x="930" y="1249"/>
                    <a:pt x="227" y="2511"/>
                  </a:cubicBezTo>
                  <a:cubicBezTo>
                    <a:pt x="84" y="2761"/>
                    <a:pt x="1" y="3309"/>
                    <a:pt x="215" y="3499"/>
                  </a:cubicBezTo>
                  <a:cubicBezTo>
                    <a:pt x="318" y="3565"/>
                    <a:pt x="439" y="3600"/>
                    <a:pt x="561" y="3600"/>
                  </a:cubicBezTo>
                  <a:cubicBezTo>
                    <a:pt x="637" y="3600"/>
                    <a:pt x="714" y="3586"/>
                    <a:pt x="787" y="3559"/>
                  </a:cubicBezTo>
                  <a:cubicBezTo>
                    <a:pt x="1680" y="3345"/>
                    <a:pt x="2489" y="2880"/>
                    <a:pt x="3120" y="2225"/>
                  </a:cubicBezTo>
                  <a:lnTo>
                    <a:pt x="3120" y="2225"/>
                  </a:lnTo>
                  <a:cubicBezTo>
                    <a:pt x="2918" y="2452"/>
                    <a:pt x="2763" y="2714"/>
                    <a:pt x="2668" y="2999"/>
                  </a:cubicBezTo>
                  <a:cubicBezTo>
                    <a:pt x="2573" y="3297"/>
                    <a:pt x="2656" y="3618"/>
                    <a:pt x="2882" y="3833"/>
                  </a:cubicBezTo>
                  <a:cubicBezTo>
                    <a:pt x="3006" y="3938"/>
                    <a:pt x="3157" y="3980"/>
                    <a:pt x="3316" y="3980"/>
                  </a:cubicBezTo>
                  <a:cubicBezTo>
                    <a:pt x="3570" y="3980"/>
                    <a:pt x="3846" y="3874"/>
                    <a:pt x="4073" y="3749"/>
                  </a:cubicBezTo>
                  <a:cubicBezTo>
                    <a:pt x="4871" y="3321"/>
                    <a:pt x="5561" y="2714"/>
                    <a:pt x="6085" y="1975"/>
                  </a:cubicBezTo>
                  <a:cubicBezTo>
                    <a:pt x="6335" y="2452"/>
                    <a:pt x="6240" y="2999"/>
                    <a:pt x="6299" y="3523"/>
                  </a:cubicBezTo>
                  <a:cubicBezTo>
                    <a:pt x="6364" y="3986"/>
                    <a:pt x="6710" y="4506"/>
                    <a:pt x="7154" y="4506"/>
                  </a:cubicBezTo>
                  <a:cubicBezTo>
                    <a:pt x="7201" y="4506"/>
                    <a:pt x="7250" y="4500"/>
                    <a:pt x="7299" y="4488"/>
                  </a:cubicBezTo>
                  <a:cubicBezTo>
                    <a:pt x="7597" y="4380"/>
                    <a:pt x="7811" y="4130"/>
                    <a:pt x="7895" y="3821"/>
                  </a:cubicBezTo>
                  <a:cubicBezTo>
                    <a:pt x="7966" y="3511"/>
                    <a:pt x="8085" y="3225"/>
                    <a:pt x="8252" y="2964"/>
                  </a:cubicBezTo>
                  <a:lnTo>
                    <a:pt x="8252" y="2964"/>
                  </a:lnTo>
                  <a:cubicBezTo>
                    <a:pt x="8085" y="5238"/>
                    <a:pt x="8800" y="7488"/>
                    <a:pt x="10252" y="9250"/>
                  </a:cubicBezTo>
                  <a:cubicBezTo>
                    <a:pt x="10669" y="9750"/>
                    <a:pt x="11205" y="10238"/>
                    <a:pt x="11848" y="10238"/>
                  </a:cubicBezTo>
                  <a:lnTo>
                    <a:pt x="12407" y="9024"/>
                  </a:lnTo>
                  <a:cubicBezTo>
                    <a:pt x="12550" y="7035"/>
                    <a:pt x="12705" y="5047"/>
                    <a:pt x="12848" y="3047"/>
                  </a:cubicBezTo>
                  <a:cubicBezTo>
                    <a:pt x="12860" y="3011"/>
                    <a:pt x="12860" y="2975"/>
                    <a:pt x="12872" y="2940"/>
                  </a:cubicBezTo>
                  <a:cubicBezTo>
                    <a:pt x="12955" y="2368"/>
                    <a:pt x="12550" y="1821"/>
                    <a:pt x="11967" y="1737"/>
                  </a:cubicBezTo>
                  <a:cubicBezTo>
                    <a:pt x="10645" y="1154"/>
                    <a:pt x="9288" y="666"/>
                    <a:pt x="7895" y="297"/>
                  </a:cubicBezTo>
                  <a:cubicBezTo>
                    <a:pt x="7150" y="99"/>
                    <a:pt x="6385" y="1"/>
                    <a:pt x="5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flipH="1">
              <a:off x="4472299" y="3012226"/>
              <a:ext cx="54189" cy="75533"/>
            </a:xfrm>
            <a:custGeom>
              <a:rect b="b" l="l" r="r" t="t"/>
              <a:pathLst>
                <a:path extrusionOk="0" h="3468" w="2488">
                  <a:moveTo>
                    <a:pt x="899" y="0"/>
                  </a:moveTo>
                  <a:cubicBezTo>
                    <a:pt x="544" y="0"/>
                    <a:pt x="260" y="76"/>
                    <a:pt x="239" y="84"/>
                  </a:cubicBezTo>
                  <a:cubicBezTo>
                    <a:pt x="239" y="84"/>
                    <a:pt x="1" y="3275"/>
                    <a:pt x="1" y="3347"/>
                  </a:cubicBezTo>
                  <a:cubicBezTo>
                    <a:pt x="1" y="3369"/>
                    <a:pt x="310" y="3468"/>
                    <a:pt x="707" y="3468"/>
                  </a:cubicBezTo>
                  <a:cubicBezTo>
                    <a:pt x="1380" y="3468"/>
                    <a:pt x="2304" y="3182"/>
                    <a:pt x="2394" y="1751"/>
                  </a:cubicBezTo>
                  <a:cubicBezTo>
                    <a:pt x="2487" y="267"/>
                    <a:pt x="1567" y="0"/>
                    <a:pt x="899"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flipH="1">
              <a:off x="4486521" y="3028474"/>
              <a:ext cx="23871" cy="43212"/>
            </a:xfrm>
            <a:custGeom>
              <a:rect b="b" l="l" r="r" t="t"/>
              <a:pathLst>
                <a:path extrusionOk="0" h="1984" w="1096">
                  <a:moveTo>
                    <a:pt x="531" y="1"/>
                  </a:moveTo>
                  <a:cubicBezTo>
                    <a:pt x="474" y="1"/>
                    <a:pt x="415" y="16"/>
                    <a:pt x="369" y="53"/>
                  </a:cubicBezTo>
                  <a:cubicBezTo>
                    <a:pt x="322" y="88"/>
                    <a:pt x="286" y="136"/>
                    <a:pt x="274" y="196"/>
                  </a:cubicBezTo>
                  <a:cubicBezTo>
                    <a:pt x="238" y="279"/>
                    <a:pt x="274" y="326"/>
                    <a:pt x="286" y="326"/>
                  </a:cubicBezTo>
                  <a:cubicBezTo>
                    <a:pt x="298" y="326"/>
                    <a:pt x="286" y="279"/>
                    <a:pt x="322" y="219"/>
                  </a:cubicBezTo>
                  <a:cubicBezTo>
                    <a:pt x="357" y="148"/>
                    <a:pt x="426" y="110"/>
                    <a:pt x="498" y="110"/>
                  </a:cubicBezTo>
                  <a:cubicBezTo>
                    <a:pt x="522" y="110"/>
                    <a:pt x="547" y="115"/>
                    <a:pt x="572" y="124"/>
                  </a:cubicBezTo>
                  <a:cubicBezTo>
                    <a:pt x="703" y="184"/>
                    <a:pt x="810" y="303"/>
                    <a:pt x="845" y="446"/>
                  </a:cubicBezTo>
                  <a:cubicBezTo>
                    <a:pt x="905" y="624"/>
                    <a:pt x="941" y="827"/>
                    <a:pt x="917" y="1017"/>
                  </a:cubicBezTo>
                  <a:cubicBezTo>
                    <a:pt x="917" y="1374"/>
                    <a:pt x="715" y="1696"/>
                    <a:pt x="405" y="1862"/>
                  </a:cubicBezTo>
                  <a:cubicBezTo>
                    <a:pt x="367" y="1876"/>
                    <a:pt x="328" y="1883"/>
                    <a:pt x="288" y="1883"/>
                  </a:cubicBezTo>
                  <a:cubicBezTo>
                    <a:pt x="227" y="1883"/>
                    <a:pt x="165" y="1867"/>
                    <a:pt x="107" y="1839"/>
                  </a:cubicBezTo>
                  <a:cubicBezTo>
                    <a:pt x="48" y="1803"/>
                    <a:pt x="12" y="1779"/>
                    <a:pt x="12" y="1779"/>
                  </a:cubicBezTo>
                  <a:lnTo>
                    <a:pt x="12" y="1779"/>
                  </a:lnTo>
                  <a:cubicBezTo>
                    <a:pt x="0" y="1779"/>
                    <a:pt x="12" y="1827"/>
                    <a:pt x="83" y="1886"/>
                  </a:cubicBezTo>
                  <a:cubicBezTo>
                    <a:pt x="154" y="1948"/>
                    <a:pt x="244" y="1983"/>
                    <a:pt x="339" y="1983"/>
                  </a:cubicBezTo>
                  <a:cubicBezTo>
                    <a:pt x="372" y="1983"/>
                    <a:pt x="406" y="1979"/>
                    <a:pt x="441" y="1970"/>
                  </a:cubicBezTo>
                  <a:cubicBezTo>
                    <a:pt x="822" y="1815"/>
                    <a:pt x="1072" y="1446"/>
                    <a:pt x="1072" y="1029"/>
                  </a:cubicBezTo>
                  <a:cubicBezTo>
                    <a:pt x="1096" y="815"/>
                    <a:pt x="1060" y="588"/>
                    <a:pt x="976" y="386"/>
                  </a:cubicBezTo>
                  <a:cubicBezTo>
                    <a:pt x="929" y="196"/>
                    <a:pt x="774" y="53"/>
                    <a:pt x="584" y="5"/>
                  </a:cubicBezTo>
                  <a:cubicBezTo>
                    <a:pt x="567" y="2"/>
                    <a:pt x="549" y="1"/>
                    <a:pt x="531"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flipH="1">
              <a:off x="4372677" y="2746946"/>
              <a:ext cx="410270" cy="250013"/>
            </a:xfrm>
            <a:custGeom>
              <a:rect b="b" l="l" r="r" t="t"/>
              <a:pathLst>
                <a:path extrusionOk="0" h="11479" w="18837">
                  <a:moveTo>
                    <a:pt x="8656" y="1"/>
                  </a:moveTo>
                  <a:cubicBezTo>
                    <a:pt x="8103" y="1"/>
                    <a:pt x="7547" y="115"/>
                    <a:pt x="7025" y="346"/>
                  </a:cubicBezTo>
                  <a:lnTo>
                    <a:pt x="6966" y="1096"/>
                  </a:lnTo>
                  <a:lnTo>
                    <a:pt x="5728" y="418"/>
                  </a:lnTo>
                  <a:cubicBezTo>
                    <a:pt x="5728" y="418"/>
                    <a:pt x="5619" y="395"/>
                    <a:pt x="5441" y="395"/>
                  </a:cubicBezTo>
                  <a:cubicBezTo>
                    <a:pt x="4913" y="395"/>
                    <a:pt x="3774" y="595"/>
                    <a:pt x="3096" y="2192"/>
                  </a:cubicBezTo>
                  <a:cubicBezTo>
                    <a:pt x="3096" y="2192"/>
                    <a:pt x="1668" y="2263"/>
                    <a:pt x="739" y="4168"/>
                  </a:cubicBezTo>
                  <a:cubicBezTo>
                    <a:pt x="1" y="5585"/>
                    <a:pt x="60" y="7311"/>
                    <a:pt x="929" y="8669"/>
                  </a:cubicBezTo>
                  <a:cubicBezTo>
                    <a:pt x="929" y="8669"/>
                    <a:pt x="1359" y="5178"/>
                    <a:pt x="5653" y="5178"/>
                  </a:cubicBezTo>
                  <a:cubicBezTo>
                    <a:pt x="6461" y="5178"/>
                    <a:pt x="7408" y="5302"/>
                    <a:pt x="8514" y="5597"/>
                  </a:cubicBezTo>
                  <a:cubicBezTo>
                    <a:pt x="13705" y="6978"/>
                    <a:pt x="16003" y="11478"/>
                    <a:pt x="16003" y="11478"/>
                  </a:cubicBezTo>
                  <a:cubicBezTo>
                    <a:pt x="16003" y="11478"/>
                    <a:pt x="18836" y="9073"/>
                    <a:pt x="16419" y="5454"/>
                  </a:cubicBezTo>
                  <a:lnTo>
                    <a:pt x="15574" y="4859"/>
                  </a:lnTo>
                  <a:lnTo>
                    <a:pt x="15705" y="4073"/>
                  </a:lnTo>
                  <a:cubicBezTo>
                    <a:pt x="15705" y="4073"/>
                    <a:pt x="15253" y="2192"/>
                    <a:pt x="12871" y="1501"/>
                  </a:cubicBezTo>
                  <a:cubicBezTo>
                    <a:pt x="12871" y="1501"/>
                    <a:pt x="13062" y="1191"/>
                    <a:pt x="12586" y="953"/>
                  </a:cubicBezTo>
                  <a:cubicBezTo>
                    <a:pt x="12145" y="763"/>
                    <a:pt x="11693" y="620"/>
                    <a:pt x="11228" y="525"/>
                  </a:cubicBezTo>
                  <a:lnTo>
                    <a:pt x="10823" y="644"/>
                  </a:lnTo>
                  <a:cubicBezTo>
                    <a:pt x="10169" y="217"/>
                    <a:pt x="9415" y="1"/>
                    <a:pt x="8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flipH="1">
              <a:off x="4505971" y="2884400"/>
              <a:ext cx="101408" cy="287344"/>
            </a:xfrm>
            <a:custGeom>
              <a:rect b="b" l="l" r="r" t="t"/>
              <a:pathLst>
                <a:path extrusionOk="0" h="13193" w="4656">
                  <a:moveTo>
                    <a:pt x="2572" y="0"/>
                  </a:moveTo>
                  <a:cubicBezTo>
                    <a:pt x="3060" y="2965"/>
                    <a:pt x="3536" y="6049"/>
                    <a:pt x="2715" y="8942"/>
                  </a:cubicBezTo>
                  <a:cubicBezTo>
                    <a:pt x="2203" y="10716"/>
                    <a:pt x="1524" y="12014"/>
                    <a:pt x="0" y="13192"/>
                  </a:cubicBezTo>
                  <a:cubicBezTo>
                    <a:pt x="1929" y="13049"/>
                    <a:pt x="3572" y="10513"/>
                    <a:pt x="4084" y="8204"/>
                  </a:cubicBezTo>
                  <a:cubicBezTo>
                    <a:pt x="4608" y="5906"/>
                    <a:pt x="4656" y="2965"/>
                    <a:pt x="4489" y="619"/>
                  </a:cubicBezTo>
                  <a:lnTo>
                    <a:pt x="25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flipH="1">
              <a:off x="4668559" y="3010157"/>
              <a:ext cx="30884" cy="56563"/>
            </a:xfrm>
            <a:custGeom>
              <a:rect b="b" l="l" r="r" t="t"/>
              <a:pathLst>
                <a:path extrusionOk="0" h="2597" w="1418">
                  <a:moveTo>
                    <a:pt x="1417" y="1"/>
                  </a:moveTo>
                  <a:lnTo>
                    <a:pt x="1417" y="1"/>
                  </a:lnTo>
                  <a:cubicBezTo>
                    <a:pt x="1001" y="513"/>
                    <a:pt x="620" y="1072"/>
                    <a:pt x="298" y="1656"/>
                  </a:cubicBezTo>
                  <a:lnTo>
                    <a:pt x="84" y="2001"/>
                  </a:lnTo>
                  <a:cubicBezTo>
                    <a:pt x="0" y="2144"/>
                    <a:pt x="12" y="2322"/>
                    <a:pt x="120" y="2453"/>
                  </a:cubicBezTo>
                  <a:cubicBezTo>
                    <a:pt x="205" y="2539"/>
                    <a:pt x="320" y="2586"/>
                    <a:pt x="437" y="2586"/>
                  </a:cubicBezTo>
                  <a:cubicBezTo>
                    <a:pt x="450" y="2586"/>
                    <a:pt x="463" y="2586"/>
                    <a:pt x="477" y="2584"/>
                  </a:cubicBezTo>
                  <a:lnTo>
                    <a:pt x="774" y="2584"/>
                  </a:lnTo>
                  <a:cubicBezTo>
                    <a:pt x="838" y="2592"/>
                    <a:pt x="903" y="2596"/>
                    <a:pt x="968" y="2596"/>
                  </a:cubicBezTo>
                  <a:cubicBezTo>
                    <a:pt x="1098" y="2596"/>
                    <a:pt x="1231" y="2580"/>
                    <a:pt x="1358" y="2549"/>
                  </a:cubicBezTo>
                  <a:cubicBezTo>
                    <a:pt x="1167" y="2489"/>
                    <a:pt x="977" y="2465"/>
                    <a:pt x="786" y="2465"/>
                  </a:cubicBezTo>
                  <a:lnTo>
                    <a:pt x="489" y="2441"/>
                  </a:lnTo>
                  <a:cubicBezTo>
                    <a:pt x="370" y="2430"/>
                    <a:pt x="298" y="2418"/>
                    <a:pt x="239" y="2346"/>
                  </a:cubicBezTo>
                  <a:cubicBezTo>
                    <a:pt x="191" y="2275"/>
                    <a:pt x="191" y="2168"/>
                    <a:pt x="239" y="2096"/>
                  </a:cubicBezTo>
                  <a:lnTo>
                    <a:pt x="453" y="1739"/>
                  </a:lnTo>
                  <a:cubicBezTo>
                    <a:pt x="822" y="1191"/>
                    <a:pt x="1155" y="608"/>
                    <a:pt x="14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flipH="1">
              <a:off x="4641334" y="3084819"/>
              <a:ext cx="33214" cy="19537"/>
            </a:xfrm>
            <a:custGeom>
              <a:rect b="b" l="l" r="r" t="t"/>
              <a:pathLst>
                <a:path extrusionOk="0" h="897" w="1525">
                  <a:moveTo>
                    <a:pt x="1472" y="1"/>
                  </a:moveTo>
                  <a:cubicBezTo>
                    <a:pt x="1419" y="1"/>
                    <a:pt x="1250" y="377"/>
                    <a:pt x="846" y="597"/>
                  </a:cubicBezTo>
                  <a:cubicBezTo>
                    <a:pt x="572" y="704"/>
                    <a:pt x="286" y="776"/>
                    <a:pt x="0" y="787"/>
                  </a:cubicBezTo>
                  <a:cubicBezTo>
                    <a:pt x="0" y="811"/>
                    <a:pt x="96" y="871"/>
                    <a:pt x="262" y="895"/>
                  </a:cubicBezTo>
                  <a:cubicBezTo>
                    <a:pt x="286" y="896"/>
                    <a:pt x="310" y="896"/>
                    <a:pt x="333" y="896"/>
                  </a:cubicBezTo>
                  <a:cubicBezTo>
                    <a:pt x="546" y="896"/>
                    <a:pt x="747" y="848"/>
                    <a:pt x="929" y="752"/>
                  </a:cubicBezTo>
                  <a:cubicBezTo>
                    <a:pt x="1132" y="645"/>
                    <a:pt x="1298" y="478"/>
                    <a:pt x="1405" y="276"/>
                  </a:cubicBezTo>
                  <a:cubicBezTo>
                    <a:pt x="1477" y="121"/>
                    <a:pt x="1524" y="25"/>
                    <a:pt x="1477" y="2"/>
                  </a:cubicBezTo>
                  <a:cubicBezTo>
                    <a:pt x="1475" y="1"/>
                    <a:pt x="1474" y="1"/>
                    <a:pt x="14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flipH="1">
              <a:off x="4582201" y="3054088"/>
              <a:ext cx="48787" cy="22586"/>
            </a:xfrm>
            <a:custGeom>
              <a:rect b="b" l="l" r="r" t="t"/>
              <a:pathLst>
                <a:path extrusionOk="0" h="1037" w="2240">
                  <a:moveTo>
                    <a:pt x="1110" y="0"/>
                  </a:moveTo>
                  <a:cubicBezTo>
                    <a:pt x="897" y="0"/>
                    <a:pt x="683" y="34"/>
                    <a:pt x="477" y="103"/>
                  </a:cubicBezTo>
                  <a:cubicBezTo>
                    <a:pt x="346" y="151"/>
                    <a:pt x="227" y="222"/>
                    <a:pt x="132" y="329"/>
                  </a:cubicBezTo>
                  <a:cubicBezTo>
                    <a:pt x="36" y="424"/>
                    <a:pt x="1" y="567"/>
                    <a:pt x="48" y="686"/>
                  </a:cubicBezTo>
                  <a:cubicBezTo>
                    <a:pt x="144" y="841"/>
                    <a:pt x="298" y="936"/>
                    <a:pt x="477" y="960"/>
                  </a:cubicBezTo>
                  <a:cubicBezTo>
                    <a:pt x="699" y="1010"/>
                    <a:pt x="927" y="1036"/>
                    <a:pt x="1152" y="1036"/>
                  </a:cubicBezTo>
                  <a:cubicBezTo>
                    <a:pt x="1253" y="1036"/>
                    <a:pt x="1354" y="1031"/>
                    <a:pt x="1453" y="1020"/>
                  </a:cubicBezTo>
                  <a:cubicBezTo>
                    <a:pt x="1632" y="996"/>
                    <a:pt x="1799" y="948"/>
                    <a:pt x="1965" y="877"/>
                  </a:cubicBezTo>
                  <a:cubicBezTo>
                    <a:pt x="2037" y="853"/>
                    <a:pt x="2108" y="794"/>
                    <a:pt x="2144" y="722"/>
                  </a:cubicBezTo>
                  <a:cubicBezTo>
                    <a:pt x="2239" y="532"/>
                    <a:pt x="2168" y="305"/>
                    <a:pt x="1989" y="210"/>
                  </a:cubicBezTo>
                  <a:cubicBezTo>
                    <a:pt x="1716" y="70"/>
                    <a:pt x="1414" y="0"/>
                    <a:pt x="1110"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flipH="1">
              <a:off x="4708765" y="3047510"/>
              <a:ext cx="49550" cy="22738"/>
            </a:xfrm>
            <a:custGeom>
              <a:rect b="b" l="l" r="r" t="t"/>
              <a:pathLst>
                <a:path extrusionOk="0" h="1044" w="2275">
                  <a:moveTo>
                    <a:pt x="1102" y="0"/>
                  </a:moveTo>
                  <a:cubicBezTo>
                    <a:pt x="890" y="0"/>
                    <a:pt x="679" y="35"/>
                    <a:pt x="477" y="107"/>
                  </a:cubicBezTo>
                  <a:cubicBezTo>
                    <a:pt x="346" y="143"/>
                    <a:pt x="215" y="226"/>
                    <a:pt x="120" y="322"/>
                  </a:cubicBezTo>
                  <a:cubicBezTo>
                    <a:pt x="36" y="429"/>
                    <a:pt x="1" y="572"/>
                    <a:pt x="48" y="703"/>
                  </a:cubicBezTo>
                  <a:cubicBezTo>
                    <a:pt x="144" y="857"/>
                    <a:pt x="310" y="953"/>
                    <a:pt x="489" y="965"/>
                  </a:cubicBezTo>
                  <a:cubicBezTo>
                    <a:pt x="692" y="1019"/>
                    <a:pt x="899" y="1043"/>
                    <a:pt x="1109" y="1043"/>
                  </a:cubicBezTo>
                  <a:cubicBezTo>
                    <a:pt x="1219" y="1043"/>
                    <a:pt x="1330" y="1036"/>
                    <a:pt x="1441" y="1024"/>
                  </a:cubicBezTo>
                  <a:cubicBezTo>
                    <a:pt x="1644" y="1000"/>
                    <a:pt x="1834" y="953"/>
                    <a:pt x="2013" y="869"/>
                  </a:cubicBezTo>
                  <a:cubicBezTo>
                    <a:pt x="2096" y="834"/>
                    <a:pt x="2156" y="774"/>
                    <a:pt x="2192" y="691"/>
                  </a:cubicBezTo>
                  <a:cubicBezTo>
                    <a:pt x="2275" y="512"/>
                    <a:pt x="2192" y="310"/>
                    <a:pt x="2013" y="226"/>
                  </a:cubicBezTo>
                  <a:cubicBezTo>
                    <a:pt x="1729" y="77"/>
                    <a:pt x="1415" y="0"/>
                    <a:pt x="1102"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flipH="1">
              <a:off x="4486783" y="3074212"/>
              <a:ext cx="27247" cy="27007"/>
            </a:xfrm>
            <a:custGeom>
              <a:rect b="b" l="l" r="r" t="t"/>
              <a:pathLst>
                <a:path extrusionOk="0" h="1240" w="1251">
                  <a:moveTo>
                    <a:pt x="622" y="0"/>
                  </a:moveTo>
                  <a:cubicBezTo>
                    <a:pt x="286" y="0"/>
                    <a:pt x="12" y="270"/>
                    <a:pt x="0" y="608"/>
                  </a:cubicBezTo>
                  <a:cubicBezTo>
                    <a:pt x="0" y="941"/>
                    <a:pt x="262" y="1227"/>
                    <a:pt x="608" y="1239"/>
                  </a:cubicBezTo>
                  <a:cubicBezTo>
                    <a:pt x="615" y="1239"/>
                    <a:pt x="622" y="1239"/>
                    <a:pt x="629" y="1239"/>
                  </a:cubicBezTo>
                  <a:cubicBezTo>
                    <a:pt x="965" y="1239"/>
                    <a:pt x="1239" y="970"/>
                    <a:pt x="1251" y="643"/>
                  </a:cubicBezTo>
                  <a:cubicBezTo>
                    <a:pt x="1251" y="298"/>
                    <a:pt x="989" y="12"/>
                    <a:pt x="643" y="1"/>
                  </a:cubicBezTo>
                  <a:cubicBezTo>
                    <a:pt x="636" y="0"/>
                    <a:pt x="629" y="0"/>
                    <a:pt x="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flipH="1">
              <a:off x="4413646" y="2825311"/>
              <a:ext cx="363595" cy="143900"/>
            </a:xfrm>
            <a:custGeom>
              <a:rect b="b" l="l" r="r" t="t"/>
              <a:pathLst>
                <a:path extrusionOk="0" h="6607" w="16694">
                  <a:moveTo>
                    <a:pt x="6110" y="0"/>
                  </a:moveTo>
                  <a:cubicBezTo>
                    <a:pt x="5792" y="0"/>
                    <a:pt x="5474" y="12"/>
                    <a:pt x="5156" y="34"/>
                  </a:cubicBezTo>
                  <a:cubicBezTo>
                    <a:pt x="4061" y="82"/>
                    <a:pt x="2977" y="308"/>
                    <a:pt x="1965" y="701"/>
                  </a:cubicBezTo>
                  <a:cubicBezTo>
                    <a:pt x="1263" y="975"/>
                    <a:pt x="679" y="1475"/>
                    <a:pt x="298" y="2118"/>
                  </a:cubicBezTo>
                  <a:cubicBezTo>
                    <a:pt x="203" y="2296"/>
                    <a:pt x="120" y="2475"/>
                    <a:pt x="48" y="2666"/>
                  </a:cubicBezTo>
                  <a:cubicBezTo>
                    <a:pt x="24" y="2725"/>
                    <a:pt x="1" y="2796"/>
                    <a:pt x="1" y="2868"/>
                  </a:cubicBezTo>
                  <a:cubicBezTo>
                    <a:pt x="108" y="2618"/>
                    <a:pt x="239" y="2380"/>
                    <a:pt x="382" y="2154"/>
                  </a:cubicBezTo>
                  <a:cubicBezTo>
                    <a:pt x="775" y="1546"/>
                    <a:pt x="1358" y="1082"/>
                    <a:pt x="2025" y="832"/>
                  </a:cubicBezTo>
                  <a:cubicBezTo>
                    <a:pt x="3037" y="451"/>
                    <a:pt x="4096" y="249"/>
                    <a:pt x="5168" y="213"/>
                  </a:cubicBezTo>
                  <a:cubicBezTo>
                    <a:pt x="5469" y="194"/>
                    <a:pt x="5770" y="184"/>
                    <a:pt x="6071" y="184"/>
                  </a:cubicBezTo>
                  <a:cubicBezTo>
                    <a:pt x="7078" y="184"/>
                    <a:pt x="8083" y="293"/>
                    <a:pt x="9073" y="522"/>
                  </a:cubicBezTo>
                  <a:cubicBezTo>
                    <a:pt x="10359" y="808"/>
                    <a:pt x="11585" y="1308"/>
                    <a:pt x="12693" y="2011"/>
                  </a:cubicBezTo>
                  <a:cubicBezTo>
                    <a:pt x="13609" y="2570"/>
                    <a:pt x="14431" y="3285"/>
                    <a:pt x="15122" y="4094"/>
                  </a:cubicBezTo>
                  <a:cubicBezTo>
                    <a:pt x="15598" y="4642"/>
                    <a:pt x="16003" y="5249"/>
                    <a:pt x="16336" y="5892"/>
                  </a:cubicBezTo>
                  <a:cubicBezTo>
                    <a:pt x="16574" y="6345"/>
                    <a:pt x="16669" y="6606"/>
                    <a:pt x="16693" y="6606"/>
                  </a:cubicBezTo>
                  <a:cubicBezTo>
                    <a:pt x="16681" y="6535"/>
                    <a:pt x="16657" y="6464"/>
                    <a:pt x="16622" y="6404"/>
                  </a:cubicBezTo>
                  <a:cubicBezTo>
                    <a:pt x="16562" y="6214"/>
                    <a:pt x="16479" y="6035"/>
                    <a:pt x="16396" y="5856"/>
                  </a:cubicBezTo>
                  <a:cubicBezTo>
                    <a:pt x="16074" y="5190"/>
                    <a:pt x="15681" y="4571"/>
                    <a:pt x="15217" y="4011"/>
                  </a:cubicBezTo>
                  <a:cubicBezTo>
                    <a:pt x="14526" y="3177"/>
                    <a:pt x="13705" y="2451"/>
                    <a:pt x="12776" y="1880"/>
                  </a:cubicBezTo>
                  <a:cubicBezTo>
                    <a:pt x="11657" y="1153"/>
                    <a:pt x="10419" y="641"/>
                    <a:pt x="9121" y="332"/>
                  </a:cubicBezTo>
                  <a:cubicBezTo>
                    <a:pt x="8133" y="114"/>
                    <a:pt x="7124" y="0"/>
                    <a:pt x="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flipH="1">
              <a:off x="4425581" y="2839990"/>
              <a:ext cx="67954" cy="25831"/>
            </a:xfrm>
            <a:custGeom>
              <a:rect b="b" l="l" r="r" t="t"/>
              <a:pathLst>
                <a:path extrusionOk="0" h="1186" w="3120">
                  <a:moveTo>
                    <a:pt x="467" y="0"/>
                  </a:moveTo>
                  <a:cubicBezTo>
                    <a:pt x="311" y="0"/>
                    <a:pt x="155" y="13"/>
                    <a:pt x="0" y="39"/>
                  </a:cubicBezTo>
                  <a:cubicBezTo>
                    <a:pt x="548" y="134"/>
                    <a:pt x="1084" y="265"/>
                    <a:pt x="1619" y="444"/>
                  </a:cubicBezTo>
                  <a:cubicBezTo>
                    <a:pt x="2435" y="750"/>
                    <a:pt x="3036" y="1185"/>
                    <a:pt x="3112" y="1185"/>
                  </a:cubicBezTo>
                  <a:cubicBezTo>
                    <a:pt x="3116" y="1185"/>
                    <a:pt x="3118" y="1184"/>
                    <a:pt x="3119" y="1182"/>
                  </a:cubicBezTo>
                  <a:cubicBezTo>
                    <a:pt x="2727" y="765"/>
                    <a:pt x="2227" y="444"/>
                    <a:pt x="1679" y="265"/>
                  </a:cubicBezTo>
                  <a:cubicBezTo>
                    <a:pt x="1297" y="92"/>
                    <a:pt x="884" y="0"/>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flipH="1">
              <a:off x="4501811" y="2761473"/>
              <a:ext cx="83004" cy="34195"/>
            </a:xfrm>
            <a:custGeom>
              <a:rect b="b" l="l" r="r" t="t"/>
              <a:pathLst>
                <a:path extrusionOk="0" h="1570" w="3811">
                  <a:moveTo>
                    <a:pt x="1655" y="1"/>
                  </a:moveTo>
                  <a:lnTo>
                    <a:pt x="1655" y="1"/>
                  </a:lnTo>
                  <a:cubicBezTo>
                    <a:pt x="1345" y="13"/>
                    <a:pt x="1060" y="108"/>
                    <a:pt x="798" y="274"/>
                  </a:cubicBezTo>
                  <a:cubicBezTo>
                    <a:pt x="667" y="346"/>
                    <a:pt x="548" y="429"/>
                    <a:pt x="429" y="524"/>
                  </a:cubicBezTo>
                  <a:cubicBezTo>
                    <a:pt x="286" y="632"/>
                    <a:pt x="167" y="763"/>
                    <a:pt x="71" y="929"/>
                  </a:cubicBezTo>
                  <a:cubicBezTo>
                    <a:pt x="24" y="1025"/>
                    <a:pt x="0" y="1144"/>
                    <a:pt x="36" y="1251"/>
                  </a:cubicBezTo>
                  <a:cubicBezTo>
                    <a:pt x="60" y="1370"/>
                    <a:pt x="155" y="1477"/>
                    <a:pt x="262" y="1525"/>
                  </a:cubicBezTo>
                  <a:cubicBezTo>
                    <a:pt x="369" y="1554"/>
                    <a:pt x="479" y="1569"/>
                    <a:pt x="589" y="1569"/>
                  </a:cubicBezTo>
                  <a:cubicBezTo>
                    <a:pt x="700" y="1569"/>
                    <a:pt x="810" y="1554"/>
                    <a:pt x="917" y="1525"/>
                  </a:cubicBezTo>
                  <a:cubicBezTo>
                    <a:pt x="1715" y="1334"/>
                    <a:pt x="2453" y="1167"/>
                    <a:pt x="2977" y="1036"/>
                  </a:cubicBezTo>
                  <a:cubicBezTo>
                    <a:pt x="3262" y="977"/>
                    <a:pt x="3536" y="894"/>
                    <a:pt x="3810" y="786"/>
                  </a:cubicBezTo>
                  <a:lnTo>
                    <a:pt x="3810" y="786"/>
                  </a:lnTo>
                  <a:cubicBezTo>
                    <a:pt x="3512" y="798"/>
                    <a:pt x="3227" y="834"/>
                    <a:pt x="2941" y="905"/>
                  </a:cubicBezTo>
                  <a:cubicBezTo>
                    <a:pt x="2417" y="1013"/>
                    <a:pt x="1679" y="1167"/>
                    <a:pt x="881" y="1334"/>
                  </a:cubicBezTo>
                  <a:cubicBezTo>
                    <a:pt x="777" y="1369"/>
                    <a:pt x="669" y="1387"/>
                    <a:pt x="562" y="1387"/>
                  </a:cubicBezTo>
                  <a:cubicBezTo>
                    <a:pt x="485" y="1387"/>
                    <a:pt x="408" y="1378"/>
                    <a:pt x="333" y="1358"/>
                  </a:cubicBezTo>
                  <a:cubicBezTo>
                    <a:pt x="322" y="1358"/>
                    <a:pt x="310" y="1346"/>
                    <a:pt x="298" y="1334"/>
                  </a:cubicBezTo>
                  <a:cubicBezTo>
                    <a:pt x="191" y="1263"/>
                    <a:pt x="155" y="1120"/>
                    <a:pt x="226" y="1001"/>
                  </a:cubicBezTo>
                  <a:cubicBezTo>
                    <a:pt x="298" y="870"/>
                    <a:pt x="405" y="751"/>
                    <a:pt x="524" y="655"/>
                  </a:cubicBezTo>
                  <a:cubicBezTo>
                    <a:pt x="643" y="560"/>
                    <a:pt x="762" y="465"/>
                    <a:pt x="881" y="394"/>
                  </a:cubicBezTo>
                  <a:cubicBezTo>
                    <a:pt x="1334" y="108"/>
                    <a:pt x="1655" y="24"/>
                    <a:pt x="1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flipH="1">
              <a:off x="4690861" y="2794209"/>
              <a:ext cx="32692" cy="5597"/>
            </a:xfrm>
            <a:custGeom>
              <a:rect b="b" l="l" r="r" t="t"/>
              <a:pathLst>
                <a:path extrusionOk="0" h="257" w="1501">
                  <a:moveTo>
                    <a:pt x="533" y="1"/>
                  </a:moveTo>
                  <a:cubicBezTo>
                    <a:pt x="349" y="1"/>
                    <a:pt x="169" y="41"/>
                    <a:pt x="0" y="117"/>
                  </a:cubicBezTo>
                  <a:cubicBezTo>
                    <a:pt x="0" y="164"/>
                    <a:pt x="345" y="212"/>
                    <a:pt x="750" y="224"/>
                  </a:cubicBezTo>
                  <a:cubicBezTo>
                    <a:pt x="984" y="238"/>
                    <a:pt x="1206" y="257"/>
                    <a:pt x="1346" y="257"/>
                  </a:cubicBezTo>
                  <a:cubicBezTo>
                    <a:pt x="1442" y="257"/>
                    <a:pt x="1500" y="248"/>
                    <a:pt x="1500" y="224"/>
                  </a:cubicBezTo>
                  <a:cubicBezTo>
                    <a:pt x="1274" y="93"/>
                    <a:pt x="1024" y="22"/>
                    <a:pt x="762" y="22"/>
                  </a:cubicBezTo>
                  <a:cubicBezTo>
                    <a:pt x="686" y="8"/>
                    <a:pt x="609" y="1"/>
                    <a:pt x="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flipH="1">
              <a:off x="4244829" y="3470195"/>
              <a:ext cx="206453" cy="344385"/>
            </a:xfrm>
            <a:custGeom>
              <a:rect b="b" l="l" r="r" t="t"/>
              <a:pathLst>
                <a:path extrusionOk="0" h="15812" w="9479">
                  <a:moveTo>
                    <a:pt x="4525" y="0"/>
                  </a:moveTo>
                  <a:lnTo>
                    <a:pt x="1" y="1870"/>
                  </a:lnTo>
                  <a:lnTo>
                    <a:pt x="1346" y="7787"/>
                  </a:lnTo>
                  <a:lnTo>
                    <a:pt x="5263" y="15812"/>
                  </a:lnTo>
                  <a:lnTo>
                    <a:pt x="9478" y="14335"/>
                  </a:lnTo>
                  <a:lnTo>
                    <a:pt x="5240" y="4572"/>
                  </a:lnTo>
                  <a:lnTo>
                    <a:pt x="4525" y="0"/>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flipH="1">
              <a:off x="4165484" y="3717898"/>
              <a:ext cx="201509" cy="236988"/>
            </a:xfrm>
            <a:custGeom>
              <a:rect b="b" l="l" r="r" t="t"/>
              <a:pathLst>
                <a:path extrusionOk="0" h="10881" w="9252">
                  <a:moveTo>
                    <a:pt x="3820" y="1"/>
                  </a:moveTo>
                  <a:cubicBezTo>
                    <a:pt x="3096" y="1"/>
                    <a:pt x="2376" y="181"/>
                    <a:pt x="1727" y="534"/>
                  </a:cubicBezTo>
                  <a:cubicBezTo>
                    <a:pt x="143" y="1391"/>
                    <a:pt x="0" y="2546"/>
                    <a:pt x="0" y="2546"/>
                  </a:cubicBezTo>
                  <a:cubicBezTo>
                    <a:pt x="0" y="2546"/>
                    <a:pt x="2346" y="9082"/>
                    <a:pt x="2905" y="9463"/>
                  </a:cubicBezTo>
                  <a:lnTo>
                    <a:pt x="5037" y="10880"/>
                  </a:lnTo>
                  <a:lnTo>
                    <a:pt x="9251" y="8404"/>
                  </a:lnTo>
                  <a:lnTo>
                    <a:pt x="7085" y="5510"/>
                  </a:lnTo>
                  <a:lnTo>
                    <a:pt x="4870" y="129"/>
                  </a:lnTo>
                  <a:cubicBezTo>
                    <a:pt x="4524" y="43"/>
                    <a:pt x="4171" y="1"/>
                    <a:pt x="3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flipH="1">
              <a:off x="4162631" y="3902462"/>
              <a:ext cx="95200" cy="77689"/>
            </a:xfrm>
            <a:custGeom>
              <a:rect b="b" l="l" r="r" t="t"/>
              <a:pathLst>
                <a:path extrusionOk="0" h="3567" w="4371">
                  <a:moveTo>
                    <a:pt x="4108" y="1"/>
                  </a:moveTo>
                  <a:lnTo>
                    <a:pt x="3549" y="346"/>
                  </a:lnTo>
                  <a:cubicBezTo>
                    <a:pt x="3549" y="346"/>
                    <a:pt x="3154" y="158"/>
                    <a:pt x="2812" y="158"/>
                  </a:cubicBezTo>
                  <a:cubicBezTo>
                    <a:pt x="2668" y="158"/>
                    <a:pt x="2533" y="191"/>
                    <a:pt x="2442" y="287"/>
                  </a:cubicBezTo>
                  <a:cubicBezTo>
                    <a:pt x="2263" y="477"/>
                    <a:pt x="2263" y="775"/>
                    <a:pt x="2442" y="965"/>
                  </a:cubicBezTo>
                  <a:cubicBezTo>
                    <a:pt x="2263" y="799"/>
                    <a:pt x="2025" y="703"/>
                    <a:pt x="1775" y="692"/>
                  </a:cubicBezTo>
                  <a:cubicBezTo>
                    <a:pt x="1766" y="691"/>
                    <a:pt x="1758" y="691"/>
                    <a:pt x="1750" y="691"/>
                  </a:cubicBezTo>
                  <a:cubicBezTo>
                    <a:pt x="1510" y="691"/>
                    <a:pt x="1297" y="855"/>
                    <a:pt x="1239" y="1096"/>
                  </a:cubicBezTo>
                  <a:cubicBezTo>
                    <a:pt x="1174" y="1003"/>
                    <a:pt x="1072" y="954"/>
                    <a:pt x="968" y="954"/>
                  </a:cubicBezTo>
                  <a:cubicBezTo>
                    <a:pt x="939" y="954"/>
                    <a:pt x="910" y="958"/>
                    <a:pt x="882" y="965"/>
                  </a:cubicBezTo>
                  <a:cubicBezTo>
                    <a:pt x="751" y="1013"/>
                    <a:pt x="644" y="1120"/>
                    <a:pt x="584" y="1251"/>
                  </a:cubicBezTo>
                  <a:cubicBezTo>
                    <a:pt x="537" y="1382"/>
                    <a:pt x="525" y="1513"/>
                    <a:pt x="537" y="1656"/>
                  </a:cubicBezTo>
                  <a:cubicBezTo>
                    <a:pt x="549" y="1835"/>
                    <a:pt x="596" y="2001"/>
                    <a:pt x="679" y="2168"/>
                  </a:cubicBezTo>
                  <a:cubicBezTo>
                    <a:pt x="623" y="2144"/>
                    <a:pt x="563" y="2133"/>
                    <a:pt x="504" y="2133"/>
                  </a:cubicBezTo>
                  <a:cubicBezTo>
                    <a:pt x="352" y="2133"/>
                    <a:pt x="205" y="2206"/>
                    <a:pt x="120" y="2335"/>
                  </a:cubicBezTo>
                  <a:cubicBezTo>
                    <a:pt x="13" y="2513"/>
                    <a:pt x="1" y="2739"/>
                    <a:pt x="96" y="2942"/>
                  </a:cubicBezTo>
                  <a:cubicBezTo>
                    <a:pt x="191" y="3120"/>
                    <a:pt x="346" y="3287"/>
                    <a:pt x="525" y="3394"/>
                  </a:cubicBezTo>
                  <a:cubicBezTo>
                    <a:pt x="644" y="3478"/>
                    <a:pt x="799" y="3537"/>
                    <a:pt x="941" y="3561"/>
                  </a:cubicBezTo>
                  <a:cubicBezTo>
                    <a:pt x="970" y="3565"/>
                    <a:pt x="997" y="3567"/>
                    <a:pt x="1025" y="3567"/>
                  </a:cubicBezTo>
                  <a:cubicBezTo>
                    <a:pt x="1159" y="3567"/>
                    <a:pt x="1283" y="3519"/>
                    <a:pt x="1382" y="3430"/>
                  </a:cubicBezTo>
                  <a:cubicBezTo>
                    <a:pt x="1418" y="3370"/>
                    <a:pt x="1465" y="3335"/>
                    <a:pt x="1513" y="3299"/>
                  </a:cubicBezTo>
                  <a:cubicBezTo>
                    <a:pt x="1555" y="3287"/>
                    <a:pt x="1593" y="3281"/>
                    <a:pt x="1632" y="3281"/>
                  </a:cubicBezTo>
                  <a:cubicBezTo>
                    <a:pt x="1671" y="3281"/>
                    <a:pt x="1709" y="3287"/>
                    <a:pt x="1751" y="3299"/>
                  </a:cubicBezTo>
                  <a:cubicBezTo>
                    <a:pt x="1762" y="3300"/>
                    <a:pt x="1772" y="3300"/>
                    <a:pt x="1783" y="3300"/>
                  </a:cubicBezTo>
                  <a:cubicBezTo>
                    <a:pt x="1961" y="3300"/>
                    <a:pt x="2127" y="3207"/>
                    <a:pt x="2239" y="3061"/>
                  </a:cubicBezTo>
                  <a:cubicBezTo>
                    <a:pt x="2346" y="2906"/>
                    <a:pt x="2418" y="2728"/>
                    <a:pt x="2430" y="2537"/>
                  </a:cubicBezTo>
                  <a:cubicBezTo>
                    <a:pt x="2470" y="2543"/>
                    <a:pt x="2510" y="2546"/>
                    <a:pt x="2549" y="2546"/>
                  </a:cubicBezTo>
                  <a:cubicBezTo>
                    <a:pt x="2909" y="2546"/>
                    <a:pt x="3239" y="2308"/>
                    <a:pt x="3346" y="1954"/>
                  </a:cubicBezTo>
                  <a:cubicBezTo>
                    <a:pt x="3411" y="1973"/>
                    <a:pt x="3478" y="1982"/>
                    <a:pt x="3544" y="1982"/>
                  </a:cubicBezTo>
                  <a:cubicBezTo>
                    <a:pt x="3770" y="1982"/>
                    <a:pt x="3991" y="1876"/>
                    <a:pt x="4120" y="1692"/>
                  </a:cubicBezTo>
                  <a:cubicBezTo>
                    <a:pt x="4299" y="1442"/>
                    <a:pt x="4370" y="1144"/>
                    <a:pt x="4335" y="858"/>
                  </a:cubicBezTo>
                  <a:cubicBezTo>
                    <a:pt x="4287" y="561"/>
                    <a:pt x="4216" y="275"/>
                    <a:pt x="4108"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flipH="1">
              <a:off x="4180273" y="3841783"/>
              <a:ext cx="55517" cy="84180"/>
            </a:xfrm>
            <a:custGeom>
              <a:rect b="b" l="l" r="r" t="t"/>
              <a:pathLst>
                <a:path extrusionOk="0" h="3865" w="2549">
                  <a:moveTo>
                    <a:pt x="572" y="1"/>
                  </a:moveTo>
                  <a:lnTo>
                    <a:pt x="513" y="13"/>
                  </a:lnTo>
                  <a:cubicBezTo>
                    <a:pt x="518" y="14"/>
                    <a:pt x="522" y="15"/>
                    <a:pt x="527" y="16"/>
                  </a:cubicBezTo>
                  <a:lnTo>
                    <a:pt x="527" y="16"/>
                  </a:lnTo>
                  <a:cubicBezTo>
                    <a:pt x="542" y="10"/>
                    <a:pt x="557" y="5"/>
                    <a:pt x="572" y="1"/>
                  </a:cubicBezTo>
                  <a:close/>
                  <a:moveTo>
                    <a:pt x="527" y="16"/>
                  </a:moveTo>
                  <a:cubicBezTo>
                    <a:pt x="229" y="123"/>
                    <a:pt x="12" y="398"/>
                    <a:pt x="1" y="715"/>
                  </a:cubicBezTo>
                  <a:cubicBezTo>
                    <a:pt x="1" y="1049"/>
                    <a:pt x="144" y="1358"/>
                    <a:pt x="394" y="1584"/>
                  </a:cubicBezTo>
                  <a:cubicBezTo>
                    <a:pt x="644" y="1799"/>
                    <a:pt x="930" y="1965"/>
                    <a:pt x="1251" y="2049"/>
                  </a:cubicBezTo>
                  <a:cubicBezTo>
                    <a:pt x="1203" y="2323"/>
                    <a:pt x="1191" y="2585"/>
                    <a:pt x="1203" y="2858"/>
                  </a:cubicBezTo>
                  <a:cubicBezTo>
                    <a:pt x="1215" y="3120"/>
                    <a:pt x="1299" y="3382"/>
                    <a:pt x="1465" y="3597"/>
                  </a:cubicBezTo>
                  <a:cubicBezTo>
                    <a:pt x="1592" y="3768"/>
                    <a:pt x="1787" y="3865"/>
                    <a:pt x="1988" y="3865"/>
                  </a:cubicBezTo>
                  <a:cubicBezTo>
                    <a:pt x="2052" y="3865"/>
                    <a:pt x="2117" y="3855"/>
                    <a:pt x="2180" y="3835"/>
                  </a:cubicBezTo>
                  <a:cubicBezTo>
                    <a:pt x="2418" y="3680"/>
                    <a:pt x="2549" y="3406"/>
                    <a:pt x="2537" y="3120"/>
                  </a:cubicBezTo>
                  <a:cubicBezTo>
                    <a:pt x="2549" y="2751"/>
                    <a:pt x="2525" y="2370"/>
                    <a:pt x="2454" y="2001"/>
                  </a:cubicBezTo>
                  <a:cubicBezTo>
                    <a:pt x="2430" y="1584"/>
                    <a:pt x="2311" y="1168"/>
                    <a:pt x="2084" y="811"/>
                  </a:cubicBezTo>
                  <a:cubicBezTo>
                    <a:pt x="1906" y="572"/>
                    <a:pt x="1656" y="382"/>
                    <a:pt x="1382" y="275"/>
                  </a:cubicBezTo>
                  <a:cubicBezTo>
                    <a:pt x="1101" y="158"/>
                    <a:pt x="820" y="75"/>
                    <a:pt x="527" y="16"/>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flipH="1">
              <a:off x="4178182" y="3841151"/>
              <a:ext cx="60200" cy="86227"/>
            </a:xfrm>
            <a:custGeom>
              <a:rect b="b" l="l" r="r" t="t"/>
              <a:pathLst>
                <a:path extrusionOk="0" h="3959" w="2764">
                  <a:moveTo>
                    <a:pt x="671" y="0"/>
                  </a:moveTo>
                  <a:cubicBezTo>
                    <a:pt x="637" y="0"/>
                    <a:pt x="563" y="15"/>
                    <a:pt x="453" y="66"/>
                  </a:cubicBezTo>
                  <a:cubicBezTo>
                    <a:pt x="275" y="173"/>
                    <a:pt x="132" y="351"/>
                    <a:pt x="84" y="554"/>
                  </a:cubicBezTo>
                  <a:cubicBezTo>
                    <a:pt x="1" y="887"/>
                    <a:pt x="84" y="1221"/>
                    <a:pt x="298" y="1482"/>
                  </a:cubicBezTo>
                  <a:cubicBezTo>
                    <a:pt x="545" y="1785"/>
                    <a:pt x="876" y="2014"/>
                    <a:pt x="1252" y="2129"/>
                  </a:cubicBezTo>
                  <a:lnTo>
                    <a:pt x="1252" y="2129"/>
                  </a:lnTo>
                  <a:cubicBezTo>
                    <a:pt x="1204" y="2473"/>
                    <a:pt x="1207" y="2816"/>
                    <a:pt x="1263" y="3149"/>
                  </a:cubicBezTo>
                  <a:cubicBezTo>
                    <a:pt x="1310" y="3352"/>
                    <a:pt x="1406" y="3530"/>
                    <a:pt x="1549" y="3685"/>
                  </a:cubicBezTo>
                  <a:cubicBezTo>
                    <a:pt x="1691" y="3852"/>
                    <a:pt x="1906" y="3959"/>
                    <a:pt x="2132" y="3959"/>
                  </a:cubicBezTo>
                  <a:cubicBezTo>
                    <a:pt x="2346" y="3947"/>
                    <a:pt x="2537" y="3828"/>
                    <a:pt x="2620" y="3626"/>
                  </a:cubicBezTo>
                  <a:cubicBezTo>
                    <a:pt x="2704" y="3459"/>
                    <a:pt x="2751" y="3280"/>
                    <a:pt x="2751" y="3090"/>
                  </a:cubicBezTo>
                  <a:cubicBezTo>
                    <a:pt x="2763" y="2756"/>
                    <a:pt x="2739" y="2435"/>
                    <a:pt x="2680" y="2102"/>
                  </a:cubicBezTo>
                  <a:cubicBezTo>
                    <a:pt x="2644" y="1804"/>
                    <a:pt x="2584" y="1518"/>
                    <a:pt x="2501" y="1232"/>
                  </a:cubicBezTo>
                  <a:cubicBezTo>
                    <a:pt x="2418" y="971"/>
                    <a:pt x="2263" y="744"/>
                    <a:pt x="2061" y="566"/>
                  </a:cubicBezTo>
                  <a:cubicBezTo>
                    <a:pt x="1763" y="328"/>
                    <a:pt x="1418" y="161"/>
                    <a:pt x="1049" y="89"/>
                  </a:cubicBezTo>
                  <a:cubicBezTo>
                    <a:pt x="906" y="54"/>
                    <a:pt x="775" y="30"/>
                    <a:pt x="644" y="30"/>
                  </a:cubicBezTo>
                  <a:cubicBezTo>
                    <a:pt x="763" y="89"/>
                    <a:pt x="894" y="125"/>
                    <a:pt x="1025" y="161"/>
                  </a:cubicBezTo>
                  <a:cubicBezTo>
                    <a:pt x="1370" y="256"/>
                    <a:pt x="1703" y="435"/>
                    <a:pt x="1977" y="661"/>
                  </a:cubicBezTo>
                  <a:cubicBezTo>
                    <a:pt x="2156" y="828"/>
                    <a:pt x="2299" y="1054"/>
                    <a:pt x="2358" y="1292"/>
                  </a:cubicBezTo>
                  <a:cubicBezTo>
                    <a:pt x="2442" y="1566"/>
                    <a:pt x="2501" y="1852"/>
                    <a:pt x="2525" y="2149"/>
                  </a:cubicBezTo>
                  <a:cubicBezTo>
                    <a:pt x="2573" y="2459"/>
                    <a:pt x="2596" y="2780"/>
                    <a:pt x="2584" y="3090"/>
                  </a:cubicBezTo>
                  <a:cubicBezTo>
                    <a:pt x="2573" y="3257"/>
                    <a:pt x="2537" y="3411"/>
                    <a:pt x="2477" y="3554"/>
                  </a:cubicBezTo>
                  <a:cubicBezTo>
                    <a:pt x="2418" y="3697"/>
                    <a:pt x="2287" y="3780"/>
                    <a:pt x="2132" y="3792"/>
                  </a:cubicBezTo>
                  <a:cubicBezTo>
                    <a:pt x="1965" y="3780"/>
                    <a:pt x="1799" y="3709"/>
                    <a:pt x="1691" y="3578"/>
                  </a:cubicBezTo>
                  <a:cubicBezTo>
                    <a:pt x="1572" y="3435"/>
                    <a:pt x="1501" y="3280"/>
                    <a:pt x="1453" y="3102"/>
                  </a:cubicBezTo>
                  <a:cubicBezTo>
                    <a:pt x="1394" y="2768"/>
                    <a:pt x="1394" y="2411"/>
                    <a:pt x="1453" y="2078"/>
                  </a:cubicBezTo>
                  <a:lnTo>
                    <a:pt x="1453" y="2006"/>
                  </a:lnTo>
                  <a:lnTo>
                    <a:pt x="1394" y="1983"/>
                  </a:lnTo>
                  <a:cubicBezTo>
                    <a:pt x="1025" y="1887"/>
                    <a:pt x="679" y="1685"/>
                    <a:pt x="418" y="1399"/>
                  </a:cubicBezTo>
                  <a:cubicBezTo>
                    <a:pt x="227" y="1173"/>
                    <a:pt x="144" y="875"/>
                    <a:pt x="191" y="578"/>
                  </a:cubicBezTo>
                  <a:cubicBezTo>
                    <a:pt x="239" y="387"/>
                    <a:pt x="346" y="220"/>
                    <a:pt x="501" y="101"/>
                  </a:cubicBezTo>
                  <a:cubicBezTo>
                    <a:pt x="608" y="30"/>
                    <a:pt x="691" y="6"/>
                    <a:pt x="691" y="6"/>
                  </a:cubicBezTo>
                  <a:cubicBezTo>
                    <a:pt x="691" y="3"/>
                    <a:pt x="684" y="0"/>
                    <a:pt x="671" y="0"/>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flipH="1">
              <a:off x="4181035" y="3922696"/>
              <a:ext cx="24677" cy="23893"/>
            </a:xfrm>
            <a:custGeom>
              <a:rect b="b" l="l" r="r" t="t"/>
              <a:pathLst>
                <a:path extrusionOk="0" h="1097" w="1133">
                  <a:moveTo>
                    <a:pt x="37" y="1"/>
                  </a:moveTo>
                  <a:cubicBezTo>
                    <a:pt x="13" y="1"/>
                    <a:pt x="1" y="120"/>
                    <a:pt x="37" y="239"/>
                  </a:cubicBezTo>
                  <a:cubicBezTo>
                    <a:pt x="144" y="644"/>
                    <a:pt x="465" y="965"/>
                    <a:pt x="870" y="1060"/>
                  </a:cubicBezTo>
                  <a:cubicBezTo>
                    <a:pt x="957" y="1080"/>
                    <a:pt x="1025" y="1097"/>
                    <a:pt x="1068" y="1097"/>
                  </a:cubicBezTo>
                  <a:cubicBezTo>
                    <a:pt x="1102" y="1097"/>
                    <a:pt x="1120" y="1087"/>
                    <a:pt x="1120" y="1060"/>
                  </a:cubicBezTo>
                  <a:cubicBezTo>
                    <a:pt x="1132" y="989"/>
                    <a:pt x="787" y="917"/>
                    <a:pt x="477" y="644"/>
                  </a:cubicBezTo>
                  <a:cubicBezTo>
                    <a:pt x="168" y="358"/>
                    <a:pt x="96" y="1"/>
                    <a:pt x="37"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flipH="1">
              <a:off x="4202053" y="3927879"/>
              <a:ext cx="27508" cy="29076"/>
            </a:xfrm>
            <a:custGeom>
              <a:rect b="b" l="l" r="r" t="t"/>
              <a:pathLst>
                <a:path extrusionOk="0" h="1335" w="1263">
                  <a:moveTo>
                    <a:pt x="24" y="1"/>
                  </a:moveTo>
                  <a:cubicBezTo>
                    <a:pt x="1" y="346"/>
                    <a:pt x="132" y="679"/>
                    <a:pt x="382" y="906"/>
                  </a:cubicBezTo>
                  <a:cubicBezTo>
                    <a:pt x="584" y="1180"/>
                    <a:pt x="905" y="1334"/>
                    <a:pt x="1251" y="1334"/>
                  </a:cubicBezTo>
                  <a:cubicBezTo>
                    <a:pt x="1263" y="1287"/>
                    <a:pt x="870" y="1156"/>
                    <a:pt x="513" y="775"/>
                  </a:cubicBezTo>
                  <a:cubicBezTo>
                    <a:pt x="334" y="537"/>
                    <a:pt x="167" y="275"/>
                    <a:pt x="24"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flipH="1">
              <a:off x="4221502" y="3949398"/>
              <a:ext cx="23326" cy="24219"/>
            </a:xfrm>
            <a:custGeom>
              <a:rect b="b" l="l" r="r" t="t"/>
              <a:pathLst>
                <a:path extrusionOk="0" h="1112" w="1071">
                  <a:moveTo>
                    <a:pt x="56" y="1"/>
                  </a:moveTo>
                  <a:cubicBezTo>
                    <a:pt x="1" y="1"/>
                    <a:pt x="51" y="399"/>
                    <a:pt x="356" y="739"/>
                  </a:cubicBezTo>
                  <a:cubicBezTo>
                    <a:pt x="593" y="1024"/>
                    <a:pt x="891" y="1112"/>
                    <a:pt x="1008" y="1112"/>
                  </a:cubicBezTo>
                  <a:cubicBezTo>
                    <a:pt x="1038" y="1112"/>
                    <a:pt x="1056" y="1106"/>
                    <a:pt x="1059" y="1096"/>
                  </a:cubicBezTo>
                  <a:cubicBezTo>
                    <a:pt x="1071" y="1049"/>
                    <a:pt x="761" y="918"/>
                    <a:pt x="475" y="620"/>
                  </a:cubicBezTo>
                  <a:cubicBezTo>
                    <a:pt x="190" y="322"/>
                    <a:pt x="106" y="1"/>
                    <a:pt x="59" y="1"/>
                  </a:cubicBezTo>
                  <a:cubicBezTo>
                    <a:pt x="58" y="1"/>
                    <a:pt x="57" y="1"/>
                    <a:pt x="56"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flipH="1">
              <a:off x="4244829" y="3869269"/>
              <a:ext cx="54232" cy="37113"/>
            </a:xfrm>
            <a:custGeom>
              <a:rect b="b" l="l" r="r" t="t"/>
              <a:pathLst>
                <a:path extrusionOk="0" h="1704" w="2490">
                  <a:moveTo>
                    <a:pt x="2489" y="1"/>
                  </a:moveTo>
                  <a:lnTo>
                    <a:pt x="2489" y="1"/>
                  </a:lnTo>
                  <a:cubicBezTo>
                    <a:pt x="1953" y="25"/>
                    <a:pt x="1441" y="215"/>
                    <a:pt x="1025" y="537"/>
                  </a:cubicBezTo>
                  <a:cubicBezTo>
                    <a:pt x="572" y="811"/>
                    <a:pt x="215" y="1215"/>
                    <a:pt x="1" y="1704"/>
                  </a:cubicBezTo>
                  <a:cubicBezTo>
                    <a:pt x="667" y="930"/>
                    <a:pt x="1525" y="346"/>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flipH="1">
              <a:off x="4236269" y="3728222"/>
              <a:ext cx="105829" cy="78060"/>
            </a:xfrm>
            <a:custGeom>
              <a:rect b="b" l="l" r="r" t="t"/>
              <a:pathLst>
                <a:path extrusionOk="0" h="3584" w="4859">
                  <a:moveTo>
                    <a:pt x="3548" y="0"/>
                  </a:moveTo>
                  <a:lnTo>
                    <a:pt x="3548" y="0"/>
                  </a:lnTo>
                  <a:cubicBezTo>
                    <a:pt x="3417" y="36"/>
                    <a:pt x="3298" y="71"/>
                    <a:pt x="3179" y="119"/>
                  </a:cubicBezTo>
                  <a:cubicBezTo>
                    <a:pt x="2941" y="191"/>
                    <a:pt x="2596" y="286"/>
                    <a:pt x="2155" y="417"/>
                  </a:cubicBezTo>
                  <a:cubicBezTo>
                    <a:pt x="1620" y="548"/>
                    <a:pt x="1131" y="786"/>
                    <a:pt x="703" y="1131"/>
                  </a:cubicBezTo>
                  <a:cubicBezTo>
                    <a:pt x="441" y="1334"/>
                    <a:pt x="250" y="1607"/>
                    <a:pt x="131" y="1917"/>
                  </a:cubicBezTo>
                  <a:cubicBezTo>
                    <a:pt x="0" y="2274"/>
                    <a:pt x="24" y="2655"/>
                    <a:pt x="203" y="2988"/>
                  </a:cubicBezTo>
                  <a:cubicBezTo>
                    <a:pt x="369" y="3322"/>
                    <a:pt x="703" y="3536"/>
                    <a:pt x="1072" y="3584"/>
                  </a:cubicBezTo>
                  <a:cubicBezTo>
                    <a:pt x="1405" y="3572"/>
                    <a:pt x="1739" y="3453"/>
                    <a:pt x="1989" y="3227"/>
                  </a:cubicBezTo>
                  <a:cubicBezTo>
                    <a:pt x="2417" y="2917"/>
                    <a:pt x="2894" y="2703"/>
                    <a:pt x="3405" y="2596"/>
                  </a:cubicBezTo>
                  <a:cubicBezTo>
                    <a:pt x="3743" y="2528"/>
                    <a:pt x="4086" y="2496"/>
                    <a:pt x="4431" y="2496"/>
                  </a:cubicBezTo>
                  <a:cubicBezTo>
                    <a:pt x="4573" y="2496"/>
                    <a:pt x="4716" y="2502"/>
                    <a:pt x="4858" y="2512"/>
                  </a:cubicBezTo>
                  <a:cubicBezTo>
                    <a:pt x="4727" y="2465"/>
                    <a:pt x="4596" y="2429"/>
                    <a:pt x="4465" y="2429"/>
                  </a:cubicBezTo>
                  <a:cubicBezTo>
                    <a:pt x="4322" y="2410"/>
                    <a:pt x="4177" y="2400"/>
                    <a:pt x="4032" y="2400"/>
                  </a:cubicBezTo>
                  <a:cubicBezTo>
                    <a:pt x="3815" y="2400"/>
                    <a:pt x="3596" y="2422"/>
                    <a:pt x="3382" y="2465"/>
                  </a:cubicBezTo>
                  <a:cubicBezTo>
                    <a:pt x="2846" y="2560"/>
                    <a:pt x="2346" y="2774"/>
                    <a:pt x="1893" y="3084"/>
                  </a:cubicBezTo>
                  <a:cubicBezTo>
                    <a:pt x="1667" y="3274"/>
                    <a:pt x="1381" y="3393"/>
                    <a:pt x="1084" y="3393"/>
                  </a:cubicBezTo>
                  <a:cubicBezTo>
                    <a:pt x="786" y="3346"/>
                    <a:pt x="524" y="3167"/>
                    <a:pt x="381" y="2893"/>
                  </a:cubicBezTo>
                  <a:cubicBezTo>
                    <a:pt x="227" y="2607"/>
                    <a:pt x="203" y="2286"/>
                    <a:pt x="310" y="1988"/>
                  </a:cubicBezTo>
                  <a:cubicBezTo>
                    <a:pt x="405" y="1703"/>
                    <a:pt x="584" y="1441"/>
                    <a:pt x="798" y="1238"/>
                  </a:cubicBezTo>
                  <a:cubicBezTo>
                    <a:pt x="1203" y="917"/>
                    <a:pt x="1667" y="667"/>
                    <a:pt x="2167" y="536"/>
                  </a:cubicBezTo>
                  <a:cubicBezTo>
                    <a:pt x="2596" y="393"/>
                    <a:pt x="2953" y="274"/>
                    <a:pt x="3191" y="179"/>
                  </a:cubicBezTo>
                  <a:cubicBezTo>
                    <a:pt x="3310" y="131"/>
                    <a:pt x="3441" y="71"/>
                    <a:pt x="3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flipH="1">
              <a:off x="4840490" y="3682789"/>
              <a:ext cx="209023" cy="235529"/>
            </a:xfrm>
            <a:custGeom>
              <a:rect b="b" l="l" r="r" t="t"/>
              <a:pathLst>
                <a:path extrusionOk="0" h="10814" w="9597">
                  <a:moveTo>
                    <a:pt x="5635" y="1"/>
                  </a:moveTo>
                  <a:cubicBezTo>
                    <a:pt x="5388" y="1"/>
                    <a:pt x="5140" y="21"/>
                    <a:pt x="4894" y="62"/>
                  </a:cubicBezTo>
                  <a:lnTo>
                    <a:pt x="2346" y="5336"/>
                  </a:lnTo>
                  <a:lnTo>
                    <a:pt x="0" y="8075"/>
                  </a:lnTo>
                  <a:lnTo>
                    <a:pt x="4048" y="10813"/>
                  </a:lnTo>
                  <a:lnTo>
                    <a:pt x="6251" y="9527"/>
                  </a:lnTo>
                  <a:cubicBezTo>
                    <a:pt x="6846" y="9182"/>
                    <a:pt x="9596" y="2800"/>
                    <a:pt x="9596" y="2800"/>
                  </a:cubicBezTo>
                  <a:cubicBezTo>
                    <a:pt x="9596" y="2800"/>
                    <a:pt x="9525" y="1634"/>
                    <a:pt x="8001" y="669"/>
                  </a:cubicBezTo>
                  <a:cubicBezTo>
                    <a:pt x="7286" y="229"/>
                    <a:pt x="6464" y="1"/>
                    <a:pt x="5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flipH="1">
              <a:off x="4961587" y="3859948"/>
              <a:ext cx="92609" cy="81566"/>
            </a:xfrm>
            <a:custGeom>
              <a:rect b="b" l="l" r="r" t="t"/>
              <a:pathLst>
                <a:path extrusionOk="0" h="3745" w="4252">
                  <a:moveTo>
                    <a:pt x="334" y="0"/>
                  </a:moveTo>
                  <a:cubicBezTo>
                    <a:pt x="203" y="274"/>
                    <a:pt x="120" y="548"/>
                    <a:pt x="60" y="834"/>
                  </a:cubicBezTo>
                  <a:cubicBezTo>
                    <a:pt x="1" y="1131"/>
                    <a:pt x="60" y="1429"/>
                    <a:pt x="215" y="1679"/>
                  </a:cubicBezTo>
                  <a:cubicBezTo>
                    <a:pt x="344" y="1897"/>
                    <a:pt x="579" y="2016"/>
                    <a:pt x="825" y="2016"/>
                  </a:cubicBezTo>
                  <a:cubicBezTo>
                    <a:pt x="876" y="2016"/>
                    <a:pt x="927" y="2011"/>
                    <a:pt x="977" y="2001"/>
                  </a:cubicBezTo>
                  <a:cubicBezTo>
                    <a:pt x="1055" y="2382"/>
                    <a:pt x="1398" y="2647"/>
                    <a:pt x="1785" y="2647"/>
                  </a:cubicBezTo>
                  <a:cubicBezTo>
                    <a:pt x="1809" y="2647"/>
                    <a:pt x="1834" y="2646"/>
                    <a:pt x="1858" y="2644"/>
                  </a:cubicBezTo>
                  <a:cubicBezTo>
                    <a:pt x="1858" y="2834"/>
                    <a:pt x="1906" y="3013"/>
                    <a:pt x="2013" y="3179"/>
                  </a:cubicBezTo>
                  <a:cubicBezTo>
                    <a:pt x="2120" y="3334"/>
                    <a:pt x="2287" y="3441"/>
                    <a:pt x="2489" y="3441"/>
                  </a:cubicBezTo>
                  <a:cubicBezTo>
                    <a:pt x="2525" y="3435"/>
                    <a:pt x="2564" y="3432"/>
                    <a:pt x="2602" y="3432"/>
                  </a:cubicBezTo>
                  <a:cubicBezTo>
                    <a:pt x="2641" y="3432"/>
                    <a:pt x="2680" y="3435"/>
                    <a:pt x="2715" y="3441"/>
                  </a:cubicBezTo>
                  <a:cubicBezTo>
                    <a:pt x="2763" y="3489"/>
                    <a:pt x="2811" y="3537"/>
                    <a:pt x="2846" y="3584"/>
                  </a:cubicBezTo>
                  <a:cubicBezTo>
                    <a:pt x="2938" y="3686"/>
                    <a:pt x="3064" y="3744"/>
                    <a:pt x="3195" y="3744"/>
                  </a:cubicBezTo>
                  <a:cubicBezTo>
                    <a:pt x="3218" y="3744"/>
                    <a:pt x="3240" y="3742"/>
                    <a:pt x="3263" y="3739"/>
                  </a:cubicBezTo>
                  <a:cubicBezTo>
                    <a:pt x="3418" y="3727"/>
                    <a:pt x="3573" y="3679"/>
                    <a:pt x="3704" y="3608"/>
                  </a:cubicBezTo>
                  <a:cubicBezTo>
                    <a:pt x="3894" y="3501"/>
                    <a:pt x="4049" y="3358"/>
                    <a:pt x="4156" y="3167"/>
                  </a:cubicBezTo>
                  <a:cubicBezTo>
                    <a:pt x="4251" y="2989"/>
                    <a:pt x="4251" y="2763"/>
                    <a:pt x="4156" y="2572"/>
                  </a:cubicBezTo>
                  <a:cubicBezTo>
                    <a:pt x="4075" y="2427"/>
                    <a:pt x="3924" y="2344"/>
                    <a:pt x="3763" y="2344"/>
                  </a:cubicBezTo>
                  <a:cubicBezTo>
                    <a:pt x="3712" y="2344"/>
                    <a:pt x="3660" y="2353"/>
                    <a:pt x="3608" y="2370"/>
                  </a:cubicBezTo>
                  <a:cubicBezTo>
                    <a:pt x="3704" y="2215"/>
                    <a:pt x="3751" y="2036"/>
                    <a:pt x="3775" y="1858"/>
                  </a:cubicBezTo>
                  <a:cubicBezTo>
                    <a:pt x="3811" y="1727"/>
                    <a:pt x="3799" y="1584"/>
                    <a:pt x="3751" y="1453"/>
                  </a:cubicBezTo>
                  <a:cubicBezTo>
                    <a:pt x="3715" y="1322"/>
                    <a:pt x="3608" y="1215"/>
                    <a:pt x="3489" y="1155"/>
                  </a:cubicBezTo>
                  <a:cubicBezTo>
                    <a:pt x="3455" y="1143"/>
                    <a:pt x="3419" y="1137"/>
                    <a:pt x="3383" y="1137"/>
                  </a:cubicBezTo>
                  <a:cubicBezTo>
                    <a:pt x="3281" y="1137"/>
                    <a:pt x="3178" y="1183"/>
                    <a:pt x="3108" y="1262"/>
                  </a:cubicBezTo>
                  <a:cubicBezTo>
                    <a:pt x="3061" y="1012"/>
                    <a:pt x="2846" y="834"/>
                    <a:pt x="2596" y="822"/>
                  </a:cubicBezTo>
                  <a:cubicBezTo>
                    <a:pt x="2346" y="822"/>
                    <a:pt x="2108" y="905"/>
                    <a:pt x="1918" y="1060"/>
                  </a:cubicBezTo>
                  <a:cubicBezTo>
                    <a:pt x="2108" y="881"/>
                    <a:pt x="2132" y="584"/>
                    <a:pt x="1965" y="381"/>
                  </a:cubicBezTo>
                  <a:cubicBezTo>
                    <a:pt x="1870" y="266"/>
                    <a:pt x="1715" y="228"/>
                    <a:pt x="1551" y="228"/>
                  </a:cubicBezTo>
                  <a:cubicBezTo>
                    <a:pt x="1223" y="228"/>
                    <a:pt x="858" y="381"/>
                    <a:pt x="858" y="381"/>
                  </a:cubicBezTo>
                  <a:lnTo>
                    <a:pt x="334" y="0"/>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flipH="1">
              <a:off x="4976637" y="3802383"/>
              <a:ext cx="59133" cy="82045"/>
            </a:xfrm>
            <a:custGeom>
              <a:rect b="b" l="l" r="r" t="t"/>
              <a:pathLst>
                <a:path extrusionOk="0" h="3767" w="2715">
                  <a:moveTo>
                    <a:pt x="2179" y="0"/>
                  </a:moveTo>
                  <a:lnTo>
                    <a:pt x="2238" y="36"/>
                  </a:lnTo>
                  <a:cubicBezTo>
                    <a:pt x="1941" y="72"/>
                    <a:pt x="1643" y="143"/>
                    <a:pt x="1357" y="238"/>
                  </a:cubicBezTo>
                  <a:cubicBezTo>
                    <a:pt x="1072" y="334"/>
                    <a:pt x="822" y="512"/>
                    <a:pt x="619" y="726"/>
                  </a:cubicBezTo>
                  <a:cubicBezTo>
                    <a:pt x="381" y="1084"/>
                    <a:pt x="226" y="1477"/>
                    <a:pt x="179" y="1905"/>
                  </a:cubicBezTo>
                  <a:cubicBezTo>
                    <a:pt x="83" y="2262"/>
                    <a:pt x="36" y="2643"/>
                    <a:pt x="24" y="3012"/>
                  </a:cubicBezTo>
                  <a:cubicBezTo>
                    <a:pt x="0" y="3286"/>
                    <a:pt x="119" y="3560"/>
                    <a:pt x="345" y="3727"/>
                  </a:cubicBezTo>
                  <a:cubicBezTo>
                    <a:pt x="419" y="3753"/>
                    <a:pt x="494" y="3766"/>
                    <a:pt x="568" y="3766"/>
                  </a:cubicBezTo>
                  <a:cubicBezTo>
                    <a:pt x="758" y="3766"/>
                    <a:pt x="940" y="3682"/>
                    <a:pt x="1060" y="3536"/>
                  </a:cubicBezTo>
                  <a:cubicBezTo>
                    <a:pt x="1226" y="3334"/>
                    <a:pt x="1345" y="3084"/>
                    <a:pt x="1369" y="2822"/>
                  </a:cubicBezTo>
                  <a:cubicBezTo>
                    <a:pt x="1405" y="2548"/>
                    <a:pt x="1405" y="2286"/>
                    <a:pt x="1369" y="2012"/>
                  </a:cubicBezTo>
                  <a:cubicBezTo>
                    <a:pt x="1703" y="1941"/>
                    <a:pt x="2000" y="1810"/>
                    <a:pt x="2262" y="1608"/>
                  </a:cubicBezTo>
                  <a:cubicBezTo>
                    <a:pt x="2524" y="1393"/>
                    <a:pt x="2691" y="1096"/>
                    <a:pt x="2703" y="762"/>
                  </a:cubicBezTo>
                  <a:cubicBezTo>
                    <a:pt x="2715" y="417"/>
                    <a:pt x="2500" y="107"/>
                    <a:pt x="2179"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flipH="1">
              <a:off x="4974568" y="3802122"/>
              <a:ext cx="62509" cy="84572"/>
            </a:xfrm>
            <a:custGeom>
              <a:rect b="b" l="l" r="r" t="t"/>
              <a:pathLst>
                <a:path extrusionOk="0" h="3883" w="2870">
                  <a:moveTo>
                    <a:pt x="2251" y="0"/>
                  </a:moveTo>
                  <a:cubicBezTo>
                    <a:pt x="2239" y="12"/>
                    <a:pt x="2322" y="36"/>
                    <a:pt x="2418" y="155"/>
                  </a:cubicBezTo>
                  <a:cubicBezTo>
                    <a:pt x="2572" y="274"/>
                    <a:pt x="2668" y="453"/>
                    <a:pt x="2691" y="643"/>
                  </a:cubicBezTo>
                  <a:cubicBezTo>
                    <a:pt x="2739" y="941"/>
                    <a:pt x="2632" y="1239"/>
                    <a:pt x="2418" y="1441"/>
                  </a:cubicBezTo>
                  <a:cubicBezTo>
                    <a:pt x="2144" y="1715"/>
                    <a:pt x="1798" y="1905"/>
                    <a:pt x="1417" y="1977"/>
                  </a:cubicBezTo>
                  <a:lnTo>
                    <a:pt x="1346" y="1977"/>
                  </a:lnTo>
                  <a:lnTo>
                    <a:pt x="1346" y="2048"/>
                  </a:lnTo>
                  <a:cubicBezTo>
                    <a:pt x="1382" y="2393"/>
                    <a:pt x="1370" y="2739"/>
                    <a:pt x="1286" y="3072"/>
                  </a:cubicBezTo>
                  <a:cubicBezTo>
                    <a:pt x="1239" y="3239"/>
                    <a:pt x="1144" y="3394"/>
                    <a:pt x="1024" y="3525"/>
                  </a:cubicBezTo>
                  <a:cubicBezTo>
                    <a:pt x="905" y="3644"/>
                    <a:pt x="751" y="3715"/>
                    <a:pt x="584" y="3715"/>
                  </a:cubicBezTo>
                  <a:cubicBezTo>
                    <a:pt x="441" y="3691"/>
                    <a:pt x="322" y="3596"/>
                    <a:pt x="274" y="3453"/>
                  </a:cubicBezTo>
                  <a:cubicBezTo>
                    <a:pt x="215" y="3310"/>
                    <a:pt x="179" y="3144"/>
                    <a:pt x="191" y="2989"/>
                  </a:cubicBezTo>
                  <a:cubicBezTo>
                    <a:pt x="203" y="2667"/>
                    <a:pt x="239" y="2358"/>
                    <a:pt x="310" y="2036"/>
                  </a:cubicBezTo>
                  <a:cubicBezTo>
                    <a:pt x="358" y="1750"/>
                    <a:pt x="429" y="1477"/>
                    <a:pt x="524" y="1203"/>
                  </a:cubicBezTo>
                  <a:cubicBezTo>
                    <a:pt x="608" y="977"/>
                    <a:pt x="751" y="774"/>
                    <a:pt x="941" y="608"/>
                  </a:cubicBezTo>
                  <a:cubicBezTo>
                    <a:pt x="1227" y="393"/>
                    <a:pt x="1560" y="238"/>
                    <a:pt x="1917" y="167"/>
                  </a:cubicBezTo>
                  <a:cubicBezTo>
                    <a:pt x="2048" y="143"/>
                    <a:pt x="2179" y="107"/>
                    <a:pt x="2310" y="60"/>
                  </a:cubicBezTo>
                  <a:cubicBezTo>
                    <a:pt x="2278" y="57"/>
                    <a:pt x="2244" y="55"/>
                    <a:pt x="2210" y="55"/>
                  </a:cubicBezTo>
                  <a:cubicBezTo>
                    <a:pt x="2109" y="55"/>
                    <a:pt x="2004" y="69"/>
                    <a:pt x="1906" y="96"/>
                  </a:cubicBezTo>
                  <a:cubicBezTo>
                    <a:pt x="1525" y="155"/>
                    <a:pt x="1167" y="298"/>
                    <a:pt x="858" y="512"/>
                  </a:cubicBezTo>
                  <a:cubicBezTo>
                    <a:pt x="643" y="679"/>
                    <a:pt x="477" y="893"/>
                    <a:pt x="382" y="1143"/>
                  </a:cubicBezTo>
                  <a:cubicBezTo>
                    <a:pt x="274" y="1417"/>
                    <a:pt x="191" y="1715"/>
                    <a:pt x="143" y="2012"/>
                  </a:cubicBezTo>
                  <a:cubicBezTo>
                    <a:pt x="72" y="2334"/>
                    <a:pt x="24" y="2655"/>
                    <a:pt x="12" y="2989"/>
                  </a:cubicBezTo>
                  <a:cubicBezTo>
                    <a:pt x="1" y="3167"/>
                    <a:pt x="36" y="3358"/>
                    <a:pt x="96" y="3525"/>
                  </a:cubicBezTo>
                  <a:cubicBezTo>
                    <a:pt x="179" y="3727"/>
                    <a:pt x="358" y="3858"/>
                    <a:pt x="572" y="3882"/>
                  </a:cubicBezTo>
                  <a:cubicBezTo>
                    <a:pt x="586" y="3882"/>
                    <a:pt x="600" y="3883"/>
                    <a:pt x="615" y="3883"/>
                  </a:cubicBezTo>
                  <a:cubicBezTo>
                    <a:pt x="826" y="3883"/>
                    <a:pt x="1034" y="3800"/>
                    <a:pt x="1179" y="3644"/>
                  </a:cubicBezTo>
                  <a:cubicBezTo>
                    <a:pt x="1322" y="3489"/>
                    <a:pt x="1429" y="3310"/>
                    <a:pt x="1477" y="3108"/>
                  </a:cubicBezTo>
                  <a:cubicBezTo>
                    <a:pt x="1565" y="2776"/>
                    <a:pt x="1582" y="2433"/>
                    <a:pt x="1546" y="2090"/>
                  </a:cubicBezTo>
                  <a:lnTo>
                    <a:pt x="1546" y="2090"/>
                  </a:lnTo>
                  <a:cubicBezTo>
                    <a:pt x="1923" y="1989"/>
                    <a:pt x="2267" y="1792"/>
                    <a:pt x="2537" y="1500"/>
                  </a:cubicBezTo>
                  <a:cubicBezTo>
                    <a:pt x="2775" y="1262"/>
                    <a:pt x="2870" y="929"/>
                    <a:pt x="2810" y="596"/>
                  </a:cubicBezTo>
                  <a:cubicBezTo>
                    <a:pt x="2775" y="381"/>
                    <a:pt x="2644" y="191"/>
                    <a:pt x="2453" y="84"/>
                  </a:cubicBezTo>
                  <a:cubicBezTo>
                    <a:pt x="2394" y="36"/>
                    <a:pt x="2322" y="0"/>
                    <a:pt x="2251" y="0"/>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flipH="1">
              <a:off x="5011115" y="3882490"/>
              <a:ext cx="25700" cy="22041"/>
            </a:xfrm>
            <a:custGeom>
              <a:rect b="b" l="l" r="r" t="t"/>
              <a:pathLst>
                <a:path extrusionOk="0" h="1012" w="1180">
                  <a:moveTo>
                    <a:pt x="1152" y="1"/>
                  </a:moveTo>
                  <a:cubicBezTo>
                    <a:pt x="1092" y="1"/>
                    <a:pt x="983" y="328"/>
                    <a:pt x="679" y="608"/>
                  </a:cubicBezTo>
                  <a:cubicBezTo>
                    <a:pt x="358" y="894"/>
                    <a:pt x="0" y="966"/>
                    <a:pt x="0" y="989"/>
                  </a:cubicBezTo>
                  <a:cubicBezTo>
                    <a:pt x="0" y="998"/>
                    <a:pt x="46" y="1012"/>
                    <a:pt x="125" y="1012"/>
                  </a:cubicBezTo>
                  <a:cubicBezTo>
                    <a:pt x="160" y="1012"/>
                    <a:pt x="202" y="1009"/>
                    <a:pt x="250" y="1001"/>
                  </a:cubicBezTo>
                  <a:cubicBezTo>
                    <a:pt x="453" y="966"/>
                    <a:pt x="643" y="882"/>
                    <a:pt x="798" y="751"/>
                  </a:cubicBezTo>
                  <a:cubicBezTo>
                    <a:pt x="953" y="620"/>
                    <a:pt x="1084" y="442"/>
                    <a:pt x="1155" y="251"/>
                  </a:cubicBezTo>
                  <a:cubicBezTo>
                    <a:pt x="1179" y="96"/>
                    <a:pt x="1179" y="1"/>
                    <a:pt x="1155" y="1"/>
                  </a:cubicBezTo>
                  <a:cubicBezTo>
                    <a:pt x="1154" y="1"/>
                    <a:pt x="1153" y="1"/>
                    <a:pt x="1152"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flipH="1">
              <a:off x="4987788" y="3889220"/>
              <a:ext cx="28532" cy="27269"/>
            </a:xfrm>
            <a:custGeom>
              <a:rect b="b" l="l" r="r" t="t"/>
              <a:pathLst>
                <a:path extrusionOk="0" h="1252" w="1310">
                  <a:moveTo>
                    <a:pt x="1305" y="1"/>
                  </a:moveTo>
                  <a:cubicBezTo>
                    <a:pt x="1243" y="1"/>
                    <a:pt x="1109" y="393"/>
                    <a:pt x="762" y="740"/>
                  </a:cubicBezTo>
                  <a:cubicBezTo>
                    <a:pt x="405" y="1097"/>
                    <a:pt x="0" y="1204"/>
                    <a:pt x="0" y="1252"/>
                  </a:cubicBezTo>
                  <a:cubicBezTo>
                    <a:pt x="691" y="1228"/>
                    <a:pt x="1250" y="692"/>
                    <a:pt x="1310" y="2"/>
                  </a:cubicBezTo>
                  <a:cubicBezTo>
                    <a:pt x="1308" y="1"/>
                    <a:pt x="1306" y="1"/>
                    <a:pt x="1305" y="1"/>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flipH="1">
              <a:off x="4973784" y="3911283"/>
              <a:ext cx="24394" cy="23000"/>
            </a:xfrm>
            <a:custGeom>
              <a:rect b="b" l="l" r="r" t="t"/>
              <a:pathLst>
                <a:path extrusionOk="0" h="1056" w="1120">
                  <a:moveTo>
                    <a:pt x="1069" y="0"/>
                  </a:moveTo>
                  <a:cubicBezTo>
                    <a:pt x="1009" y="0"/>
                    <a:pt x="900" y="316"/>
                    <a:pt x="620" y="608"/>
                  </a:cubicBezTo>
                  <a:cubicBezTo>
                    <a:pt x="322" y="894"/>
                    <a:pt x="0" y="989"/>
                    <a:pt x="0" y="1037"/>
                  </a:cubicBezTo>
                  <a:cubicBezTo>
                    <a:pt x="0" y="1048"/>
                    <a:pt x="25" y="1055"/>
                    <a:pt x="66" y="1055"/>
                  </a:cubicBezTo>
                  <a:cubicBezTo>
                    <a:pt x="196" y="1055"/>
                    <a:pt x="495" y="983"/>
                    <a:pt x="739" y="739"/>
                  </a:cubicBezTo>
                  <a:cubicBezTo>
                    <a:pt x="1072" y="406"/>
                    <a:pt x="1120" y="1"/>
                    <a:pt x="1072" y="1"/>
                  </a:cubicBezTo>
                  <a:cubicBezTo>
                    <a:pt x="1071" y="1"/>
                    <a:pt x="1070" y="0"/>
                    <a:pt x="1069" y="0"/>
                  </a:cubicBezTo>
                  <a:close/>
                </a:path>
              </a:pathLst>
            </a:custGeom>
            <a:solidFill>
              <a:srgbClr val="FF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flipH="1">
              <a:off x="4916720" y="3831677"/>
              <a:ext cx="51640" cy="40228"/>
            </a:xfrm>
            <a:custGeom>
              <a:rect b="b" l="l" r="r" t="t"/>
              <a:pathLst>
                <a:path extrusionOk="0" h="1847" w="2371">
                  <a:moveTo>
                    <a:pt x="1" y="1"/>
                  </a:moveTo>
                  <a:lnTo>
                    <a:pt x="1" y="1"/>
                  </a:lnTo>
                  <a:cubicBezTo>
                    <a:pt x="453" y="227"/>
                    <a:pt x="882" y="489"/>
                    <a:pt x="1298" y="786"/>
                  </a:cubicBezTo>
                  <a:cubicBezTo>
                    <a:pt x="1679" y="1120"/>
                    <a:pt x="2037" y="1465"/>
                    <a:pt x="2370" y="1846"/>
                  </a:cubicBezTo>
                  <a:cubicBezTo>
                    <a:pt x="1941" y="870"/>
                    <a:pt x="1048" y="17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flipH="1">
              <a:off x="4866691" y="3692176"/>
              <a:ext cx="105807" cy="81174"/>
            </a:xfrm>
            <a:custGeom>
              <a:rect b="b" l="l" r="r" t="t"/>
              <a:pathLst>
                <a:path extrusionOk="0" h="3727" w="4858">
                  <a:moveTo>
                    <a:pt x="1500" y="0"/>
                  </a:moveTo>
                  <a:lnTo>
                    <a:pt x="1500" y="0"/>
                  </a:lnTo>
                  <a:cubicBezTo>
                    <a:pt x="1596" y="71"/>
                    <a:pt x="1703" y="131"/>
                    <a:pt x="1822" y="179"/>
                  </a:cubicBezTo>
                  <a:cubicBezTo>
                    <a:pt x="2048" y="298"/>
                    <a:pt x="2393" y="429"/>
                    <a:pt x="2810" y="595"/>
                  </a:cubicBezTo>
                  <a:cubicBezTo>
                    <a:pt x="3298" y="774"/>
                    <a:pt x="3751" y="1048"/>
                    <a:pt x="4132" y="1405"/>
                  </a:cubicBezTo>
                  <a:cubicBezTo>
                    <a:pt x="4346" y="1619"/>
                    <a:pt x="4489" y="1881"/>
                    <a:pt x="4572" y="2179"/>
                  </a:cubicBezTo>
                  <a:cubicBezTo>
                    <a:pt x="4656" y="2477"/>
                    <a:pt x="4620" y="2798"/>
                    <a:pt x="4453" y="3072"/>
                  </a:cubicBezTo>
                  <a:cubicBezTo>
                    <a:pt x="4286" y="3346"/>
                    <a:pt x="4013" y="3512"/>
                    <a:pt x="3691" y="3536"/>
                  </a:cubicBezTo>
                  <a:cubicBezTo>
                    <a:pt x="3405" y="3512"/>
                    <a:pt x="3120" y="3393"/>
                    <a:pt x="2905" y="3179"/>
                  </a:cubicBezTo>
                  <a:cubicBezTo>
                    <a:pt x="2489" y="2846"/>
                    <a:pt x="1989" y="2608"/>
                    <a:pt x="1465" y="2477"/>
                  </a:cubicBezTo>
                  <a:cubicBezTo>
                    <a:pt x="1188" y="2400"/>
                    <a:pt x="905" y="2362"/>
                    <a:pt x="619" y="2362"/>
                  </a:cubicBezTo>
                  <a:cubicBezTo>
                    <a:pt x="548" y="2362"/>
                    <a:pt x="476" y="2365"/>
                    <a:pt x="405" y="2369"/>
                  </a:cubicBezTo>
                  <a:cubicBezTo>
                    <a:pt x="380" y="2367"/>
                    <a:pt x="356" y="2366"/>
                    <a:pt x="332" y="2366"/>
                  </a:cubicBezTo>
                  <a:cubicBezTo>
                    <a:pt x="217" y="2366"/>
                    <a:pt x="109" y="2389"/>
                    <a:pt x="0" y="2429"/>
                  </a:cubicBezTo>
                  <a:cubicBezTo>
                    <a:pt x="41" y="2428"/>
                    <a:pt x="82" y="2427"/>
                    <a:pt x="123" y="2427"/>
                  </a:cubicBezTo>
                  <a:cubicBezTo>
                    <a:pt x="570" y="2427"/>
                    <a:pt x="1015" y="2487"/>
                    <a:pt x="1441" y="2596"/>
                  </a:cubicBezTo>
                  <a:cubicBezTo>
                    <a:pt x="1953" y="2738"/>
                    <a:pt x="2417" y="2989"/>
                    <a:pt x="2822" y="3322"/>
                  </a:cubicBezTo>
                  <a:cubicBezTo>
                    <a:pt x="3060" y="3560"/>
                    <a:pt x="3382" y="3703"/>
                    <a:pt x="3715" y="3727"/>
                  </a:cubicBezTo>
                  <a:cubicBezTo>
                    <a:pt x="4084" y="3703"/>
                    <a:pt x="4429" y="3500"/>
                    <a:pt x="4620" y="3191"/>
                  </a:cubicBezTo>
                  <a:cubicBezTo>
                    <a:pt x="4810" y="2869"/>
                    <a:pt x="4858" y="2488"/>
                    <a:pt x="4763" y="2143"/>
                  </a:cubicBezTo>
                  <a:cubicBezTo>
                    <a:pt x="4667" y="1822"/>
                    <a:pt x="4501" y="1536"/>
                    <a:pt x="4263" y="1298"/>
                  </a:cubicBezTo>
                  <a:cubicBezTo>
                    <a:pt x="3870" y="929"/>
                    <a:pt x="3393" y="655"/>
                    <a:pt x="2870" y="488"/>
                  </a:cubicBezTo>
                  <a:cubicBezTo>
                    <a:pt x="2441" y="333"/>
                    <a:pt x="2096" y="226"/>
                    <a:pt x="1858" y="131"/>
                  </a:cubicBezTo>
                  <a:cubicBezTo>
                    <a:pt x="1750" y="71"/>
                    <a:pt x="1631" y="24"/>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flipH="1">
              <a:off x="4415998" y="3976645"/>
              <a:ext cx="201247" cy="567652"/>
            </a:xfrm>
            <a:custGeom>
              <a:rect b="b" l="l" r="r" t="t"/>
              <a:pathLst>
                <a:path extrusionOk="0" h="26063" w="9240">
                  <a:moveTo>
                    <a:pt x="9240" y="0"/>
                  </a:moveTo>
                  <a:lnTo>
                    <a:pt x="1" y="1822"/>
                  </a:lnTo>
                  <a:cubicBezTo>
                    <a:pt x="1" y="1822"/>
                    <a:pt x="989" y="11097"/>
                    <a:pt x="1287" y="13704"/>
                  </a:cubicBezTo>
                  <a:cubicBezTo>
                    <a:pt x="1596" y="16312"/>
                    <a:pt x="2477" y="25634"/>
                    <a:pt x="2477" y="25634"/>
                  </a:cubicBezTo>
                  <a:lnTo>
                    <a:pt x="8097" y="26063"/>
                  </a:lnTo>
                  <a:lnTo>
                    <a:pt x="8347" y="22955"/>
                  </a:lnTo>
                  <a:lnTo>
                    <a:pt x="8704" y="12442"/>
                  </a:lnTo>
                  <a:cubicBezTo>
                    <a:pt x="8704" y="12442"/>
                    <a:pt x="8954" y="226"/>
                    <a:pt x="9240"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flipH="1">
              <a:off x="4425320" y="4199389"/>
              <a:ext cx="172737" cy="167554"/>
            </a:xfrm>
            <a:custGeom>
              <a:rect b="b" l="l" r="r" t="t"/>
              <a:pathLst>
                <a:path extrusionOk="0" h="7693" w="7931">
                  <a:moveTo>
                    <a:pt x="1" y="1"/>
                  </a:moveTo>
                  <a:lnTo>
                    <a:pt x="846" y="7692"/>
                  </a:lnTo>
                  <a:lnTo>
                    <a:pt x="7621" y="7692"/>
                  </a:lnTo>
                  <a:lnTo>
                    <a:pt x="79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flipH="1">
              <a:off x="4467333" y="4294306"/>
              <a:ext cx="123188" cy="60026"/>
            </a:xfrm>
            <a:custGeom>
              <a:rect b="b" l="l" r="r" t="t"/>
              <a:pathLst>
                <a:path extrusionOk="0" h="2756" w="5656">
                  <a:moveTo>
                    <a:pt x="5548" y="0"/>
                  </a:moveTo>
                  <a:lnTo>
                    <a:pt x="0" y="1548"/>
                  </a:lnTo>
                  <a:cubicBezTo>
                    <a:pt x="24" y="1881"/>
                    <a:pt x="155" y="2203"/>
                    <a:pt x="381" y="2453"/>
                  </a:cubicBezTo>
                  <a:cubicBezTo>
                    <a:pt x="524" y="2560"/>
                    <a:pt x="679" y="2632"/>
                    <a:pt x="857" y="2667"/>
                  </a:cubicBezTo>
                  <a:cubicBezTo>
                    <a:pt x="1158" y="2719"/>
                    <a:pt x="1468" y="2753"/>
                    <a:pt x="1779" y="2753"/>
                  </a:cubicBezTo>
                  <a:cubicBezTo>
                    <a:pt x="1825" y="2753"/>
                    <a:pt x="1871" y="2752"/>
                    <a:pt x="1917" y="2751"/>
                  </a:cubicBezTo>
                  <a:cubicBezTo>
                    <a:pt x="2000" y="2754"/>
                    <a:pt x="2082" y="2756"/>
                    <a:pt x="2164" y="2756"/>
                  </a:cubicBezTo>
                  <a:cubicBezTo>
                    <a:pt x="2653" y="2756"/>
                    <a:pt x="3141" y="2696"/>
                    <a:pt x="3620" y="2584"/>
                  </a:cubicBezTo>
                  <a:cubicBezTo>
                    <a:pt x="4191" y="2453"/>
                    <a:pt x="4703" y="2132"/>
                    <a:pt x="5096" y="1691"/>
                  </a:cubicBezTo>
                  <a:cubicBezTo>
                    <a:pt x="5489" y="1227"/>
                    <a:pt x="5656" y="608"/>
                    <a:pt x="5548"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flipH="1">
              <a:off x="4436471" y="4246869"/>
              <a:ext cx="175068" cy="94482"/>
            </a:xfrm>
            <a:custGeom>
              <a:rect b="b" l="l" r="r" t="t"/>
              <a:pathLst>
                <a:path extrusionOk="0" h="4338" w="8038">
                  <a:moveTo>
                    <a:pt x="2683" y="0"/>
                  </a:moveTo>
                  <a:cubicBezTo>
                    <a:pt x="2168" y="0"/>
                    <a:pt x="1653" y="101"/>
                    <a:pt x="1168" y="297"/>
                  </a:cubicBezTo>
                  <a:cubicBezTo>
                    <a:pt x="572" y="607"/>
                    <a:pt x="167" y="1178"/>
                    <a:pt x="84" y="1845"/>
                  </a:cubicBezTo>
                  <a:cubicBezTo>
                    <a:pt x="1" y="2512"/>
                    <a:pt x="263" y="3167"/>
                    <a:pt x="751" y="3607"/>
                  </a:cubicBezTo>
                  <a:cubicBezTo>
                    <a:pt x="1346" y="4036"/>
                    <a:pt x="2060" y="4274"/>
                    <a:pt x="2799" y="4286"/>
                  </a:cubicBezTo>
                  <a:cubicBezTo>
                    <a:pt x="3188" y="4320"/>
                    <a:pt x="3583" y="4338"/>
                    <a:pt x="3978" y="4338"/>
                  </a:cubicBezTo>
                  <a:cubicBezTo>
                    <a:pt x="4404" y="4338"/>
                    <a:pt x="4831" y="4317"/>
                    <a:pt x="5251" y="4274"/>
                  </a:cubicBezTo>
                  <a:cubicBezTo>
                    <a:pt x="5799" y="4250"/>
                    <a:pt x="6323" y="4095"/>
                    <a:pt x="6799" y="3833"/>
                  </a:cubicBezTo>
                  <a:cubicBezTo>
                    <a:pt x="7133" y="3631"/>
                    <a:pt x="7394" y="3333"/>
                    <a:pt x="7561" y="2976"/>
                  </a:cubicBezTo>
                  <a:cubicBezTo>
                    <a:pt x="8037" y="1964"/>
                    <a:pt x="7609" y="750"/>
                    <a:pt x="6585" y="261"/>
                  </a:cubicBezTo>
                  <a:cubicBezTo>
                    <a:pt x="5986" y="42"/>
                    <a:pt x="5078" y="32"/>
                    <a:pt x="4184" y="32"/>
                  </a:cubicBezTo>
                  <a:cubicBezTo>
                    <a:pt x="4091" y="32"/>
                    <a:pt x="3998" y="32"/>
                    <a:pt x="3906" y="32"/>
                  </a:cubicBezTo>
                  <a:cubicBezTo>
                    <a:pt x="3632" y="32"/>
                    <a:pt x="3363" y="31"/>
                    <a:pt x="3108" y="23"/>
                  </a:cubicBezTo>
                  <a:cubicBezTo>
                    <a:pt x="2967" y="8"/>
                    <a:pt x="2825" y="0"/>
                    <a:pt x="26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flipH="1">
              <a:off x="4435186" y="4246216"/>
              <a:ext cx="176614" cy="97182"/>
            </a:xfrm>
            <a:custGeom>
              <a:rect b="b" l="l" r="r" t="t"/>
              <a:pathLst>
                <a:path extrusionOk="0" h="4462" w="8109">
                  <a:moveTo>
                    <a:pt x="2848" y="130"/>
                  </a:moveTo>
                  <a:cubicBezTo>
                    <a:pt x="3101" y="130"/>
                    <a:pt x="3365" y="141"/>
                    <a:pt x="3632" y="149"/>
                  </a:cubicBezTo>
                  <a:cubicBezTo>
                    <a:pt x="4085" y="149"/>
                    <a:pt x="4561" y="149"/>
                    <a:pt x="5061" y="160"/>
                  </a:cubicBezTo>
                  <a:cubicBezTo>
                    <a:pt x="5561" y="172"/>
                    <a:pt x="6073" y="244"/>
                    <a:pt x="6561" y="387"/>
                  </a:cubicBezTo>
                  <a:cubicBezTo>
                    <a:pt x="7323" y="756"/>
                    <a:pt x="7764" y="1565"/>
                    <a:pt x="7657" y="2411"/>
                  </a:cubicBezTo>
                  <a:cubicBezTo>
                    <a:pt x="7561" y="3054"/>
                    <a:pt x="7156" y="3613"/>
                    <a:pt x="6573" y="3911"/>
                  </a:cubicBezTo>
                  <a:cubicBezTo>
                    <a:pt x="6002" y="4137"/>
                    <a:pt x="5382" y="4256"/>
                    <a:pt x="4775" y="4268"/>
                  </a:cubicBezTo>
                  <a:cubicBezTo>
                    <a:pt x="4489" y="4286"/>
                    <a:pt x="4207" y="4295"/>
                    <a:pt x="3924" y="4295"/>
                  </a:cubicBezTo>
                  <a:cubicBezTo>
                    <a:pt x="3641" y="4295"/>
                    <a:pt x="3358" y="4286"/>
                    <a:pt x="3073" y="4268"/>
                  </a:cubicBezTo>
                  <a:cubicBezTo>
                    <a:pt x="2584" y="4244"/>
                    <a:pt x="2108" y="4173"/>
                    <a:pt x="1632" y="4042"/>
                  </a:cubicBezTo>
                  <a:cubicBezTo>
                    <a:pt x="1251" y="3923"/>
                    <a:pt x="906" y="3720"/>
                    <a:pt x="632" y="3423"/>
                  </a:cubicBezTo>
                  <a:cubicBezTo>
                    <a:pt x="429" y="3197"/>
                    <a:pt x="275" y="2935"/>
                    <a:pt x="191" y="2637"/>
                  </a:cubicBezTo>
                  <a:cubicBezTo>
                    <a:pt x="120" y="2387"/>
                    <a:pt x="84" y="2137"/>
                    <a:pt x="96" y="1875"/>
                  </a:cubicBezTo>
                  <a:lnTo>
                    <a:pt x="96" y="1875"/>
                  </a:lnTo>
                  <a:lnTo>
                    <a:pt x="96" y="1899"/>
                  </a:lnTo>
                  <a:cubicBezTo>
                    <a:pt x="132" y="1720"/>
                    <a:pt x="191" y="1542"/>
                    <a:pt x="263" y="1375"/>
                  </a:cubicBezTo>
                  <a:cubicBezTo>
                    <a:pt x="477" y="899"/>
                    <a:pt x="858" y="541"/>
                    <a:pt x="1322" y="339"/>
                  </a:cubicBezTo>
                  <a:cubicBezTo>
                    <a:pt x="1668" y="208"/>
                    <a:pt x="2013" y="149"/>
                    <a:pt x="2370" y="149"/>
                  </a:cubicBezTo>
                  <a:cubicBezTo>
                    <a:pt x="2524" y="135"/>
                    <a:pt x="2684" y="130"/>
                    <a:pt x="2848" y="130"/>
                  </a:cubicBezTo>
                  <a:close/>
                  <a:moveTo>
                    <a:pt x="2756" y="0"/>
                  </a:moveTo>
                  <a:cubicBezTo>
                    <a:pt x="2618" y="0"/>
                    <a:pt x="2481" y="2"/>
                    <a:pt x="2346" y="6"/>
                  </a:cubicBezTo>
                  <a:cubicBezTo>
                    <a:pt x="1977" y="18"/>
                    <a:pt x="1608" y="101"/>
                    <a:pt x="1263" y="232"/>
                  </a:cubicBezTo>
                  <a:cubicBezTo>
                    <a:pt x="787" y="446"/>
                    <a:pt x="406" y="851"/>
                    <a:pt x="203" y="1339"/>
                  </a:cubicBezTo>
                  <a:cubicBezTo>
                    <a:pt x="156" y="1470"/>
                    <a:pt x="108" y="1613"/>
                    <a:pt x="96" y="1744"/>
                  </a:cubicBezTo>
                  <a:lnTo>
                    <a:pt x="96" y="1875"/>
                  </a:lnTo>
                  <a:lnTo>
                    <a:pt x="96" y="1875"/>
                  </a:lnTo>
                  <a:cubicBezTo>
                    <a:pt x="96" y="1875"/>
                    <a:pt x="84" y="1887"/>
                    <a:pt x="25" y="1934"/>
                  </a:cubicBezTo>
                  <a:cubicBezTo>
                    <a:pt x="25" y="1982"/>
                    <a:pt x="13" y="2042"/>
                    <a:pt x="13" y="2089"/>
                  </a:cubicBezTo>
                  <a:cubicBezTo>
                    <a:pt x="1" y="2280"/>
                    <a:pt x="25" y="2482"/>
                    <a:pt x="72" y="2673"/>
                  </a:cubicBezTo>
                  <a:cubicBezTo>
                    <a:pt x="144" y="2982"/>
                    <a:pt x="298" y="3268"/>
                    <a:pt x="501" y="3506"/>
                  </a:cubicBezTo>
                  <a:cubicBezTo>
                    <a:pt x="787" y="3816"/>
                    <a:pt x="1144" y="4054"/>
                    <a:pt x="1549" y="4173"/>
                  </a:cubicBezTo>
                  <a:cubicBezTo>
                    <a:pt x="2025" y="4316"/>
                    <a:pt x="2513" y="4411"/>
                    <a:pt x="3013" y="4435"/>
                  </a:cubicBezTo>
                  <a:cubicBezTo>
                    <a:pt x="3299" y="4453"/>
                    <a:pt x="3585" y="4462"/>
                    <a:pt x="3870" y="4462"/>
                  </a:cubicBezTo>
                  <a:cubicBezTo>
                    <a:pt x="4156" y="4462"/>
                    <a:pt x="4442" y="4453"/>
                    <a:pt x="4728" y="4435"/>
                  </a:cubicBezTo>
                  <a:cubicBezTo>
                    <a:pt x="5371" y="4435"/>
                    <a:pt x="6002" y="4304"/>
                    <a:pt x="6597" y="4078"/>
                  </a:cubicBezTo>
                  <a:cubicBezTo>
                    <a:pt x="7037" y="3863"/>
                    <a:pt x="7395" y="3506"/>
                    <a:pt x="7597" y="3066"/>
                  </a:cubicBezTo>
                  <a:cubicBezTo>
                    <a:pt x="8109" y="2006"/>
                    <a:pt x="7657" y="732"/>
                    <a:pt x="6597" y="232"/>
                  </a:cubicBezTo>
                  <a:cubicBezTo>
                    <a:pt x="6097" y="77"/>
                    <a:pt x="5561" y="6"/>
                    <a:pt x="5037" y="6"/>
                  </a:cubicBezTo>
                  <a:lnTo>
                    <a:pt x="3620" y="6"/>
                  </a:lnTo>
                  <a:cubicBezTo>
                    <a:pt x="3319" y="6"/>
                    <a:pt x="3033"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flipH="1">
              <a:off x="4618770" y="3973530"/>
              <a:ext cx="182059" cy="567914"/>
            </a:xfrm>
            <a:custGeom>
              <a:rect b="b" l="l" r="r" t="t"/>
              <a:pathLst>
                <a:path extrusionOk="0" h="26075" w="8359">
                  <a:moveTo>
                    <a:pt x="8358" y="0"/>
                  </a:moveTo>
                  <a:lnTo>
                    <a:pt x="0" y="1429"/>
                  </a:lnTo>
                  <a:cubicBezTo>
                    <a:pt x="0" y="1429"/>
                    <a:pt x="238" y="9573"/>
                    <a:pt x="548" y="13050"/>
                  </a:cubicBezTo>
                  <a:cubicBezTo>
                    <a:pt x="774" y="15657"/>
                    <a:pt x="1584" y="25646"/>
                    <a:pt x="1584" y="25646"/>
                  </a:cubicBezTo>
                  <a:lnTo>
                    <a:pt x="7203" y="26075"/>
                  </a:lnTo>
                  <a:lnTo>
                    <a:pt x="7442" y="22979"/>
                  </a:lnTo>
                  <a:lnTo>
                    <a:pt x="7823" y="12454"/>
                  </a:lnTo>
                  <a:cubicBezTo>
                    <a:pt x="7823" y="12454"/>
                    <a:pt x="8073" y="238"/>
                    <a:pt x="8358"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flipH="1">
              <a:off x="4632774" y="4433306"/>
              <a:ext cx="145512" cy="108138"/>
            </a:xfrm>
            <a:custGeom>
              <a:rect b="b" l="l" r="r" t="t"/>
              <a:pathLst>
                <a:path extrusionOk="0" h="4965" w="6681">
                  <a:moveTo>
                    <a:pt x="1" y="0"/>
                  </a:moveTo>
                  <a:lnTo>
                    <a:pt x="596" y="4393"/>
                  </a:lnTo>
                  <a:lnTo>
                    <a:pt x="6216" y="4965"/>
                  </a:lnTo>
                  <a:cubicBezTo>
                    <a:pt x="6216" y="4965"/>
                    <a:pt x="6538" y="762"/>
                    <a:pt x="6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flipH="1">
              <a:off x="4622146" y="4421109"/>
              <a:ext cx="166769" cy="46435"/>
            </a:xfrm>
            <a:custGeom>
              <a:rect b="b" l="l" r="r" t="t"/>
              <a:pathLst>
                <a:path extrusionOk="0" h="2132" w="7657">
                  <a:moveTo>
                    <a:pt x="1060" y="0"/>
                  </a:moveTo>
                  <a:cubicBezTo>
                    <a:pt x="477" y="0"/>
                    <a:pt x="1" y="477"/>
                    <a:pt x="1" y="1060"/>
                  </a:cubicBezTo>
                  <a:cubicBezTo>
                    <a:pt x="1" y="1655"/>
                    <a:pt x="477" y="2132"/>
                    <a:pt x="1060" y="2132"/>
                  </a:cubicBezTo>
                  <a:lnTo>
                    <a:pt x="6585" y="2132"/>
                  </a:lnTo>
                  <a:cubicBezTo>
                    <a:pt x="7180" y="2132"/>
                    <a:pt x="7657" y="1655"/>
                    <a:pt x="7657" y="1060"/>
                  </a:cubicBezTo>
                  <a:cubicBezTo>
                    <a:pt x="7657" y="477"/>
                    <a:pt x="7180" y="0"/>
                    <a:pt x="65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flipH="1">
              <a:off x="4632513" y="4462404"/>
              <a:ext cx="142659" cy="4552"/>
            </a:xfrm>
            <a:custGeom>
              <a:rect b="b" l="l" r="r" t="t"/>
              <a:pathLst>
                <a:path extrusionOk="0" h="209" w="6550">
                  <a:moveTo>
                    <a:pt x="2506" y="1"/>
                  </a:moveTo>
                  <a:cubicBezTo>
                    <a:pt x="1674" y="1"/>
                    <a:pt x="838" y="32"/>
                    <a:pt x="1" y="105"/>
                  </a:cubicBezTo>
                  <a:cubicBezTo>
                    <a:pt x="838" y="177"/>
                    <a:pt x="1674" y="209"/>
                    <a:pt x="2506" y="209"/>
                  </a:cubicBezTo>
                  <a:cubicBezTo>
                    <a:pt x="2763" y="209"/>
                    <a:pt x="3019" y="206"/>
                    <a:pt x="3275" y="200"/>
                  </a:cubicBezTo>
                  <a:cubicBezTo>
                    <a:pt x="3534" y="206"/>
                    <a:pt x="3792" y="209"/>
                    <a:pt x="4051" y="209"/>
                  </a:cubicBezTo>
                  <a:cubicBezTo>
                    <a:pt x="4887" y="209"/>
                    <a:pt x="5722" y="177"/>
                    <a:pt x="6549" y="105"/>
                  </a:cubicBezTo>
                  <a:cubicBezTo>
                    <a:pt x="5722" y="32"/>
                    <a:pt x="4887" y="1"/>
                    <a:pt x="4051" y="1"/>
                  </a:cubicBezTo>
                  <a:cubicBezTo>
                    <a:pt x="3792" y="1"/>
                    <a:pt x="3534" y="4"/>
                    <a:pt x="3275" y="9"/>
                  </a:cubicBezTo>
                  <a:cubicBezTo>
                    <a:pt x="3019" y="4"/>
                    <a:pt x="2763" y="1"/>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flipH="1">
              <a:off x="4628113" y="4196536"/>
              <a:ext cx="165201" cy="167554"/>
            </a:xfrm>
            <a:custGeom>
              <a:rect b="b" l="l" r="r" t="t"/>
              <a:pathLst>
                <a:path extrusionOk="0" h="7693" w="7585">
                  <a:moveTo>
                    <a:pt x="0" y="1"/>
                  </a:moveTo>
                  <a:lnTo>
                    <a:pt x="489" y="7692"/>
                  </a:lnTo>
                  <a:lnTo>
                    <a:pt x="7275" y="7692"/>
                  </a:lnTo>
                  <a:lnTo>
                    <a:pt x="75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flipH="1">
              <a:off x="4670127" y="4291453"/>
              <a:ext cx="123188" cy="60026"/>
            </a:xfrm>
            <a:custGeom>
              <a:rect b="b" l="l" r="r" t="t"/>
              <a:pathLst>
                <a:path extrusionOk="0" h="2756" w="5656">
                  <a:moveTo>
                    <a:pt x="5549" y="0"/>
                  </a:moveTo>
                  <a:lnTo>
                    <a:pt x="0" y="1548"/>
                  </a:lnTo>
                  <a:cubicBezTo>
                    <a:pt x="24" y="1882"/>
                    <a:pt x="155" y="2203"/>
                    <a:pt x="381" y="2453"/>
                  </a:cubicBezTo>
                  <a:cubicBezTo>
                    <a:pt x="524" y="2560"/>
                    <a:pt x="679" y="2632"/>
                    <a:pt x="858" y="2655"/>
                  </a:cubicBezTo>
                  <a:cubicBezTo>
                    <a:pt x="1159" y="2718"/>
                    <a:pt x="1470" y="2753"/>
                    <a:pt x="1781" y="2753"/>
                  </a:cubicBezTo>
                  <a:cubicBezTo>
                    <a:pt x="1827" y="2753"/>
                    <a:pt x="1872" y="2752"/>
                    <a:pt x="1917" y="2751"/>
                  </a:cubicBezTo>
                  <a:cubicBezTo>
                    <a:pt x="2000" y="2754"/>
                    <a:pt x="2082" y="2756"/>
                    <a:pt x="2165" y="2756"/>
                  </a:cubicBezTo>
                  <a:cubicBezTo>
                    <a:pt x="2654" y="2756"/>
                    <a:pt x="3141" y="2696"/>
                    <a:pt x="3620" y="2584"/>
                  </a:cubicBezTo>
                  <a:cubicBezTo>
                    <a:pt x="4191" y="2441"/>
                    <a:pt x="4703" y="2132"/>
                    <a:pt x="5096" y="1691"/>
                  </a:cubicBezTo>
                  <a:cubicBezTo>
                    <a:pt x="5489" y="1227"/>
                    <a:pt x="5656" y="608"/>
                    <a:pt x="5549"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flipH="1">
              <a:off x="4639265" y="4244016"/>
              <a:ext cx="175046" cy="94373"/>
            </a:xfrm>
            <a:custGeom>
              <a:rect b="b" l="l" r="r" t="t"/>
              <a:pathLst>
                <a:path extrusionOk="0" h="4333" w="8037">
                  <a:moveTo>
                    <a:pt x="2682" y="0"/>
                  </a:moveTo>
                  <a:cubicBezTo>
                    <a:pt x="2167" y="0"/>
                    <a:pt x="1652" y="101"/>
                    <a:pt x="1167" y="297"/>
                  </a:cubicBezTo>
                  <a:cubicBezTo>
                    <a:pt x="572" y="607"/>
                    <a:pt x="167" y="1178"/>
                    <a:pt x="83" y="1845"/>
                  </a:cubicBezTo>
                  <a:cubicBezTo>
                    <a:pt x="0" y="2512"/>
                    <a:pt x="262" y="3167"/>
                    <a:pt x="750" y="3607"/>
                  </a:cubicBezTo>
                  <a:cubicBezTo>
                    <a:pt x="1345" y="4036"/>
                    <a:pt x="2060" y="4286"/>
                    <a:pt x="2798" y="4286"/>
                  </a:cubicBezTo>
                  <a:cubicBezTo>
                    <a:pt x="3162" y="4317"/>
                    <a:pt x="3525" y="4333"/>
                    <a:pt x="3889" y="4333"/>
                  </a:cubicBezTo>
                  <a:cubicBezTo>
                    <a:pt x="4347" y="4333"/>
                    <a:pt x="4805" y="4308"/>
                    <a:pt x="5263" y="4262"/>
                  </a:cubicBezTo>
                  <a:cubicBezTo>
                    <a:pt x="5798" y="4250"/>
                    <a:pt x="6322" y="4095"/>
                    <a:pt x="6798" y="3833"/>
                  </a:cubicBezTo>
                  <a:cubicBezTo>
                    <a:pt x="7132" y="3631"/>
                    <a:pt x="7394" y="3333"/>
                    <a:pt x="7560" y="2976"/>
                  </a:cubicBezTo>
                  <a:cubicBezTo>
                    <a:pt x="8037" y="1964"/>
                    <a:pt x="7608" y="750"/>
                    <a:pt x="6584" y="261"/>
                  </a:cubicBezTo>
                  <a:cubicBezTo>
                    <a:pt x="5997" y="47"/>
                    <a:pt x="5113" y="27"/>
                    <a:pt x="4236" y="27"/>
                  </a:cubicBezTo>
                  <a:cubicBezTo>
                    <a:pt x="4037" y="27"/>
                    <a:pt x="3839" y="28"/>
                    <a:pt x="3644" y="28"/>
                  </a:cubicBezTo>
                  <a:cubicBezTo>
                    <a:pt x="3461" y="28"/>
                    <a:pt x="3281" y="27"/>
                    <a:pt x="3108" y="23"/>
                  </a:cubicBezTo>
                  <a:cubicBezTo>
                    <a:pt x="2966" y="8"/>
                    <a:pt x="2824" y="0"/>
                    <a:pt x="26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flipH="1">
              <a:off x="4637696" y="4242992"/>
              <a:ext cx="176614" cy="97291"/>
            </a:xfrm>
            <a:custGeom>
              <a:rect b="b" l="l" r="r" t="t"/>
              <a:pathLst>
                <a:path extrusionOk="0" h="4467" w="8109">
                  <a:moveTo>
                    <a:pt x="2535" y="139"/>
                  </a:moveTo>
                  <a:cubicBezTo>
                    <a:pt x="2873" y="139"/>
                    <a:pt x="3244" y="166"/>
                    <a:pt x="3631" y="166"/>
                  </a:cubicBezTo>
                  <a:cubicBezTo>
                    <a:pt x="4084" y="166"/>
                    <a:pt x="4560" y="166"/>
                    <a:pt x="5048" y="189"/>
                  </a:cubicBezTo>
                  <a:cubicBezTo>
                    <a:pt x="5560" y="189"/>
                    <a:pt x="6072" y="261"/>
                    <a:pt x="6560" y="404"/>
                  </a:cubicBezTo>
                  <a:cubicBezTo>
                    <a:pt x="6953" y="594"/>
                    <a:pt x="7287" y="916"/>
                    <a:pt x="7477" y="1320"/>
                  </a:cubicBezTo>
                  <a:cubicBezTo>
                    <a:pt x="7941" y="2297"/>
                    <a:pt x="7525" y="3464"/>
                    <a:pt x="6560" y="3928"/>
                  </a:cubicBezTo>
                  <a:cubicBezTo>
                    <a:pt x="5989" y="4154"/>
                    <a:pt x="5370" y="4273"/>
                    <a:pt x="4763" y="4285"/>
                  </a:cubicBezTo>
                  <a:cubicBezTo>
                    <a:pt x="4477" y="4303"/>
                    <a:pt x="4194" y="4312"/>
                    <a:pt x="3913" y="4312"/>
                  </a:cubicBezTo>
                  <a:cubicBezTo>
                    <a:pt x="3631" y="4312"/>
                    <a:pt x="3352" y="4303"/>
                    <a:pt x="3072" y="4285"/>
                  </a:cubicBezTo>
                  <a:cubicBezTo>
                    <a:pt x="2584" y="4261"/>
                    <a:pt x="2096" y="4190"/>
                    <a:pt x="1619" y="4059"/>
                  </a:cubicBezTo>
                  <a:cubicBezTo>
                    <a:pt x="1238" y="3940"/>
                    <a:pt x="893" y="3726"/>
                    <a:pt x="619" y="3440"/>
                  </a:cubicBezTo>
                  <a:cubicBezTo>
                    <a:pt x="417" y="3214"/>
                    <a:pt x="262" y="2952"/>
                    <a:pt x="179" y="2654"/>
                  </a:cubicBezTo>
                  <a:cubicBezTo>
                    <a:pt x="108" y="2407"/>
                    <a:pt x="72" y="2160"/>
                    <a:pt x="83" y="1902"/>
                  </a:cubicBezTo>
                  <a:lnTo>
                    <a:pt x="83" y="1902"/>
                  </a:lnTo>
                  <a:cubicBezTo>
                    <a:pt x="83" y="1903"/>
                    <a:pt x="83" y="1903"/>
                    <a:pt x="83" y="1904"/>
                  </a:cubicBezTo>
                  <a:cubicBezTo>
                    <a:pt x="131" y="1725"/>
                    <a:pt x="191" y="1547"/>
                    <a:pt x="262" y="1380"/>
                  </a:cubicBezTo>
                  <a:cubicBezTo>
                    <a:pt x="464" y="904"/>
                    <a:pt x="845" y="535"/>
                    <a:pt x="1322" y="344"/>
                  </a:cubicBezTo>
                  <a:cubicBezTo>
                    <a:pt x="1655" y="225"/>
                    <a:pt x="2012" y="154"/>
                    <a:pt x="2369" y="142"/>
                  </a:cubicBezTo>
                  <a:cubicBezTo>
                    <a:pt x="2424" y="140"/>
                    <a:pt x="2479" y="139"/>
                    <a:pt x="2535" y="139"/>
                  </a:cubicBezTo>
                  <a:close/>
                  <a:moveTo>
                    <a:pt x="2750" y="0"/>
                  </a:moveTo>
                  <a:cubicBezTo>
                    <a:pt x="2611" y="0"/>
                    <a:pt x="2477" y="3"/>
                    <a:pt x="2346" y="11"/>
                  </a:cubicBezTo>
                  <a:cubicBezTo>
                    <a:pt x="1965" y="23"/>
                    <a:pt x="1607" y="106"/>
                    <a:pt x="1262" y="237"/>
                  </a:cubicBezTo>
                  <a:cubicBezTo>
                    <a:pt x="774" y="463"/>
                    <a:pt x="393" y="856"/>
                    <a:pt x="191" y="1356"/>
                  </a:cubicBezTo>
                  <a:cubicBezTo>
                    <a:pt x="143" y="1487"/>
                    <a:pt x="107" y="1618"/>
                    <a:pt x="83" y="1761"/>
                  </a:cubicBezTo>
                  <a:cubicBezTo>
                    <a:pt x="72" y="1805"/>
                    <a:pt x="72" y="1848"/>
                    <a:pt x="81" y="1892"/>
                  </a:cubicBezTo>
                  <a:lnTo>
                    <a:pt x="81" y="1892"/>
                  </a:lnTo>
                  <a:cubicBezTo>
                    <a:pt x="71" y="1894"/>
                    <a:pt x="68" y="1907"/>
                    <a:pt x="24" y="1940"/>
                  </a:cubicBezTo>
                  <a:cubicBezTo>
                    <a:pt x="12" y="1987"/>
                    <a:pt x="12" y="2047"/>
                    <a:pt x="12" y="2094"/>
                  </a:cubicBezTo>
                  <a:cubicBezTo>
                    <a:pt x="0" y="2285"/>
                    <a:pt x="12" y="2487"/>
                    <a:pt x="71" y="2678"/>
                  </a:cubicBezTo>
                  <a:cubicBezTo>
                    <a:pt x="143" y="2987"/>
                    <a:pt x="298" y="3261"/>
                    <a:pt x="500" y="3511"/>
                  </a:cubicBezTo>
                  <a:cubicBezTo>
                    <a:pt x="786" y="3821"/>
                    <a:pt x="1143" y="4047"/>
                    <a:pt x="1548" y="4178"/>
                  </a:cubicBezTo>
                  <a:cubicBezTo>
                    <a:pt x="2024" y="4321"/>
                    <a:pt x="2512" y="4416"/>
                    <a:pt x="3024" y="4440"/>
                  </a:cubicBezTo>
                  <a:cubicBezTo>
                    <a:pt x="3304" y="4458"/>
                    <a:pt x="3587" y="4467"/>
                    <a:pt x="3871" y="4467"/>
                  </a:cubicBezTo>
                  <a:cubicBezTo>
                    <a:pt x="4155" y="4467"/>
                    <a:pt x="4441" y="4458"/>
                    <a:pt x="4727" y="4440"/>
                  </a:cubicBezTo>
                  <a:cubicBezTo>
                    <a:pt x="5370" y="4428"/>
                    <a:pt x="6001" y="4309"/>
                    <a:pt x="6596" y="4083"/>
                  </a:cubicBezTo>
                  <a:cubicBezTo>
                    <a:pt x="7037" y="3868"/>
                    <a:pt x="7394" y="3511"/>
                    <a:pt x="7608" y="3071"/>
                  </a:cubicBezTo>
                  <a:cubicBezTo>
                    <a:pt x="8108" y="2011"/>
                    <a:pt x="7656" y="737"/>
                    <a:pt x="6596" y="237"/>
                  </a:cubicBezTo>
                  <a:cubicBezTo>
                    <a:pt x="6084" y="82"/>
                    <a:pt x="5560" y="11"/>
                    <a:pt x="5036" y="11"/>
                  </a:cubicBezTo>
                  <a:lnTo>
                    <a:pt x="3620" y="11"/>
                  </a:lnTo>
                  <a:cubicBezTo>
                    <a:pt x="3318" y="11"/>
                    <a:pt x="3027" y="0"/>
                    <a:pt x="2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flipH="1">
              <a:off x="4393935" y="3721209"/>
              <a:ext cx="280091" cy="334018"/>
            </a:xfrm>
            <a:custGeom>
              <a:rect b="b" l="l" r="r" t="t"/>
              <a:pathLst>
                <a:path extrusionOk="0" h="15336" w="12860">
                  <a:moveTo>
                    <a:pt x="11895" y="1"/>
                  </a:moveTo>
                  <a:lnTo>
                    <a:pt x="0" y="2679"/>
                  </a:lnTo>
                  <a:lnTo>
                    <a:pt x="2132" y="10109"/>
                  </a:lnTo>
                  <a:lnTo>
                    <a:pt x="2489" y="15335"/>
                  </a:lnTo>
                  <a:lnTo>
                    <a:pt x="2489" y="15335"/>
                  </a:lnTo>
                  <a:cubicBezTo>
                    <a:pt x="2490" y="15325"/>
                    <a:pt x="2554" y="15204"/>
                    <a:pt x="5132" y="15193"/>
                  </a:cubicBezTo>
                  <a:cubicBezTo>
                    <a:pt x="7823" y="15169"/>
                    <a:pt x="12859" y="14383"/>
                    <a:pt x="12859" y="14383"/>
                  </a:cubicBezTo>
                  <a:cubicBezTo>
                    <a:pt x="12859" y="14383"/>
                    <a:pt x="12728" y="8061"/>
                    <a:pt x="12609" y="5775"/>
                  </a:cubicBezTo>
                  <a:cubicBezTo>
                    <a:pt x="12478" y="3477"/>
                    <a:pt x="11895" y="1"/>
                    <a:pt x="11895" y="1"/>
                  </a:cubicBezTo>
                  <a:close/>
                  <a:moveTo>
                    <a:pt x="2489" y="15335"/>
                  </a:moveTo>
                  <a:cubicBezTo>
                    <a:pt x="2489" y="15336"/>
                    <a:pt x="2489" y="15336"/>
                    <a:pt x="2489" y="15336"/>
                  </a:cubicBezTo>
                  <a:lnTo>
                    <a:pt x="2489" y="153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flipH="1">
              <a:off x="4571572" y="3775398"/>
              <a:ext cx="260903" cy="287431"/>
            </a:xfrm>
            <a:custGeom>
              <a:rect b="b" l="l" r="r" t="t"/>
              <a:pathLst>
                <a:path extrusionOk="0" h="13197" w="11979">
                  <a:moveTo>
                    <a:pt x="8085" y="1"/>
                  </a:moveTo>
                  <a:lnTo>
                    <a:pt x="1036" y="561"/>
                  </a:lnTo>
                  <a:lnTo>
                    <a:pt x="1" y="12848"/>
                  </a:lnTo>
                  <a:cubicBezTo>
                    <a:pt x="1" y="12848"/>
                    <a:pt x="2676" y="13196"/>
                    <a:pt x="5316" y="13196"/>
                  </a:cubicBezTo>
                  <a:cubicBezTo>
                    <a:pt x="7228" y="13196"/>
                    <a:pt x="9121" y="13013"/>
                    <a:pt x="9966" y="12383"/>
                  </a:cubicBezTo>
                  <a:cubicBezTo>
                    <a:pt x="11978" y="10895"/>
                    <a:pt x="8085" y="1"/>
                    <a:pt x="80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flipH="1">
              <a:off x="4619815" y="3892095"/>
              <a:ext cx="10912" cy="163132"/>
            </a:xfrm>
            <a:custGeom>
              <a:rect b="b" l="l" r="r" t="t"/>
              <a:pathLst>
                <a:path extrusionOk="0" h="7490" w="501">
                  <a:moveTo>
                    <a:pt x="24" y="1"/>
                  </a:moveTo>
                  <a:cubicBezTo>
                    <a:pt x="1" y="1251"/>
                    <a:pt x="48" y="2501"/>
                    <a:pt x="167" y="3751"/>
                  </a:cubicBezTo>
                  <a:cubicBezTo>
                    <a:pt x="286" y="5823"/>
                    <a:pt x="429" y="7490"/>
                    <a:pt x="489" y="7490"/>
                  </a:cubicBezTo>
                  <a:cubicBezTo>
                    <a:pt x="501" y="6240"/>
                    <a:pt x="453" y="4989"/>
                    <a:pt x="346" y="3739"/>
                  </a:cubicBezTo>
                  <a:cubicBezTo>
                    <a:pt x="215" y="1668"/>
                    <a:pt x="72" y="1"/>
                    <a:pt x="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flipH="1">
              <a:off x="4399902" y="3219681"/>
              <a:ext cx="411054" cy="615045"/>
            </a:xfrm>
            <a:custGeom>
              <a:rect b="b" l="l" r="r" t="t"/>
              <a:pathLst>
                <a:path extrusionOk="0" h="28239" w="18873">
                  <a:moveTo>
                    <a:pt x="13121" y="1"/>
                  </a:moveTo>
                  <a:cubicBezTo>
                    <a:pt x="13121" y="1"/>
                    <a:pt x="10720" y="2265"/>
                    <a:pt x="8329" y="2265"/>
                  </a:cubicBezTo>
                  <a:cubicBezTo>
                    <a:pt x="7996" y="2265"/>
                    <a:pt x="7662" y="2221"/>
                    <a:pt x="7335" y="2120"/>
                  </a:cubicBezTo>
                  <a:cubicBezTo>
                    <a:pt x="6454" y="1834"/>
                    <a:pt x="5787" y="1120"/>
                    <a:pt x="5561" y="227"/>
                  </a:cubicBezTo>
                  <a:lnTo>
                    <a:pt x="1632" y="1715"/>
                  </a:lnTo>
                  <a:cubicBezTo>
                    <a:pt x="1632" y="1715"/>
                    <a:pt x="787" y="10074"/>
                    <a:pt x="787" y="13657"/>
                  </a:cubicBezTo>
                  <a:cubicBezTo>
                    <a:pt x="787" y="17241"/>
                    <a:pt x="1" y="25933"/>
                    <a:pt x="1" y="25933"/>
                  </a:cubicBezTo>
                  <a:cubicBezTo>
                    <a:pt x="1" y="25933"/>
                    <a:pt x="1544" y="28239"/>
                    <a:pt x="6048" y="28239"/>
                  </a:cubicBezTo>
                  <a:cubicBezTo>
                    <a:pt x="6547" y="28239"/>
                    <a:pt x="7083" y="28210"/>
                    <a:pt x="7657" y="28147"/>
                  </a:cubicBezTo>
                  <a:cubicBezTo>
                    <a:pt x="13407" y="27516"/>
                    <a:pt x="18229" y="23397"/>
                    <a:pt x="18229" y="23397"/>
                  </a:cubicBezTo>
                  <a:lnTo>
                    <a:pt x="16229" y="11538"/>
                  </a:lnTo>
                  <a:lnTo>
                    <a:pt x="18872" y="2775"/>
                  </a:lnTo>
                  <a:lnTo>
                    <a:pt x="13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flipH="1">
              <a:off x="4328333" y="3279816"/>
              <a:ext cx="164439" cy="251080"/>
            </a:xfrm>
            <a:custGeom>
              <a:rect b="b" l="l" r="r" t="t"/>
              <a:pathLst>
                <a:path extrusionOk="0" h="11528" w="7550">
                  <a:moveTo>
                    <a:pt x="4177" y="0"/>
                  </a:moveTo>
                  <a:cubicBezTo>
                    <a:pt x="3051" y="0"/>
                    <a:pt x="1" y="6372"/>
                    <a:pt x="1" y="6372"/>
                  </a:cubicBezTo>
                  <a:lnTo>
                    <a:pt x="1287" y="11527"/>
                  </a:lnTo>
                  <a:lnTo>
                    <a:pt x="7549" y="8920"/>
                  </a:lnTo>
                  <a:cubicBezTo>
                    <a:pt x="7549" y="8920"/>
                    <a:pt x="5882" y="574"/>
                    <a:pt x="4263" y="14"/>
                  </a:cubicBezTo>
                  <a:cubicBezTo>
                    <a:pt x="4236" y="5"/>
                    <a:pt x="4207" y="0"/>
                    <a:pt x="4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flipH="1">
              <a:off x="4771251" y="3254703"/>
              <a:ext cx="84550" cy="218105"/>
            </a:xfrm>
            <a:custGeom>
              <a:rect b="b" l="l" r="r" t="t"/>
              <a:pathLst>
                <a:path extrusionOk="0" h="10014" w="3882">
                  <a:moveTo>
                    <a:pt x="3881" y="0"/>
                  </a:moveTo>
                  <a:cubicBezTo>
                    <a:pt x="2774" y="381"/>
                    <a:pt x="1953" y="1334"/>
                    <a:pt x="1726" y="2489"/>
                  </a:cubicBezTo>
                  <a:cubicBezTo>
                    <a:pt x="1322" y="4394"/>
                    <a:pt x="750" y="6251"/>
                    <a:pt x="0" y="8049"/>
                  </a:cubicBezTo>
                  <a:lnTo>
                    <a:pt x="3858" y="10013"/>
                  </a:lnTo>
                  <a:lnTo>
                    <a:pt x="3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flipH="1">
              <a:off x="4778504" y="3318235"/>
              <a:ext cx="16379" cy="175830"/>
            </a:xfrm>
            <a:custGeom>
              <a:rect b="b" l="l" r="r" t="t"/>
              <a:pathLst>
                <a:path extrusionOk="0" h="8073" w="752">
                  <a:moveTo>
                    <a:pt x="751" y="0"/>
                  </a:moveTo>
                  <a:lnTo>
                    <a:pt x="751" y="0"/>
                  </a:lnTo>
                  <a:cubicBezTo>
                    <a:pt x="715" y="96"/>
                    <a:pt x="680" y="191"/>
                    <a:pt x="656" y="298"/>
                  </a:cubicBezTo>
                  <a:cubicBezTo>
                    <a:pt x="608" y="500"/>
                    <a:pt x="537" y="798"/>
                    <a:pt x="477" y="1155"/>
                  </a:cubicBezTo>
                  <a:cubicBezTo>
                    <a:pt x="120" y="3036"/>
                    <a:pt x="1" y="4965"/>
                    <a:pt x="132" y="6882"/>
                  </a:cubicBezTo>
                  <a:cubicBezTo>
                    <a:pt x="168" y="7251"/>
                    <a:pt x="191" y="7549"/>
                    <a:pt x="215" y="7751"/>
                  </a:cubicBezTo>
                  <a:cubicBezTo>
                    <a:pt x="227" y="7858"/>
                    <a:pt x="251" y="7966"/>
                    <a:pt x="287" y="8073"/>
                  </a:cubicBezTo>
                  <a:cubicBezTo>
                    <a:pt x="299" y="7680"/>
                    <a:pt x="299" y="7275"/>
                    <a:pt x="263" y="6882"/>
                  </a:cubicBezTo>
                  <a:cubicBezTo>
                    <a:pt x="239" y="6144"/>
                    <a:pt x="239" y="5120"/>
                    <a:pt x="311" y="4013"/>
                  </a:cubicBezTo>
                  <a:cubicBezTo>
                    <a:pt x="370" y="2905"/>
                    <a:pt x="489" y="1893"/>
                    <a:pt x="596" y="1179"/>
                  </a:cubicBezTo>
                  <a:cubicBezTo>
                    <a:pt x="680" y="786"/>
                    <a:pt x="727" y="393"/>
                    <a:pt x="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flipH="1">
              <a:off x="4412099" y="3283213"/>
              <a:ext cx="59655" cy="287104"/>
            </a:xfrm>
            <a:custGeom>
              <a:rect b="b" l="l" r="r" t="t"/>
              <a:pathLst>
                <a:path extrusionOk="0" h="13182" w="2739">
                  <a:moveTo>
                    <a:pt x="2596" y="1"/>
                  </a:moveTo>
                  <a:cubicBezTo>
                    <a:pt x="2453" y="25"/>
                    <a:pt x="2310" y="49"/>
                    <a:pt x="2167" y="96"/>
                  </a:cubicBezTo>
                  <a:cubicBezTo>
                    <a:pt x="1655" y="263"/>
                    <a:pt x="1203" y="561"/>
                    <a:pt x="846" y="953"/>
                  </a:cubicBezTo>
                  <a:cubicBezTo>
                    <a:pt x="345" y="1573"/>
                    <a:pt x="48" y="2335"/>
                    <a:pt x="24" y="3132"/>
                  </a:cubicBezTo>
                  <a:cubicBezTo>
                    <a:pt x="0" y="3597"/>
                    <a:pt x="12" y="4061"/>
                    <a:pt x="72" y="4513"/>
                  </a:cubicBezTo>
                  <a:cubicBezTo>
                    <a:pt x="143" y="5002"/>
                    <a:pt x="250" y="5478"/>
                    <a:pt x="322" y="5978"/>
                  </a:cubicBezTo>
                  <a:cubicBezTo>
                    <a:pt x="619" y="7954"/>
                    <a:pt x="893" y="9740"/>
                    <a:pt x="1096" y="11074"/>
                  </a:cubicBezTo>
                  <a:cubicBezTo>
                    <a:pt x="1203" y="11729"/>
                    <a:pt x="1298" y="12264"/>
                    <a:pt x="1369" y="12622"/>
                  </a:cubicBezTo>
                  <a:cubicBezTo>
                    <a:pt x="1393" y="12812"/>
                    <a:pt x="1441" y="13003"/>
                    <a:pt x="1500" y="13181"/>
                  </a:cubicBezTo>
                  <a:cubicBezTo>
                    <a:pt x="1488" y="12991"/>
                    <a:pt x="1465" y="12800"/>
                    <a:pt x="1417" y="12610"/>
                  </a:cubicBezTo>
                  <a:cubicBezTo>
                    <a:pt x="1369" y="12217"/>
                    <a:pt x="1298" y="11693"/>
                    <a:pt x="1215" y="11062"/>
                  </a:cubicBezTo>
                  <a:cubicBezTo>
                    <a:pt x="1048" y="9752"/>
                    <a:pt x="822" y="7942"/>
                    <a:pt x="500" y="5954"/>
                  </a:cubicBezTo>
                  <a:cubicBezTo>
                    <a:pt x="429" y="5442"/>
                    <a:pt x="310" y="4966"/>
                    <a:pt x="250" y="4501"/>
                  </a:cubicBezTo>
                  <a:cubicBezTo>
                    <a:pt x="191" y="4049"/>
                    <a:pt x="179" y="3597"/>
                    <a:pt x="191" y="3144"/>
                  </a:cubicBezTo>
                  <a:cubicBezTo>
                    <a:pt x="214" y="2382"/>
                    <a:pt x="476" y="1644"/>
                    <a:pt x="953" y="1049"/>
                  </a:cubicBezTo>
                  <a:cubicBezTo>
                    <a:pt x="1286" y="656"/>
                    <a:pt x="1715" y="346"/>
                    <a:pt x="2191" y="168"/>
                  </a:cubicBezTo>
                  <a:cubicBezTo>
                    <a:pt x="2536" y="49"/>
                    <a:pt x="2739" y="1"/>
                    <a:pt x="2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flipH="1">
              <a:off x="4623452" y="4504832"/>
              <a:ext cx="279045" cy="202924"/>
            </a:xfrm>
            <a:custGeom>
              <a:rect b="b" l="l" r="r" t="t"/>
              <a:pathLst>
                <a:path extrusionOk="0" h="9317" w="12812">
                  <a:moveTo>
                    <a:pt x="7823" y="1"/>
                  </a:moveTo>
                  <a:cubicBezTo>
                    <a:pt x="7173" y="1"/>
                    <a:pt x="5626" y="43"/>
                    <a:pt x="5656" y="597"/>
                  </a:cubicBezTo>
                  <a:cubicBezTo>
                    <a:pt x="5656" y="597"/>
                    <a:pt x="6002" y="2121"/>
                    <a:pt x="5775" y="3157"/>
                  </a:cubicBezTo>
                  <a:cubicBezTo>
                    <a:pt x="5633" y="4086"/>
                    <a:pt x="5049" y="4896"/>
                    <a:pt x="4216" y="5324"/>
                  </a:cubicBezTo>
                  <a:cubicBezTo>
                    <a:pt x="3382" y="5765"/>
                    <a:pt x="1465" y="5908"/>
                    <a:pt x="739" y="6491"/>
                  </a:cubicBezTo>
                  <a:cubicBezTo>
                    <a:pt x="132" y="6991"/>
                    <a:pt x="1" y="7503"/>
                    <a:pt x="358" y="8241"/>
                  </a:cubicBezTo>
                  <a:cubicBezTo>
                    <a:pt x="358" y="8241"/>
                    <a:pt x="953" y="9316"/>
                    <a:pt x="2929" y="9316"/>
                  </a:cubicBezTo>
                  <a:cubicBezTo>
                    <a:pt x="3325" y="9316"/>
                    <a:pt x="3775" y="9273"/>
                    <a:pt x="4287" y="9170"/>
                  </a:cubicBezTo>
                  <a:cubicBezTo>
                    <a:pt x="7359" y="8551"/>
                    <a:pt x="8288" y="8015"/>
                    <a:pt x="9883" y="7836"/>
                  </a:cubicBezTo>
                  <a:cubicBezTo>
                    <a:pt x="11836" y="7622"/>
                    <a:pt x="11895" y="7074"/>
                    <a:pt x="11895" y="7074"/>
                  </a:cubicBezTo>
                  <a:cubicBezTo>
                    <a:pt x="11895" y="7074"/>
                    <a:pt x="12812" y="6741"/>
                    <a:pt x="12098" y="4110"/>
                  </a:cubicBezTo>
                  <a:cubicBezTo>
                    <a:pt x="11800" y="2991"/>
                    <a:pt x="11990" y="1538"/>
                    <a:pt x="12098" y="931"/>
                  </a:cubicBezTo>
                  <a:cubicBezTo>
                    <a:pt x="12133" y="752"/>
                    <a:pt x="12026" y="574"/>
                    <a:pt x="11848" y="502"/>
                  </a:cubicBezTo>
                  <a:cubicBezTo>
                    <a:pt x="11193" y="288"/>
                    <a:pt x="9169" y="62"/>
                    <a:pt x="8073" y="2"/>
                  </a:cubicBezTo>
                  <a:cubicBezTo>
                    <a:pt x="8029" y="2"/>
                    <a:pt x="7941" y="1"/>
                    <a:pt x="7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flipH="1">
              <a:off x="4798215" y="4712787"/>
              <a:ext cx="72114" cy="70153"/>
            </a:xfrm>
            <a:custGeom>
              <a:rect b="b" l="l" r="r" t="t"/>
              <a:pathLst>
                <a:path extrusionOk="0" h="3221" w="3311">
                  <a:moveTo>
                    <a:pt x="1649" y="1"/>
                  </a:moveTo>
                  <a:cubicBezTo>
                    <a:pt x="1619" y="1"/>
                    <a:pt x="1590" y="1"/>
                    <a:pt x="1560" y="3"/>
                  </a:cubicBezTo>
                  <a:cubicBezTo>
                    <a:pt x="667" y="62"/>
                    <a:pt x="0" y="824"/>
                    <a:pt x="48" y="1706"/>
                  </a:cubicBezTo>
                  <a:cubicBezTo>
                    <a:pt x="94" y="2568"/>
                    <a:pt x="807" y="3220"/>
                    <a:pt x="1661" y="3220"/>
                  </a:cubicBezTo>
                  <a:cubicBezTo>
                    <a:pt x="1690" y="3220"/>
                    <a:pt x="1720" y="3219"/>
                    <a:pt x="1750" y="3218"/>
                  </a:cubicBezTo>
                  <a:cubicBezTo>
                    <a:pt x="2632" y="3158"/>
                    <a:pt x="3310" y="2396"/>
                    <a:pt x="3263" y="1515"/>
                  </a:cubicBezTo>
                  <a:cubicBezTo>
                    <a:pt x="3205" y="652"/>
                    <a:pt x="2492" y="1"/>
                    <a:pt x="1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flipH="1">
              <a:off x="4819755" y="4733064"/>
              <a:ext cx="28793" cy="28053"/>
            </a:xfrm>
            <a:custGeom>
              <a:rect b="b" l="l" r="r" t="t"/>
              <a:pathLst>
                <a:path extrusionOk="0" h="1288" w="1322">
                  <a:moveTo>
                    <a:pt x="643" y="0"/>
                  </a:moveTo>
                  <a:cubicBezTo>
                    <a:pt x="635" y="0"/>
                    <a:pt x="627" y="0"/>
                    <a:pt x="620" y="1"/>
                  </a:cubicBezTo>
                  <a:cubicBezTo>
                    <a:pt x="274" y="24"/>
                    <a:pt x="0" y="334"/>
                    <a:pt x="24" y="679"/>
                  </a:cubicBezTo>
                  <a:cubicBezTo>
                    <a:pt x="47" y="1022"/>
                    <a:pt x="322" y="1288"/>
                    <a:pt x="660" y="1288"/>
                  </a:cubicBezTo>
                  <a:cubicBezTo>
                    <a:pt x="674" y="1288"/>
                    <a:pt x="688" y="1287"/>
                    <a:pt x="703" y="1287"/>
                  </a:cubicBezTo>
                  <a:cubicBezTo>
                    <a:pt x="1048" y="1263"/>
                    <a:pt x="1322" y="965"/>
                    <a:pt x="1298" y="608"/>
                  </a:cubicBezTo>
                  <a:cubicBezTo>
                    <a:pt x="1275" y="258"/>
                    <a:pt x="990" y="0"/>
                    <a:pt x="64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flipH="1">
              <a:off x="4819538" y="4731496"/>
              <a:ext cx="31864" cy="30644"/>
            </a:xfrm>
            <a:custGeom>
              <a:rect b="b" l="l" r="r" t="t"/>
              <a:pathLst>
                <a:path extrusionOk="0" h="1407" w="1463">
                  <a:moveTo>
                    <a:pt x="808" y="137"/>
                  </a:moveTo>
                  <a:cubicBezTo>
                    <a:pt x="917" y="137"/>
                    <a:pt x="1026" y="167"/>
                    <a:pt x="1120" y="227"/>
                  </a:cubicBezTo>
                  <a:cubicBezTo>
                    <a:pt x="1239" y="299"/>
                    <a:pt x="1322" y="406"/>
                    <a:pt x="1382" y="537"/>
                  </a:cubicBezTo>
                  <a:cubicBezTo>
                    <a:pt x="1410" y="613"/>
                    <a:pt x="1423" y="659"/>
                    <a:pt x="1428" y="674"/>
                  </a:cubicBezTo>
                  <a:lnTo>
                    <a:pt x="1428" y="674"/>
                  </a:lnTo>
                  <a:cubicBezTo>
                    <a:pt x="1416" y="720"/>
                    <a:pt x="1405" y="766"/>
                    <a:pt x="1393" y="823"/>
                  </a:cubicBezTo>
                  <a:cubicBezTo>
                    <a:pt x="1358" y="954"/>
                    <a:pt x="1286" y="1061"/>
                    <a:pt x="1179" y="1156"/>
                  </a:cubicBezTo>
                  <a:cubicBezTo>
                    <a:pt x="1074" y="1237"/>
                    <a:pt x="946" y="1280"/>
                    <a:pt x="815" y="1280"/>
                  </a:cubicBezTo>
                  <a:cubicBezTo>
                    <a:pt x="754" y="1280"/>
                    <a:pt x="692" y="1270"/>
                    <a:pt x="631" y="1251"/>
                  </a:cubicBezTo>
                  <a:cubicBezTo>
                    <a:pt x="489" y="1204"/>
                    <a:pt x="370" y="1097"/>
                    <a:pt x="298" y="966"/>
                  </a:cubicBezTo>
                  <a:cubicBezTo>
                    <a:pt x="155" y="680"/>
                    <a:pt x="274" y="335"/>
                    <a:pt x="560" y="192"/>
                  </a:cubicBezTo>
                  <a:cubicBezTo>
                    <a:pt x="638" y="155"/>
                    <a:pt x="723" y="137"/>
                    <a:pt x="808" y="137"/>
                  </a:cubicBezTo>
                  <a:close/>
                  <a:moveTo>
                    <a:pt x="771" y="1"/>
                  </a:moveTo>
                  <a:cubicBezTo>
                    <a:pt x="683" y="1"/>
                    <a:pt x="594" y="17"/>
                    <a:pt x="512" y="49"/>
                  </a:cubicBezTo>
                  <a:cubicBezTo>
                    <a:pt x="322" y="132"/>
                    <a:pt x="167" y="299"/>
                    <a:pt x="108" y="501"/>
                  </a:cubicBezTo>
                  <a:cubicBezTo>
                    <a:pt x="0" y="882"/>
                    <a:pt x="215" y="1275"/>
                    <a:pt x="596" y="1382"/>
                  </a:cubicBezTo>
                  <a:cubicBezTo>
                    <a:pt x="658" y="1399"/>
                    <a:pt x="721" y="1407"/>
                    <a:pt x="785" y="1407"/>
                  </a:cubicBezTo>
                  <a:cubicBezTo>
                    <a:pt x="953" y="1407"/>
                    <a:pt x="1121" y="1349"/>
                    <a:pt x="1251" y="1228"/>
                  </a:cubicBezTo>
                  <a:cubicBezTo>
                    <a:pt x="1358" y="1120"/>
                    <a:pt x="1429" y="978"/>
                    <a:pt x="1453" y="823"/>
                  </a:cubicBezTo>
                  <a:cubicBezTo>
                    <a:pt x="1462" y="741"/>
                    <a:pt x="1443" y="694"/>
                    <a:pt x="1434" y="676"/>
                  </a:cubicBezTo>
                  <a:lnTo>
                    <a:pt x="1434" y="676"/>
                  </a:lnTo>
                  <a:cubicBezTo>
                    <a:pt x="1444" y="661"/>
                    <a:pt x="1450" y="600"/>
                    <a:pt x="1429" y="477"/>
                  </a:cubicBezTo>
                  <a:cubicBezTo>
                    <a:pt x="1393" y="335"/>
                    <a:pt x="1298" y="216"/>
                    <a:pt x="1179" y="132"/>
                  </a:cubicBezTo>
                  <a:cubicBezTo>
                    <a:pt x="1061" y="44"/>
                    <a:pt x="916" y="1"/>
                    <a:pt x="771"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flipH="1">
              <a:off x="4829077" y="4741036"/>
              <a:ext cx="9104" cy="11827"/>
            </a:xfrm>
            <a:custGeom>
              <a:rect b="b" l="l" r="r" t="t"/>
              <a:pathLst>
                <a:path extrusionOk="0" h="543" w="418">
                  <a:moveTo>
                    <a:pt x="380" y="0"/>
                  </a:moveTo>
                  <a:cubicBezTo>
                    <a:pt x="334" y="0"/>
                    <a:pt x="229" y="91"/>
                    <a:pt x="144" y="230"/>
                  </a:cubicBezTo>
                  <a:cubicBezTo>
                    <a:pt x="36" y="385"/>
                    <a:pt x="1" y="528"/>
                    <a:pt x="36" y="540"/>
                  </a:cubicBezTo>
                  <a:cubicBezTo>
                    <a:pt x="39" y="542"/>
                    <a:pt x="42" y="543"/>
                    <a:pt x="45" y="543"/>
                  </a:cubicBezTo>
                  <a:cubicBezTo>
                    <a:pt x="80" y="543"/>
                    <a:pt x="176" y="442"/>
                    <a:pt x="263" y="301"/>
                  </a:cubicBezTo>
                  <a:cubicBezTo>
                    <a:pt x="358" y="159"/>
                    <a:pt x="417" y="28"/>
                    <a:pt x="394" y="4"/>
                  </a:cubicBezTo>
                  <a:cubicBezTo>
                    <a:pt x="390" y="1"/>
                    <a:pt x="385" y="0"/>
                    <a:pt x="380"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flipH="1">
              <a:off x="4826224" y="4742212"/>
              <a:ext cx="14549" cy="10258"/>
            </a:xfrm>
            <a:custGeom>
              <a:rect b="b" l="l" r="r" t="t"/>
              <a:pathLst>
                <a:path extrusionOk="0" h="471" w="668">
                  <a:moveTo>
                    <a:pt x="48" y="0"/>
                  </a:moveTo>
                  <a:cubicBezTo>
                    <a:pt x="37" y="0"/>
                    <a:pt x="29" y="3"/>
                    <a:pt x="24" y="9"/>
                  </a:cubicBezTo>
                  <a:cubicBezTo>
                    <a:pt x="1" y="33"/>
                    <a:pt x="108" y="164"/>
                    <a:pt x="286" y="295"/>
                  </a:cubicBezTo>
                  <a:cubicBezTo>
                    <a:pt x="427" y="395"/>
                    <a:pt x="558" y="470"/>
                    <a:pt x="618" y="470"/>
                  </a:cubicBezTo>
                  <a:cubicBezTo>
                    <a:pt x="629" y="470"/>
                    <a:pt x="638" y="467"/>
                    <a:pt x="644" y="462"/>
                  </a:cubicBezTo>
                  <a:cubicBezTo>
                    <a:pt x="667" y="414"/>
                    <a:pt x="548" y="307"/>
                    <a:pt x="382" y="176"/>
                  </a:cubicBezTo>
                  <a:cubicBezTo>
                    <a:pt x="234" y="68"/>
                    <a:pt x="103" y="0"/>
                    <a:pt x="48"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flipH="1">
              <a:off x="4640049" y="4665655"/>
              <a:ext cx="272816" cy="95026"/>
            </a:xfrm>
            <a:custGeom>
              <a:rect b="b" l="l" r="r" t="t"/>
              <a:pathLst>
                <a:path extrusionOk="0" h="4363" w="12526">
                  <a:moveTo>
                    <a:pt x="12526" y="0"/>
                  </a:moveTo>
                  <a:lnTo>
                    <a:pt x="9645" y="429"/>
                  </a:lnTo>
                  <a:lnTo>
                    <a:pt x="9799" y="1631"/>
                  </a:lnTo>
                  <a:lnTo>
                    <a:pt x="644" y="1572"/>
                  </a:lnTo>
                  <a:lnTo>
                    <a:pt x="691" y="2346"/>
                  </a:lnTo>
                  <a:lnTo>
                    <a:pt x="1" y="3560"/>
                  </a:lnTo>
                  <a:cubicBezTo>
                    <a:pt x="203" y="3929"/>
                    <a:pt x="548" y="4203"/>
                    <a:pt x="965" y="4286"/>
                  </a:cubicBezTo>
                  <a:cubicBezTo>
                    <a:pt x="1216" y="4343"/>
                    <a:pt x="1415" y="4363"/>
                    <a:pt x="1571" y="4363"/>
                  </a:cubicBezTo>
                  <a:cubicBezTo>
                    <a:pt x="1943" y="4363"/>
                    <a:pt x="2072" y="4251"/>
                    <a:pt x="2072" y="4251"/>
                  </a:cubicBezTo>
                  <a:lnTo>
                    <a:pt x="2263" y="2441"/>
                  </a:lnTo>
                  <a:cubicBezTo>
                    <a:pt x="4181" y="2472"/>
                    <a:pt x="7340" y="2503"/>
                    <a:pt x="8724" y="2503"/>
                  </a:cubicBezTo>
                  <a:cubicBezTo>
                    <a:pt x="8938" y="2503"/>
                    <a:pt x="9110" y="2502"/>
                    <a:pt x="9228" y="2500"/>
                  </a:cubicBezTo>
                  <a:cubicBezTo>
                    <a:pt x="9653" y="2492"/>
                    <a:pt x="10142" y="2490"/>
                    <a:pt x="10606" y="2490"/>
                  </a:cubicBezTo>
                  <a:cubicBezTo>
                    <a:pt x="11534" y="2490"/>
                    <a:pt x="12359" y="2500"/>
                    <a:pt x="12359" y="2500"/>
                  </a:cubicBezTo>
                  <a:lnTo>
                    <a:pt x="12395" y="1941"/>
                  </a:lnTo>
                  <a:lnTo>
                    <a:pt x="125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flipH="1">
              <a:off x="4639265" y="4664871"/>
              <a:ext cx="274885" cy="97400"/>
            </a:xfrm>
            <a:custGeom>
              <a:rect b="b" l="l" r="r" t="t"/>
              <a:pathLst>
                <a:path extrusionOk="0" h="4472" w="12621">
                  <a:moveTo>
                    <a:pt x="12573" y="0"/>
                  </a:moveTo>
                  <a:lnTo>
                    <a:pt x="9704" y="405"/>
                  </a:lnTo>
                  <a:lnTo>
                    <a:pt x="9644" y="405"/>
                  </a:lnTo>
                  <a:lnTo>
                    <a:pt x="9644" y="453"/>
                  </a:lnTo>
                  <a:cubicBezTo>
                    <a:pt x="9700" y="824"/>
                    <a:pt x="9746" y="1194"/>
                    <a:pt x="9801" y="1595"/>
                  </a:cubicBezTo>
                  <a:lnTo>
                    <a:pt x="9801" y="1595"/>
                  </a:lnTo>
                  <a:lnTo>
                    <a:pt x="703" y="1524"/>
                  </a:lnTo>
                  <a:lnTo>
                    <a:pt x="655" y="1524"/>
                  </a:lnTo>
                  <a:lnTo>
                    <a:pt x="655" y="1596"/>
                  </a:lnTo>
                  <a:cubicBezTo>
                    <a:pt x="667" y="1727"/>
                    <a:pt x="667" y="1810"/>
                    <a:pt x="667" y="1953"/>
                  </a:cubicBezTo>
                  <a:cubicBezTo>
                    <a:pt x="678" y="2083"/>
                    <a:pt x="699" y="2224"/>
                    <a:pt x="702" y="2347"/>
                  </a:cubicBezTo>
                  <a:lnTo>
                    <a:pt x="702" y="2347"/>
                  </a:lnTo>
                  <a:cubicBezTo>
                    <a:pt x="464" y="2763"/>
                    <a:pt x="238" y="3180"/>
                    <a:pt x="12" y="3560"/>
                  </a:cubicBezTo>
                  <a:lnTo>
                    <a:pt x="0" y="3596"/>
                  </a:lnTo>
                  <a:lnTo>
                    <a:pt x="0" y="3632"/>
                  </a:lnTo>
                  <a:cubicBezTo>
                    <a:pt x="191" y="4013"/>
                    <a:pt x="548" y="4287"/>
                    <a:pt x="976" y="4394"/>
                  </a:cubicBezTo>
                  <a:cubicBezTo>
                    <a:pt x="1167" y="4429"/>
                    <a:pt x="1369" y="4465"/>
                    <a:pt x="1572" y="4465"/>
                  </a:cubicBezTo>
                  <a:cubicBezTo>
                    <a:pt x="1606" y="4469"/>
                    <a:pt x="1642" y="4471"/>
                    <a:pt x="1677" y="4471"/>
                  </a:cubicBezTo>
                  <a:cubicBezTo>
                    <a:pt x="1847" y="4471"/>
                    <a:pt x="2019" y="4425"/>
                    <a:pt x="2167" y="4346"/>
                  </a:cubicBezTo>
                  <a:lnTo>
                    <a:pt x="2191" y="4346"/>
                  </a:lnTo>
                  <a:lnTo>
                    <a:pt x="2191" y="4310"/>
                  </a:lnTo>
                  <a:cubicBezTo>
                    <a:pt x="2248" y="3713"/>
                    <a:pt x="2317" y="3115"/>
                    <a:pt x="2375" y="2560"/>
                  </a:cubicBezTo>
                  <a:lnTo>
                    <a:pt x="2375" y="2560"/>
                  </a:lnTo>
                  <a:lnTo>
                    <a:pt x="9585" y="2596"/>
                  </a:lnTo>
                  <a:lnTo>
                    <a:pt x="11692" y="2536"/>
                  </a:lnTo>
                  <a:lnTo>
                    <a:pt x="12418" y="2536"/>
                  </a:lnTo>
                  <a:lnTo>
                    <a:pt x="12347" y="2513"/>
                  </a:lnTo>
                  <a:lnTo>
                    <a:pt x="11644" y="2513"/>
                  </a:lnTo>
                  <a:lnTo>
                    <a:pt x="9585" y="2501"/>
                  </a:lnTo>
                  <a:lnTo>
                    <a:pt x="2322" y="2417"/>
                  </a:lnTo>
                  <a:lnTo>
                    <a:pt x="2262" y="2417"/>
                  </a:lnTo>
                  <a:lnTo>
                    <a:pt x="2262" y="2477"/>
                  </a:lnTo>
                  <a:cubicBezTo>
                    <a:pt x="2204" y="3036"/>
                    <a:pt x="2134" y="3630"/>
                    <a:pt x="2075" y="4247"/>
                  </a:cubicBezTo>
                  <a:lnTo>
                    <a:pt x="2075" y="4247"/>
                  </a:lnTo>
                  <a:cubicBezTo>
                    <a:pt x="1937" y="4304"/>
                    <a:pt x="1798" y="4336"/>
                    <a:pt x="1651" y="4336"/>
                  </a:cubicBezTo>
                  <a:cubicBezTo>
                    <a:pt x="1629" y="4336"/>
                    <a:pt x="1606" y="4336"/>
                    <a:pt x="1584" y="4334"/>
                  </a:cubicBezTo>
                  <a:cubicBezTo>
                    <a:pt x="1393" y="4322"/>
                    <a:pt x="1203" y="4298"/>
                    <a:pt x="1012" y="4251"/>
                  </a:cubicBezTo>
                  <a:cubicBezTo>
                    <a:pt x="643" y="4170"/>
                    <a:pt x="329" y="3932"/>
                    <a:pt x="147" y="3603"/>
                  </a:cubicBezTo>
                  <a:lnTo>
                    <a:pt x="147" y="3603"/>
                  </a:lnTo>
                  <a:lnTo>
                    <a:pt x="822" y="2417"/>
                  </a:lnTo>
                  <a:lnTo>
                    <a:pt x="822" y="2393"/>
                  </a:lnTo>
                  <a:lnTo>
                    <a:pt x="822" y="2370"/>
                  </a:lnTo>
                  <a:cubicBezTo>
                    <a:pt x="798" y="2239"/>
                    <a:pt x="810" y="2060"/>
                    <a:pt x="798" y="1941"/>
                  </a:cubicBezTo>
                  <a:cubicBezTo>
                    <a:pt x="779" y="1857"/>
                    <a:pt x="775" y="1766"/>
                    <a:pt x="774" y="1679"/>
                  </a:cubicBezTo>
                  <a:lnTo>
                    <a:pt x="774" y="1679"/>
                  </a:lnTo>
                  <a:lnTo>
                    <a:pt x="9858" y="1727"/>
                  </a:lnTo>
                  <a:lnTo>
                    <a:pt x="9930" y="1727"/>
                  </a:lnTo>
                  <a:lnTo>
                    <a:pt x="9930" y="1667"/>
                  </a:lnTo>
                  <a:cubicBezTo>
                    <a:pt x="9873" y="1257"/>
                    <a:pt x="9816" y="880"/>
                    <a:pt x="9770" y="504"/>
                  </a:cubicBezTo>
                  <a:lnTo>
                    <a:pt x="9770" y="504"/>
                  </a:lnTo>
                  <a:lnTo>
                    <a:pt x="12547" y="78"/>
                  </a:lnTo>
                  <a:lnTo>
                    <a:pt x="12547" y="78"/>
                  </a:lnTo>
                  <a:cubicBezTo>
                    <a:pt x="12500" y="844"/>
                    <a:pt x="12466" y="1460"/>
                    <a:pt x="12442" y="1881"/>
                  </a:cubicBezTo>
                  <a:cubicBezTo>
                    <a:pt x="12418" y="2096"/>
                    <a:pt x="12418" y="2251"/>
                    <a:pt x="12418" y="2370"/>
                  </a:cubicBezTo>
                  <a:cubicBezTo>
                    <a:pt x="12406" y="2429"/>
                    <a:pt x="12406" y="2477"/>
                    <a:pt x="12418" y="2536"/>
                  </a:cubicBezTo>
                  <a:cubicBezTo>
                    <a:pt x="12418" y="2537"/>
                    <a:pt x="12418" y="2538"/>
                    <a:pt x="12419" y="2538"/>
                  </a:cubicBezTo>
                  <a:cubicBezTo>
                    <a:pt x="12420" y="2538"/>
                    <a:pt x="12430" y="2480"/>
                    <a:pt x="12430" y="2382"/>
                  </a:cubicBezTo>
                  <a:lnTo>
                    <a:pt x="12478" y="1893"/>
                  </a:lnTo>
                  <a:cubicBezTo>
                    <a:pt x="12514" y="1465"/>
                    <a:pt x="12561" y="834"/>
                    <a:pt x="12621" y="36"/>
                  </a:cubicBezTo>
                  <a:lnTo>
                    <a:pt x="126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flipH="1">
              <a:off x="4825440" y="4629283"/>
              <a:ext cx="13525" cy="19014"/>
            </a:xfrm>
            <a:custGeom>
              <a:rect b="b" l="l" r="r" t="t"/>
              <a:pathLst>
                <a:path extrusionOk="0" h="873" w="621">
                  <a:moveTo>
                    <a:pt x="35" y="1"/>
                  </a:moveTo>
                  <a:cubicBezTo>
                    <a:pt x="31" y="1"/>
                    <a:pt x="27" y="1"/>
                    <a:pt x="25" y="3"/>
                  </a:cubicBezTo>
                  <a:cubicBezTo>
                    <a:pt x="1" y="27"/>
                    <a:pt x="144" y="217"/>
                    <a:pt x="287" y="444"/>
                  </a:cubicBezTo>
                  <a:cubicBezTo>
                    <a:pt x="441" y="682"/>
                    <a:pt x="549" y="872"/>
                    <a:pt x="584" y="872"/>
                  </a:cubicBezTo>
                  <a:cubicBezTo>
                    <a:pt x="620" y="860"/>
                    <a:pt x="572" y="598"/>
                    <a:pt x="418" y="360"/>
                  </a:cubicBezTo>
                  <a:cubicBezTo>
                    <a:pt x="263" y="139"/>
                    <a:pt x="88"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flipH="1">
              <a:off x="4649632" y="4710239"/>
              <a:ext cx="70044" cy="70044"/>
            </a:xfrm>
            <a:custGeom>
              <a:rect b="b" l="l" r="r" t="t"/>
              <a:pathLst>
                <a:path extrusionOk="0" h="3216" w="3216">
                  <a:moveTo>
                    <a:pt x="1608" y="1"/>
                  </a:moveTo>
                  <a:cubicBezTo>
                    <a:pt x="715" y="1"/>
                    <a:pt x="1" y="727"/>
                    <a:pt x="1" y="1608"/>
                  </a:cubicBezTo>
                  <a:cubicBezTo>
                    <a:pt x="1" y="2501"/>
                    <a:pt x="715" y="3216"/>
                    <a:pt x="1608" y="3216"/>
                  </a:cubicBezTo>
                  <a:cubicBezTo>
                    <a:pt x="2489" y="3216"/>
                    <a:pt x="3215" y="2501"/>
                    <a:pt x="3215" y="1608"/>
                  </a:cubicBezTo>
                  <a:cubicBezTo>
                    <a:pt x="3215" y="727"/>
                    <a:pt x="2489"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flipH="1">
              <a:off x="4670127" y="4730712"/>
              <a:ext cx="28793" cy="28074"/>
            </a:xfrm>
            <a:custGeom>
              <a:rect b="b" l="l" r="r" t="t"/>
              <a:pathLst>
                <a:path extrusionOk="0" h="1289" w="1322">
                  <a:moveTo>
                    <a:pt x="663" y="0"/>
                  </a:moveTo>
                  <a:cubicBezTo>
                    <a:pt x="648" y="0"/>
                    <a:pt x="634" y="1"/>
                    <a:pt x="619" y="1"/>
                  </a:cubicBezTo>
                  <a:cubicBezTo>
                    <a:pt x="274" y="25"/>
                    <a:pt x="0" y="335"/>
                    <a:pt x="24" y="680"/>
                  </a:cubicBezTo>
                  <a:cubicBezTo>
                    <a:pt x="47" y="1023"/>
                    <a:pt x="322" y="1289"/>
                    <a:pt x="660" y="1289"/>
                  </a:cubicBezTo>
                  <a:cubicBezTo>
                    <a:pt x="674" y="1289"/>
                    <a:pt x="688" y="1288"/>
                    <a:pt x="703" y="1287"/>
                  </a:cubicBezTo>
                  <a:cubicBezTo>
                    <a:pt x="1060" y="1264"/>
                    <a:pt x="1322" y="966"/>
                    <a:pt x="1310" y="609"/>
                  </a:cubicBezTo>
                  <a:cubicBezTo>
                    <a:pt x="1287" y="266"/>
                    <a:pt x="1001" y="0"/>
                    <a:pt x="66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flipH="1">
              <a:off x="4670127" y="4729405"/>
              <a:ext cx="31908" cy="30623"/>
            </a:xfrm>
            <a:custGeom>
              <a:rect b="b" l="l" r="r" t="t"/>
              <a:pathLst>
                <a:path extrusionOk="0" h="1406" w="1465">
                  <a:moveTo>
                    <a:pt x="774" y="1"/>
                  </a:moveTo>
                  <a:cubicBezTo>
                    <a:pt x="684" y="1"/>
                    <a:pt x="596" y="17"/>
                    <a:pt x="512" y="50"/>
                  </a:cubicBezTo>
                  <a:cubicBezTo>
                    <a:pt x="310" y="133"/>
                    <a:pt x="167" y="300"/>
                    <a:pt x="108" y="502"/>
                  </a:cubicBezTo>
                  <a:cubicBezTo>
                    <a:pt x="0" y="883"/>
                    <a:pt x="215" y="1276"/>
                    <a:pt x="584" y="1383"/>
                  </a:cubicBezTo>
                  <a:cubicBezTo>
                    <a:pt x="645" y="1398"/>
                    <a:pt x="706" y="1406"/>
                    <a:pt x="766" y="1406"/>
                  </a:cubicBezTo>
                  <a:cubicBezTo>
                    <a:pt x="940" y="1406"/>
                    <a:pt x="1106" y="1343"/>
                    <a:pt x="1239" y="1228"/>
                  </a:cubicBezTo>
                  <a:cubicBezTo>
                    <a:pt x="1358" y="1121"/>
                    <a:pt x="1429" y="978"/>
                    <a:pt x="1453" y="823"/>
                  </a:cubicBezTo>
                  <a:cubicBezTo>
                    <a:pt x="1465" y="716"/>
                    <a:pt x="1453" y="669"/>
                    <a:pt x="1429" y="669"/>
                  </a:cubicBezTo>
                  <a:cubicBezTo>
                    <a:pt x="1417" y="669"/>
                    <a:pt x="1417" y="728"/>
                    <a:pt x="1393" y="823"/>
                  </a:cubicBezTo>
                  <a:cubicBezTo>
                    <a:pt x="1358" y="954"/>
                    <a:pt x="1286" y="1062"/>
                    <a:pt x="1179" y="1157"/>
                  </a:cubicBezTo>
                  <a:cubicBezTo>
                    <a:pt x="1069" y="1242"/>
                    <a:pt x="934" y="1284"/>
                    <a:pt x="796" y="1284"/>
                  </a:cubicBezTo>
                  <a:cubicBezTo>
                    <a:pt x="741" y="1284"/>
                    <a:pt x="686" y="1278"/>
                    <a:pt x="631" y="1264"/>
                  </a:cubicBezTo>
                  <a:cubicBezTo>
                    <a:pt x="405" y="1181"/>
                    <a:pt x="239" y="978"/>
                    <a:pt x="227" y="740"/>
                  </a:cubicBezTo>
                  <a:cubicBezTo>
                    <a:pt x="203" y="502"/>
                    <a:pt x="346" y="276"/>
                    <a:pt x="572" y="181"/>
                  </a:cubicBezTo>
                  <a:cubicBezTo>
                    <a:pt x="650" y="144"/>
                    <a:pt x="735" y="126"/>
                    <a:pt x="820" y="126"/>
                  </a:cubicBezTo>
                  <a:cubicBezTo>
                    <a:pt x="929" y="126"/>
                    <a:pt x="1038" y="156"/>
                    <a:pt x="1132" y="216"/>
                  </a:cubicBezTo>
                  <a:cubicBezTo>
                    <a:pt x="1251" y="288"/>
                    <a:pt x="1334" y="395"/>
                    <a:pt x="1393" y="514"/>
                  </a:cubicBezTo>
                  <a:cubicBezTo>
                    <a:pt x="1429" y="609"/>
                    <a:pt x="1453" y="669"/>
                    <a:pt x="1453" y="669"/>
                  </a:cubicBezTo>
                  <a:cubicBezTo>
                    <a:pt x="1453" y="669"/>
                    <a:pt x="1465" y="609"/>
                    <a:pt x="1429" y="502"/>
                  </a:cubicBezTo>
                  <a:cubicBezTo>
                    <a:pt x="1393" y="347"/>
                    <a:pt x="1298" y="216"/>
                    <a:pt x="1179" y="121"/>
                  </a:cubicBezTo>
                  <a:cubicBezTo>
                    <a:pt x="1055" y="41"/>
                    <a:pt x="914" y="1"/>
                    <a:pt x="774"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flipH="1">
              <a:off x="4679449" y="4738684"/>
              <a:ext cx="9104" cy="11805"/>
            </a:xfrm>
            <a:custGeom>
              <a:rect b="b" l="l" r="r" t="t"/>
              <a:pathLst>
                <a:path extrusionOk="0" h="542" w="418">
                  <a:moveTo>
                    <a:pt x="380" y="1"/>
                  </a:moveTo>
                  <a:cubicBezTo>
                    <a:pt x="333" y="1"/>
                    <a:pt x="229" y="91"/>
                    <a:pt x="143" y="219"/>
                  </a:cubicBezTo>
                  <a:cubicBezTo>
                    <a:pt x="36" y="374"/>
                    <a:pt x="1" y="517"/>
                    <a:pt x="36" y="540"/>
                  </a:cubicBezTo>
                  <a:cubicBezTo>
                    <a:pt x="38" y="541"/>
                    <a:pt x="40" y="541"/>
                    <a:pt x="42" y="541"/>
                  </a:cubicBezTo>
                  <a:cubicBezTo>
                    <a:pt x="82" y="541"/>
                    <a:pt x="172" y="438"/>
                    <a:pt x="262" y="302"/>
                  </a:cubicBezTo>
                  <a:cubicBezTo>
                    <a:pt x="358" y="159"/>
                    <a:pt x="417" y="28"/>
                    <a:pt x="393" y="5"/>
                  </a:cubicBezTo>
                  <a:cubicBezTo>
                    <a:pt x="390" y="2"/>
                    <a:pt x="385" y="1"/>
                    <a:pt x="380"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flipH="1">
              <a:off x="4676596" y="4739446"/>
              <a:ext cx="14549" cy="10346"/>
            </a:xfrm>
            <a:custGeom>
              <a:rect b="b" l="l" r="r" t="t"/>
              <a:pathLst>
                <a:path extrusionOk="0" h="475" w="668">
                  <a:moveTo>
                    <a:pt x="40" y="1"/>
                  </a:moveTo>
                  <a:cubicBezTo>
                    <a:pt x="33" y="1"/>
                    <a:pt x="27" y="2"/>
                    <a:pt x="24" y="5"/>
                  </a:cubicBezTo>
                  <a:cubicBezTo>
                    <a:pt x="0" y="41"/>
                    <a:pt x="108" y="172"/>
                    <a:pt x="286" y="291"/>
                  </a:cubicBezTo>
                  <a:cubicBezTo>
                    <a:pt x="432" y="405"/>
                    <a:pt x="577" y="474"/>
                    <a:pt x="628" y="474"/>
                  </a:cubicBezTo>
                  <a:cubicBezTo>
                    <a:pt x="635" y="474"/>
                    <a:pt x="640" y="473"/>
                    <a:pt x="643" y="470"/>
                  </a:cubicBezTo>
                  <a:cubicBezTo>
                    <a:pt x="667" y="434"/>
                    <a:pt x="560" y="303"/>
                    <a:pt x="381" y="172"/>
                  </a:cubicBezTo>
                  <a:cubicBezTo>
                    <a:pt x="226" y="68"/>
                    <a:pt x="88" y="1"/>
                    <a:pt x="40"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flipH="1">
              <a:off x="4664943" y="4723612"/>
              <a:ext cx="26463" cy="17511"/>
            </a:xfrm>
            <a:custGeom>
              <a:rect b="b" l="l" r="r" t="t"/>
              <a:pathLst>
                <a:path extrusionOk="0" h="804" w="1215">
                  <a:moveTo>
                    <a:pt x="387" y="1"/>
                  </a:moveTo>
                  <a:cubicBezTo>
                    <a:pt x="330" y="1"/>
                    <a:pt x="273" y="6"/>
                    <a:pt x="215" y="18"/>
                  </a:cubicBezTo>
                  <a:cubicBezTo>
                    <a:pt x="72" y="54"/>
                    <a:pt x="1" y="101"/>
                    <a:pt x="12" y="137"/>
                  </a:cubicBezTo>
                  <a:cubicBezTo>
                    <a:pt x="12" y="145"/>
                    <a:pt x="22" y="148"/>
                    <a:pt x="39" y="148"/>
                  </a:cubicBezTo>
                  <a:cubicBezTo>
                    <a:pt x="75" y="148"/>
                    <a:pt x="143" y="137"/>
                    <a:pt x="239" y="137"/>
                  </a:cubicBezTo>
                  <a:cubicBezTo>
                    <a:pt x="260" y="135"/>
                    <a:pt x="280" y="135"/>
                    <a:pt x="301" y="135"/>
                  </a:cubicBezTo>
                  <a:cubicBezTo>
                    <a:pt x="447" y="135"/>
                    <a:pt x="591" y="171"/>
                    <a:pt x="727" y="244"/>
                  </a:cubicBezTo>
                  <a:cubicBezTo>
                    <a:pt x="870" y="327"/>
                    <a:pt x="989" y="447"/>
                    <a:pt x="1084" y="601"/>
                  </a:cubicBezTo>
                  <a:cubicBezTo>
                    <a:pt x="1144" y="708"/>
                    <a:pt x="1167" y="804"/>
                    <a:pt x="1179" y="804"/>
                  </a:cubicBezTo>
                  <a:cubicBezTo>
                    <a:pt x="1203" y="792"/>
                    <a:pt x="1215" y="697"/>
                    <a:pt x="1167" y="566"/>
                  </a:cubicBezTo>
                  <a:cubicBezTo>
                    <a:pt x="1055" y="217"/>
                    <a:pt x="739" y="1"/>
                    <a:pt x="387"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flipH="1">
              <a:off x="4666751" y="4719670"/>
              <a:ext cx="12458" cy="6882"/>
            </a:xfrm>
            <a:custGeom>
              <a:rect b="b" l="l" r="r" t="t"/>
              <a:pathLst>
                <a:path extrusionOk="0" h="316" w="572">
                  <a:moveTo>
                    <a:pt x="92" y="0"/>
                  </a:moveTo>
                  <a:cubicBezTo>
                    <a:pt x="47" y="0"/>
                    <a:pt x="17" y="12"/>
                    <a:pt x="12" y="32"/>
                  </a:cubicBezTo>
                  <a:cubicBezTo>
                    <a:pt x="0" y="68"/>
                    <a:pt x="131" y="127"/>
                    <a:pt x="274" y="199"/>
                  </a:cubicBezTo>
                  <a:cubicBezTo>
                    <a:pt x="391" y="257"/>
                    <a:pt x="491" y="316"/>
                    <a:pt x="544" y="316"/>
                  </a:cubicBezTo>
                  <a:cubicBezTo>
                    <a:pt x="556" y="316"/>
                    <a:pt x="565" y="313"/>
                    <a:pt x="572" y="306"/>
                  </a:cubicBezTo>
                  <a:cubicBezTo>
                    <a:pt x="572" y="270"/>
                    <a:pt x="512" y="151"/>
                    <a:pt x="334" y="68"/>
                  </a:cubicBezTo>
                  <a:cubicBezTo>
                    <a:pt x="239" y="20"/>
                    <a:pt x="151"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flipH="1">
              <a:off x="4631337" y="4658315"/>
              <a:ext cx="274907" cy="61136"/>
            </a:xfrm>
            <a:custGeom>
              <a:rect b="b" l="l" r="r" t="t"/>
              <a:pathLst>
                <a:path extrusionOk="0" h="2807" w="12622">
                  <a:moveTo>
                    <a:pt x="12141" y="1"/>
                  </a:moveTo>
                  <a:cubicBezTo>
                    <a:pt x="12125" y="1"/>
                    <a:pt x="12108" y="2"/>
                    <a:pt x="12091" y="4"/>
                  </a:cubicBezTo>
                  <a:cubicBezTo>
                    <a:pt x="11127" y="51"/>
                    <a:pt x="10162" y="194"/>
                    <a:pt x="9234" y="456"/>
                  </a:cubicBezTo>
                  <a:cubicBezTo>
                    <a:pt x="8305" y="778"/>
                    <a:pt x="7400" y="1135"/>
                    <a:pt x="6459" y="1385"/>
                  </a:cubicBezTo>
                  <a:cubicBezTo>
                    <a:pt x="5519" y="1635"/>
                    <a:pt x="4578" y="1801"/>
                    <a:pt x="3614" y="1897"/>
                  </a:cubicBezTo>
                  <a:cubicBezTo>
                    <a:pt x="3438" y="1912"/>
                    <a:pt x="3256" y="1921"/>
                    <a:pt x="3071" y="1921"/>
                  </a:cubicBezTo>
                  <a:cubicBezTo>
                    <a:pt x="2267" y="1921"/>
                    <a:pt x="1409" y="1753"/>
                    <a:pt x="780" y="1230"/>
                  </a:cubicBezTo>
                  <a:cubicBezTo>
                    <a:pt x="700" y="1162"/>
                    <a:pt x="620" y="1132"/>
                    <a:pt x="544" y="1132"/>
                  </a:cubicBezTo>
                  <a:cubicBezTo>
                    <a:pt x="226" y="1132"/>
                    <a:pt x="0" y="1651"/>
                    <a:pt x="328" y="1921"/>
                  </a:cubicBezTo>
                  <a:cubicBezTo>
                    <a:pt x="1031" y="2498"/>
                    <a:pt x="1909" y="2807"/>
                    <a:pt x="2809" y="2807"/>
                  </a:cubicBezTo>
                  <a:cubicBezTo>
                    <a:pt x="2930" y="2807"/>
                    <a:pt x="3052" y="2801"/>
                    <a:pt x="3173" y="2790"/>
                  </a:cubicBezTo>
                  <a:cubicBezTo>
                    <a:pt x="4197" y="2730"/>
                    <a:pt x="5209" y="2575"/>
                    <a:pt x="6197" y="2337"/>
                  </a:cubicBezTo>
                  <a:cubicBezTo>
                    <a:pt x="7186" y="2099"/>
                    <a:pt x="8150" y="1790"/>
                    <a:pt x="9091" y="1420"/>
                  </a:cubicBezTo>
                  <a:cubicBezTo>
                    <a:pt x="10079" y="1039"/>
                    <a:pt x="11091" y="980"/>
                    <a:pt x="12115" y="873"/>
                  </a:cubicBezTo>
                  <a:cubicBezTo>
                    <a:pt x="12621" y="815"/>
                    <a:pt x="12616" y="1"/>
                    <a:pt x="12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flipH="1">
              <a:off x="4633036" y="4658185"/>
              <a:ext cx="270486" cy="62901"/>
            </a:xfrm>
            <a:custGeom>
              <a:rect b="b" l="l" r="r" t="t"/>
              <a:pathLst>
                <a:path extrusionOk="0" h="2888" w="12419">
                  <a:moveTo>
                    <a:pt x="12042" y="0"/>
                  </a:moveTo>
                  <a:cubicBezTo>
                    <a:pt x="12017" y="0"/>
                    <a:pt x="11992" y="3"/>
                    <a:pt x="11966" y="10"/>
                  </a:cubicBezTo>
                  <a:cubicBezTo>
                    <a:pt x="12061" y="33"/>
                    <a:pt x="12145" y="69"/>
                    <a:pt x="12204" y="141"/>
                  </a:cubicBezTo>
                  <a:cubicBezTo>
                    <a:pt x="12288" y="212"/>
                    <a:pt x="12335" y="307"/>
                    <a:pt x="12347" y="414"/>
                  </a:cubicBezTo>
                  <a:cubicBezTo>
                    <a:pt x="12359" y="557"/>
                    <a:pt x="12311" y="712"/>
                    <a:pt x="12192" y="807"/>
                  </a:cubicBezTo>
                  <a:cubicBezTo>
                    <a:pt x="12073" y="926"/>
                    <a:pt x="11883" y="903"/>
                    <a:pt x="11680" y="926"/>
                  </a:cubicBezTo>
                  <a:lnTo>
                    <a:pt x="11014" y="986"/>
                  </a:lnTo>
                  <a:cubicBezTo>
                    <a:pt x="10478" y="1034"/>
                    <a:pt x="9942" y="1129"/>
                    <a:pt x="9418" y="1272"/>
                  </a:cubicBezTo>
                  <a:cubicBezTo>
                    <a:pt x="9132" y="1343"/>
                    <a:pt x="8835" y="1474"/>
                    <a:pt x="8525" y="1581"/>
                  </a:cubicBezTo>
                  <a:cubicBezTo>
                    <a:pt x="8216" y="1700"/>
                    <a:pt x="7894" y="1807"/>
                    <a:pt x="7561" y="1915"/>
                  </a:cubicBezTo>
                  <a:cubicBezTo>
                    <a:pt x="6846" y="2141"/>
                    <a:pt x="6120" y="2331"/>
                    <a:pt x="5382" y="2474"/>
                  </a:cubicBezTo>
                  <a:cubicBezTo>
                    <a:pt x="4572" y="2641"/>
                    <a:pt x="3763" y="2748"/>
                    <a:pt x="2941" y="2784"/>
                  </a:cubicBezTo>
                  <a:cubicBezTo>
                    <a:pt x="2867" y="2788"/>
                    <a:pt x="2794" y="2790"/>
                    <a:pt x="2720" y="2790"/>
                  </a:cubicBezTo>
                  <a:cubicBezTo>
                    <a:pt x="1916" y="2790"/>
                    <a:pt x="1131" y="2551"/>
                    <a:pt x="477" y="2093"/>
                  </a:cubicBezTo>
                  <a:cubicBezTo>
                    <a:pt x="381" y="2034"/>
                    <a:pt x="298" y="1962"/>
                    <a:pt x="215" y="1879"/>
                  </a:cubicBezTo>
                  <a:cubicBezTo>
                    <a:pt x="155" y="1807"/>
                    <a:pt x="119" y="1712"/>
                    <a:pt x="119" y="1617"/>
                  </a:cubicBezTo>
                  <a:cubicBezTo>
                    <a:pt x="119" y="1421"/>
                    <a:pt x="278" y="1255"/>
                    <a:pt x="433" y="1255"/>
                  </a:cubicBezTo>
                  <a:cubicBezTo>
                    <a:pt x="448" y="1255"/>
                    <a:pt x="462" y="1257"/>
                    <a:pt x="477" y="1260"/>
                  </a:cubicBezTo>
                  <a:cubicBezTo>
                    <a:pt x="524" y="1284"/>
                    <a:pt x="560" y="1296"/>
                    <a:pt x="596" y="1331"/>
                  </a:cubicBezTo>
                  <a:lnTo>
                    <a:pt x="738" y="1426"/>
                  </a:lnTo>
                  <a:cubicBezTo>
                    <a:pt x="822" y="1498"/>
                    <a:pt x="917" y="1557"/>
                    <a:pt x="1012" y="1617"/>
                  </a:cubicBezTo>
                  <a:cubicBezTo>
                    <a:pt x="1215" y="1724"/>
                    <a:pt x="1417" y="1807"/>
                    <a:pt x="1631" y="1867"/>
                  </a:cubicBezTo>
                  <a:cubicBezTo>
                    <a:pt x="2090" y="1982"/>
                    <a:pt x="2560" y="2039"/>
                    <a:pt x="3031" y="2039"/>
                  </a:cubicBezTo>
                  <a:cubicBezTo>
                    <a:pt x="3391" y="2039"/>
                    <a:pt x="3752" y="2006"/>
                    <a:pt x="4108" y="1938"/>
                  </a:cubicBezTo>
                  <a:cubicBezTo>
                    <a:pt x="4858" y="1831"/>
                    <a:pt x="5596" y="1688"/>
                    <a:pt x="6322" y="1498"/>
                  </a:cubicBezTo>
                  <a:cubicBezTo>
                    <a:pt x="7013" y="1319"/>
                    <a:pt x="7632" y="1093"/>
                    <a:pt x="8204" y="879"/>
                  </a:cubicBezTo>
                  <a:cubicBezTo>
                    <a:pt x="8704" y="676"/>
                    <a:pt x="9216" y="510"/>
                    <a:pt x="9740" y="367"/>
                  </a:cubicBezTo>
                  <a:cubicBezTo>
                    <a:pt x="10132" y="283"/>
                    <a:pt x="10537" y="224"/>
                    <a:pt x="10942" y="176"/>
                  </a:cubicBezTo>
                  <a:lnTo>
                    <a:pt x="11704" y="93"/>
                  </a:lnTo>
                  <a:lnTo>
                    <a:pt x="11907" y="69"/>
                  </a:lnTo>
                  <a:lnTo>
                    <a:pt x="11704" y="69"/>
                  </a:lnTo>
                  <a:lnTo>
                    <a:pt x="10930" y="129"/>
                  </a:lnTo>
                  <a:cubicBezTo>
                    <a:pt x="10525" y="164"/>
                    <a:pt x="10121" y="212"/>
                    <a:pt x="9728" y="295"/>
                  </a:cubicBezTo>
                  <a:cubicBezTo>
                    <a:pt x="9192" y="426"/>
                    <a:pt x="8680" y="593"/>
                    <a:pt x="8168" y="784"/>
                  </a:cubicBezTo>
                  <a:cubicBezTo>
                    <a:pt x="7608" y="986"/>
                    <a:pt x="6977" y="1212"/>
                    <a:pt x="6299" y="1391"/>
                  </a:cubicBezTo>
                  <a:cubicBezTo>
                    <a:pt x="5572" y="1569"/>
                    <a:pt x="4846" y="1712"/>
                    <a:pt x="4096" y="1807"/>
                  </a:cubicBezTo>
                  <a:cubicBezTo>
                    <a:pt x="3759" y="1873"/>
                    <a:pt x="3417" y="1904"/>
                    <a:pt x="3074" y="1904"/>
                  </a:cubicBezTo>
                  <a:cubicBezTo>
                    <a:pt x="2607" y="1904"/>
                    <a:pt x="2139" y="1846"/>
                    <a:pt x="1679" y="1736"/>
                  </a:cubicBezTo>
                  <a:cubicBezTo>
                    <a:pt x="1477" y="1677"/>
                    <a:pt x="1286" y="1593"/>
                    <a:pt x="1096" y="1498"/>
                  </a:cubicBezTo>
                  <a:cubicBezTo>
                    <a:pt x="1000" y="1438"/>
                    <a:pt x="917" y="1379"/>
                    <a:pt x="834" y="1319"/>
                  </a:cubicBezTo>
                  <a:lnTo>
                    <a:pt x="703" y="1224"/>
                  </a:lnTo>
                  <a:cubicBezTo>
                    <a:pt x="655" y="1176"/>
                    <a:pt x="596" y="1153"/>
                    <a:pt x="536" y="1129"/>
                  </a:cubicBezTo>
                  <a:cubicBezTo>
                    <a:pt x="508" y="1124"/>
                    <a:pt x="480" y="1122"/>
                    <a:pt x="452" y="1122"/>
                  </a:cubicBezTo>
                  <a:cubicBezTo>
                    <a:pt x="339" y="1122"/>
                    <a:pt x="232" y="1162"/>
                    <a:pt x="155" y="1248"/>
                  </a:cubicBezTo>
                  <a:cubicBezTo>
                    <a:pt x="60" y="1331"/>
                    <a:pt x="0" y="1462"/>
                    <a:pt x="0" y="1593"/>
                  </a:cubicBezTo>
                  <a:cubicBezTo>
                    <a:pt x="0" y="1724"/>
                    <a:pt x="48" y="1855"/>
                    <a:pt x="131" y="1950"/>
                  </a:cubicBezTo>
                  <a:cubicBezTo>
                    <a:pt x="215" y="2034"/>
                    <a:pt x="310" y="2105"/>
                    <a:pt x="405" y="2177"/>
                  </a:cubicBezTo>
                  <a:cubicBezTo>
                    <a:pt x="1072" y="2639"/>
                    <a:pt x="1865" y="2888"/>
                    <a:pt x="2679" y="2888"/>
                  </a:cubicBezTo>
                  <a:cubicBezTo>
                    <a:pt x="2766" y="2888"/>
                    <a:pt x="2853" y="2885"/>
                    <a:pt x="2941" y="2879"/>
                  </a:cubicBezTo>
                  <a:cubicBezTo>
                    <a:pt x="3775" y="2843"/>
                    <a:pt x="4596" y="2736"/>
                    <a:pt x="5406" y="2569"/>
                  </a:cubicBezTo>
                  <a:cubicBezTo>
                    <a:pt x="6156" y="2415"/>
                    <a:pt x="6882" y="2224"/>
                    <a:pt x="7596" y="1986"/>
                  </a:cubicBezTo>
                  <a:cubicBezTo>
                    <a:pt x="7930" y="1867"/>
                    <a:pt x="8251" y="1748"/>
                    <a:pt x="8561" y="1641"/>
                  </a:cubicBezTo>
                  <a:cubicBezTo>
                    <a:pt x="8882" y="1522"/>
                    <a:pt x="9168" y="1391"/>
                    <a:pt x="9454" y="1319"/>
                  </a:cubicBezTo>
                  <a:cubicBezTo>
                    <a:pt x="9966" y="1176"/>
                    <a:pt x="10502" y="1069"/>
                    <a:pt x="11037" y="1022"/>
                  </a:cubicBezTo>
                  <a:lnTo>
                    <a:pt x="11692" y="938"/>
                  </a:lnTo>
                  <a:lnTo>
                    <a:pt x="11978" y="915"/>
                  </a:lnTo>
                  <a:cubicBezTo>
                    <a:pt x="12073" y="903"/>
                    <a:pt x="12157" y="867"/>
                    <a:pt x="12240" y="807"/>
                  </a:cubicBezTo>
                  <a:cubicBezTo>
                    <a:pt x="12359" y="688"/>
                    <a:pt x="12418" y="522"/>
                    <a:pt x="12395" y="355"/>
                  </a:cubicBezTo>
                  <a:cubicBezTo>
                    <a:pt x="12383" y="236"/>
                    <a:pt x="12323" y="129"/>
                    <a:pt x="12228" y="57"/>
                  </a:cubicBezTo>
                  <a:cubicBezTo>
                    <a:pt x="12176" y="22"/>
                    <a:pt x="12111" y="0"/>
                    <a:pt x="120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flipH="1">
              <a:off x="4809366" y="4623075"/>
              <a:ext cx="16095" cy="21083"/>
            </a:xfrm>
            <a:custGeom>
              <a:rect b="b" l="l" r="r" t="t"/>
              <a:pathLst>
                <a:path extrusionOk="0" h="968" w="739">
                  <a:moveTo>
                    <a:pt x="46" y="0"/>
                  </a:moveTo>
                  <a:cubicBezTo>
                    <a:pt x="42" y="0"/>
                    <a:pt x="39" y="1"/>
                    <a:pt x="36" y="2"/>
                  </a:cubicBezTo>
                  <a:cubicBezTo>
                    <a:pt x="0" y="38"/>
                    <a:pt x="167" y="241"/>
                    <a:pt x="345" y="502"/>
                  </a:cubicBezTo>
                  <a:cubicBezTo>
                    <a:pt x="531" y="757"/>
                    <a:pt x="660" y="967"/>
                    <a:pt x="699" y="967"/>
                  </a:cubicBezTo>
                  <a:cubicBezTo>
                    <a:pt x="701" y="967"/>
                    <a:pt x="702" y="967"/>
                    <a:pt x="703" y="967"/>
                  </a:cubicBezTo>
                  <a:cubicBezTo>
                    <a:pt x="738" y="967"/>
                    <a:pt x="655" y="693"/>
                    <a:pt x="464" y="419"/>
                  </a:cubicBezTo>
                  <a:cubicBezTo>
                    <a:pt x="286" y="163"/>
                    <a:pt x="108"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flipH="1">
              <a:off x="4778766" y="4608657"/>
              <a:ext cx="20778" cy="17620"/>
            </a:xfrm>
            <a:custGeom>
              <a:rect b="b" l="l" r="r" t="t"/>
              <a:pathLst>
                <a:path extrusionOk="0" h="809" w="954">
                  <a:moveTo>
                    <a:pt x="38" y="1"/>
                  </a:moveTo>
                  <a:cubicBezTo>
                    <a:pt x="23" y="1"/>
                    <a:pt x="14" y="4"/>
                    <a:pt x="13" y="10"/>
                  </a:cubicBezTo>
                  <a:cubicBezTo>
                    <a:pt x="1" y="33"/>
                    <a:pt x="227" y="176"/>
                    <a:pt x="477" y="391"/>
                  </a:cubicBezTo>
                  <a:cubicBezTo>
                    <a:pt x="703" y="594"/>
                    <a:pt x="865" y="809"/>
                    <a:pt x="911" y="809"/>
                  </a:cubicBezTo>
                  <a:cubicBezTo>
                    <a:pt x="914" y="809"/>
                    <a:pt x="916" y="808"/>
                    <a:pt x="917" y="807"/>
                  </a:cubicBezTo>
                  <a:cubicBezTo>
                    <a:pt x="953" y="795"/>
                    <a:pt x="834" y="522"/>
                    <a:pt x="572" y="283"/>
                  </a:cubicBezTo>
                  <a:cubicBezTo>
                    <a:pt x="352" y="83"/>
                    <a:pt x="115" y="1"/>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flipH="1">
              <a:off x="4753392" y="4580757"/>
              <a:ext cx="26441" cy="12502"/>
            </a:xfrm>
            <a:custGeom>
              <a:rect b="b" l="l" r="r" t="t"/>
              <a:pathLst>
                <a:path extrusionOk="0" h="574" w="1214">
                  <a:moveTo>
                    <a:pt x="270" y="0"/>
                  </a:moveTo>
                  <a:cubicBezTo>
                    <a:pt x="181" y="0"/>
                    <a:pt x="90" y="14"/>
                    <a:pt x="1" y="40"/>
                  </a:cubicBezTo>
                  <a:cubicBezTo>
                    <a:pt x="1" y="76"/>
                    <a:pt x="310" y="100"/>
                    <a:pt x="632" y="243"/>
                  </a:cubicBezTo>
                  <a:cubicBezTo>
                    <a:pt x="763" y="314"/>
                    <a:pt x="905" y="398"/>
                    <a:pt x="1024" y="481"/>
                  </a:cubicBezTo>
                  <a:lnTo>
                    <a:pt x="1144" y="564"/>
                  </a:lnTo>
                  <a:cubicBezTo>
                    <a:pt x="1149" y="570"/>
                    <a:pt x="1155" y="573"/>
                    <a:pt x="1161" y="573"/>
                  </a:cubicBezTo>
                  <a:cubicBezTo>
                    <a:pt x="1167" y="573"/>
                    <a:pt x="1173" y="570"/>
                    <a:pt x="1179" y="564"/>
                  </a:cubicBezTo>
                  <a:cubicBezTo>
                    <a:pt x="1182" y="566"/>
                    <a:pt x="1184" y="566"/>
                    <a:pt x="1187" y="566"/>
                  </a:cubicBezTo>
                  <a:cubicBezTo>
                    <a:pt x="1205" y="566"/>
                    <a:pt x="1214" y="529"/>
                    <a:pt x="1203" y="529"/>
                  </a:cubicBezTo>
                  <a:lnTo>
                    <a:pt x="1179" y="529"/>
                  </a:lnTo>
                  <a:cubicBezTo>
                    <a:pt x="1191" y="529"/>
                    <a:pt x="1179" y="540"/>
                    <a:pt x="1179" y="552"/>
                  </a:cubicBezTo>
                  <a:lnTo>
                    <a:pt x="1179" y="529"/>
                  </a:lnTo>
                  <a:cubicBezTo>
                    <a:pt x="1155" y="493"/>
                    <a:pt x="1132" y="445"/>
                    <a:pt x="1096" y="409"/>
                  </a:cubicBezTo>
                  <a:cubicBezTo>
                    <a:pt x="977" y="290"/>
                    <a:pt x="846" y="183"/>
                    <a:pt x="691" y="112"/>
                  </a:cubicBezTo>
                  <a:cubicBezTo>
                    <a:pt x="565" y="37"/>
                    <a:pt x="419" y="0"/>
                    <a:pt x="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flipH="1">
              <a:off x="4744026" y="4551964"/>
              <a:ext cx="30100" cy="4465"/>
            </a:xfrm>
            <a:custGeom>
              <a:rect b="b" l="l" r="r" t="t"/>
              <a:pathLst>
                <a:path extrusionOk="0" h="205" w="1382">
                  <a:moveTo>
                    <a:pt x="596" y="1"/>
                  </a:moveTo>
                  <a:cubicBezTo>
                    <a:pt x="381" y="1"/>
                    <a:pt x="177" y="71"/>
                    <a:pt x="0" y="196"/>
                  </a:cubicBezTo>
                  <a:cubicBezTo>
                    <a:pt x="3" y="202"/>
                    <a:pt x="14" y="204"/>
                    <a:pt x="32" y="204"/>
                  </a:cubicBezTo>
                  <a:cubicBezTo>
                    <a:pt x="120" y="204"/>
                    <a:pt x="377" y="148"/>
                    <a:pt x="691" y="148"/>
                  </a:cubicBezTo>
                  <a:cubicBezTo>
                    <a:pt x="995" y="148"/>
                    <a:pt x="1267" y="204"/>
                    <a:pt x="1353" y="204"/>
                  </a:cubicBezTo>
                  <a:cubicBezTo>
                    <a:pt x="1372" y="204"/>
                    <a:pt x="1382" y="202"/>
                    <a:pt x="1382" y="196"/>
                  </a:cubicBezTo>
                  <a:cubicBezTo>
                    <a:pt x="1205" y="71"/>
                    <a:pt x="992" y="1"/>
                    <a:pt x="782" y="1"/>
                  </a:cubicBezTo>
                  <a:cubicBezTo>
                    <a:pt x="752" y="1"/>
                    <a:pt x="721" y="2"/>
                    <a:pt x="691" y="5"/>
                  </a:cubicBezTo>
                  <a:cubicBezTo>
                    <a:pt x="659" y="2"/>
                    <a:pt x="628"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flipH="1">
              <a:off x="4772558" y="4527810"/>
              <a:ext cx="42536" cy="27138"/>
            </a:xfrm>
            <a:custGeom>
              <a:rect b="b" l="l" r="r" t="t"/>
              <a:pathLst>
                <a:path extrusionOk="0" h="1246" w="1953">
                  <a:moveTo>
                    <a:pt x="288" y="1"/>
                  </a:moveTo>
                  <a:cubicBezTo>
                    <a:pt x="241" y="1"/>
                    <a:pt x="197" y="7"/>
                    <a:pt x="155" y="19"/>
                  </a:cubicBezTo>
                  <a:cubicBezTo>
                    <a:pt x="96" y="43"/>
                    <a:pt x="60" y="78"/>
                    <a:pt x="24" y="126"/>
                  </a:cubicBezTo>
                  <a:cubicBezTo>
                    <a:pt x="0" y="173"/>
                    <a:pt x="0" y="233"/>
                    <a:pt x="24" y="293"/>
                  </a:cubicBezTo>
                  <a:cubicBezTo>
                    <a:pt x="60" y="376"/>
                    <a:pt x="107" y="447"/>
                    <a:pt x="179" y="507"/>
                  </a:cubicBezTo>
                  <a:cubicBezTo>
                    <a:pt x="286" y="614"/>
                    <a:pt x="405" y="697"/>
                    <a:pt x="536" y="781"/>
                  </a:cubicBezTo>
                  <a:cubicBezTo>
                    <a:pt x="750" y="912"/>
                    <a:pt x="977" y="1019"/>
                    <a:pt x="1215" y="1078"/>
                  </a:cubicBezTo>
                  <a:cubicBezTo>
                    <a:pt x="1363" y="1128"/>
                    <a:pt x="1522" y="1154"/>
                    <a:pt x="1681" y="1154"/>
                  </a:cubicBezTo>
                  <a:cubicBezTo>
                    <a:pt x="1752" y="1154"/>
                    <a:pt x="1823" y="1149"/>
                    <a:pt x="1893" y="1138"/>
                  </a:cubicBezTo>
                  <a:cubicBezTo>
                    <a:pt x="1893" y="1102"/>
                    <a:pt x="1631" y="1114"/>
                    <a:pt x="1227" y="995"/>
                  </a:cubicBezTo>
                  <a:cubicBezTo>
                    <a:pt x="1000" y="924"/>
                    <a:pt x="786" y="816"/>
                    <a:pt x="584" y="685"/>
                  </a:cubicBezTo>
                  <a:cubicBezTo>
                    <a:pt x="477" y="602"/>
                    <a:pt x="369" y="519"/>
                    <a:pt x="262" y="412"/>
                  </a:cubicBezTo>
                  <a:cubicBezTo>
                    <a:pt x="215" y="376"/>
                    <a:pt x="179" y="328"/>
                    <a:pt x="155" y="269"/>
                  </a:cubicBezTo>
                  <a:cubicBezTo>
                    <a:pt x="131" y="221"/>
                    <a:pt x="155" y="185"/>
                    <a:pt x="203" y="162"/>
                  </a:cubicBezTo>
                  <a:cubicBezTo>
                    <a:pt x="236" y="159"/>
                    <a:pt x="270" y="157"/>
                    <a:pt x="304" y="157"/>
                  </a:cubicBezTo>
                  <a:cubicBezTo>
                    <a:pt x="412" y="157"/>
                    <a:pt x="519" y="173"/>
                    <a:pt x="619" y="209"/>
                  </a:cubicBezTo>
                  <a:cubicBezTo>
                    <a:pt x="762" y="233"/>
                    <a:pt x="893" y="281"/>
                    <a:pt x="1024" y="328"/>
                  </a:cubicBezTo>
                  <a:cubicBezTo>
                    <a:pt x="1250" y="400"/>
                    <a:pt x="1453" y="519"/>
                    <a:pt x="1620" y="674"/>
                  </a:cubicBezTo>
                  <a:cubicBezTo>
                    <a:pt x="1774" y="840"/>
                    <a:pt x="1870" y="1043"/>
                    <a:pt x="1929" y="1245"/>
                  </a:cubicBezTo>
                  <a:cubicBezTo>
                    <a:pt x="1929" y="1245"/>
                    <a:pt x="1953" y="1186"/>
                    <a:pt x="1929" y="1066"/>
                  </a:cubicBezTo>
                  <a:cubicBezTo>
                    <a:pt x="1893" y="900"/>
                    <a:pt x="1810" y="745"/>
                    <a:pt x="1691" y="614"/>
                  </a:cubicBezTo>
                  <a:cubicBezTo>
                    <a:pt x="1524" y="424"/>
                    <a:pt x="1310" y="281"/>
                    <a:pt x="1072" y="197"/>
                  </a:cubicBezTo>
                  <a:cubicBezTo>
                    <a:pt x="941" y="138"/>
                    <a:pt x="798" y="102"/>
                    <a:pt x="655" y="66"/>
                  </a:cubicBezTo>
                  <a:lnTo>
                    <a:pt x="429" y="19"/>
                  </a:lnTo>
                  <a:cubicBezTo>
                    <a:pt x="381" y="7"/>
                    <a:pt x="334"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flipH="1">
              <a:off x="4749210" y="4505964"/>
              <a:ext cx="24394" cy="49484"/>
            </a:xfrm>
            <a:custGeom>
              <a:rect b="b" l="l" r="r" t="t"/>
              <a:pathLst>
                <a:path extrusionOk="0" h="2272" w="1120">
                  <a:moveTo>
                    <a:pt x="786" y="1"/>
                  </a:moveTo>
                  <a:cubicBezTo>
                    <a:pt x="733" y="1"/>
                    <a:pt x="679" y="16"/>
                    <a:pt x="631" y="45"/>
                  </a:cubicBezTo>
                  <a:cubicBezTo>
                    <a:pt x="548" y="93"/>
                    <a:pt x="488" y="153"/>
                    <a:pt x="429" y="224"/>
                  </a:cubicBezTo>
                  <a:cubicBezTo>
                    <a:pt x="334" y="355"/>
                    <a:pt x="250" y="498"/>
                    <a:pt x="191" y="653"/>
                  </a:cubicBezTo>
                  <a:cubicBezTo>
                    <a:pt x="96" y="903"/>
                    <a:pt x="48" y="1165"/>
                    <a:pt x="24" y="1438"/>
                  </a:cubicBezTo>
                  <a:cubicBezTo>
                    <a:pt x="0" y="1677"/>
                    <a:pt x="12" y="1927"/>
                    <a:pt x="48" y="2165"/>
                  </a:cubicBezTo>
                  <a:cubicBezTo>
                    <a:pt x="96" y="1938"/>
                    <a:pt x="119" y="1700"/>
                    <a:pt x="143" y="1474"/>
                  </a:cubicBezTo>
                  <a:cubicBezTo>
                    <a:pt x="167" y="1212"/>
                    <a:pt x="227" y="962"/>
                    <a:pt x="334" y="724"/>
                  </a:cubicBezTo>
                  <a:cubicBezTo>
                    <a:pt x="381" y="581"/>
                    <a:pt x="465" y="462"/>
                    <a:pt x="548" y="343"/>
                  </a:cubicBezTo>
                  <a:cubicBezTo>
                    <a:pt x="626" y="245"/>
                    <a:pt x="728" y="164"/>
                    <a:pt x="821" y="164"/>
                  </a:cubicBezTo>
                  <a:cubicBezTo>
                    <a:pt x="842" y="164"/>
                    <a:pt x="862" y="168"/>
                    <a:pt x="881" y="176"/>
                  </a:cubicBezTo>
                  <a:cubicBezTo>
                    <a:pt x="989" y="224"/>
                    <a:pt x="1000" y="379"/>
                    <a:pt x="953" y="534"/>
                  </a:cubicBezTo>
                  <a:cubicBezTo>
                    <a:pt x="917" y="676"/>
                    <a:pt x="869" y="831"/>
                    <a:pt x="822" y="962"/>
                  </a:cubicBezTo>
                  <a:cubicBezTo>
                    <a:pt x="727" y="1212"/>
                    <a:pt x="619" y="1450"/>
                    <a:pt x="488" y="1677"/>
                  </a:cubicBezTo>
                  <a:cubicBezTo>
                    <a:pt x="262" y="2058"/>
                    <a:pt x="60" y="2248"/>
                    <a:pt x="84" y="2272"/>
                  </a:cubicBezTo>
                  <a:cubicBezTo>
                    <a:pt x="286" y="2129"/>
                    <a:pt x="453" y="1950"/>
                    <a:pt x="572" y="1724"/>
                  </a:cubicBezTo>
                  <a:cubicBezTo>
                    <a:pt x="715" y="1510"/>
                    <a:pt x="834" y="1272"/>
                    <a:pt x="929" y="1022"/>
                  </a:cubicBezTo>
                  <a:cubicBezTo>
                    <a:pt x="989" y="879"/>
                    <a:pt x="1036" y="736"/>
                    <a:pt x="1084" y="581"/>
                  </a:cubicBezTo>
                  <a:cubicBezTo>
                    <a:pt x="1119" y="486"/>
                    <a:pt x="1119" y="391"/>
                    <a:pt x="1108" y="307"/>
                  </a:cubicBezTo>
                  <a:cubicBezTo>
                    <a:pt x="1096" y="200"/>
                    <a:pt x="1036" y="105"/>
                    <a:pt x="941" y="45"/>
                  </a:cubicBezTo>
                  <a:cubicBezTo>
                    <a:pt x="893" y="16"/>
                    <a:pt x="840" y="1"/>
                    <a:pt x="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flipH="1">
              <a:off x="4648848" y="4587661"/>
              <a:ext cx="69783" cy="82938"/>
            </a:xfrm>
            <a:custGeom>
              <a:rect b="b" l="l" r="r" t="t"/>
              <a:pathLst>
                <a:path extrusionOk="0" h="3808" w="3204">
                  <a:moveTo>
                    <a:pt x="3150" y="0"/>
                  </a:moveTo>
                  <a:cubicBezTo>
                    <a:pt x="3114" y="0"/>
                    <a:pt x="3060" y="3"/>
                    <a:pt x="2989" y="9"/>
                  </a:cubicBezTo>
                  <a:cubicBezTo>
                    <a:pt x="2786" y="33"/>
                    <a:pt x="2596" y="69"/>
                    <a:pt x="2405" y="128"/>
                  </a:cubicBezTo>
                  <a:cubicBezTo>
                    <a:pt x="1108" y="533"/>
                    <a:pt x="179" y="1652"/>
                    <a:pt x="24" y="2998"/>
                  </a:cubicBezTo>
                  <a:cubicBezTo>
                    <a:pt x="0" y="3200"/>
                    <a:pt x="0" y="3391"/>
                    <a:pt x="24" y="3593"/>
                  </a:cubicBezTo>
                  <a:cubicBezTo>
                    <a:pt x="24" y="3664"/>
                    <a:pt x="36" y="3736"/>
                    <a:pt x="60" y="3807"/>
                  </a:cubicBezTo>
                  <a:cubicBezTo>
                    <a:pt x="96" y="3807"/>
                    <a:pt x="60" y="3498"/>
                    <a:pt x="131" y="3010"/>
                  </a:cubicBezTo>
                  <a:cubicBezTo>
                    <a:pt x="334" y="1724"/>
                    <a:pt x="1215" y="652"/>
                    <a:pt x="2441" y="223"/>
                  </a:cubicBezTo>
                  <a:cubicBezTo>
                    <a:pt x="2906" y="57"/>
                    <a:pt x="3203" y="33"/>
                    <a:pt x="3203" y="9"/>
                  </a:cubicBezTo>
                  <a:cubicBezTo>
                    <a:pt x="3203" y="3"/>
                    <a:pt x="3185" y="0"/>
                    <a:pt x="3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flipH="1">
              <a:off x="4431287" y="4436159"/>
              <a:ext cx="145490" cy="108138"/>
            </a:xfrm>
            <a:custGeom>
              <a:rect b="b" l="l" r="r" t="t"/>
              <a:pathLst>
                <a:path extrusionOk="0" h="4965" w="6680">
                  <a:moveTo>
                    <a:pt x="0" y="0"/>
                  </a:moveTo>
                  <a:lnTo>
                    <a:pt x="595" y="4405"/>
                  </a:lnTo>
                  <a:lnTo>
                    <a:pt x="6215" y="4965"/>
                  </a:lnTo>
                  <a:cubicBezTo>
                    <a:pt x="6215" y="4965"/>
                    <a:pt x="6537" y="762"/>
                    <a:pt x="6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flipH="1">
              <a:off x="4420659" y="4423963"/>
              <a:ext cx="166769" cy="46435"/>
            </a:xfrm>
            <a:custGeom>
              <a:rect b="b" l="l" r="r" t="t"/>
              <a:pathLst>
                <a:path extrusionOk="0" h="2132" w="7657">
                  <a:moveTo>
                    <a:pt x="1073" y="0"/>
                  </a:moveTo>
                  <a:cubicBezTo>
                    <a:pt x="477" y="0"/>
                    <a:pt x="1" y="477"/>
                    <a:pt x="1" y="1072"/>
                  </a:cubicBezTo>
                  <a:cubicBezTo>
                    <a:pt x="1" y="1655"/>
                    <a:pt x="477" y="2132"/>
                    <a:pt x="1073" y="2132"/>
                  </a:cubicBezTo>
                  <a:lnTo>
                    <a:pt x="6597" y="2132"/>
                  </a:lnTo>
                  <a:cubicBezTo>
                    <a:pt x="7180" y="2132"/>
                    <a:pt x="7657" y="1655"/>
                    <a:pt x="7657" y="1072"/>
                  </a:cubicBezTo>
                  <a:cubicBezTo>
                    <a:pt x="7657" y="477"/>
                    <a:pt x="7180" y="0"/>
                    <a:pt x="6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flipH="1">
              <a:off x="4430765" y="4465410"/>
              <a:ext cx="142659" cy="4508"/>
            </a:xfrm>
            <a:custGeom>
              <a:rect b="b" l="l" r="r" t="t"/>
              <a:pathLst>
                <a:path extrusionOk="0" h="207" w="6550">
                  <a:moveTo>
                    <a:pt x="2416" y="1"/>
                  </a:moveTo>
                  <a:cubicBezTo>
                    <a:pt x="1608" y="1"/>
                    <a:pt x="801" y="36"/>
                    <a:pt x="1" y="98"/>
                  </a:cubicBezTo>
                  <a:cubicBezTo>
                    <a:pt x="808" y="169"/>
                    <a:pt x="1621" y="206"/>
                    <a:pt x="2436" y="206"/>
                  </a:cubicBezTo>
                  <a:cubicBezTo>
                    <a:pt x="2716" y="206"/>
                    <a:pt x="2995" y="202"/>
                    <a:pt x="3275" y="193"/>
                  </a:cubicBezTo>
                  <a:cubicBezTo>
                    <a:pt x="3552" y="202"/>
                    <a:pt x="3829" y="206"/>
                    <a:pt x="4108" y="206"/>
                  </a:cubicBezTo>
                  <a:cubicBezTo>
                    <a:pt x="4918" y="206"/>
                    <a:pt x="5734" y="169"/>
                    <a:pt x="6549" y="98"/>
                  </a:cubicBezTo>
                  <a:cubicBezTo>
                    <a:pt x="5740" y="36"/>
                    <a:pt x="4931" y="1"/>
                    <a:pt x="4127" y="1"/>
                  </a:cubicBezTo>
                  <a:cubicBezTo>
                    <a:pt x="3842" y="1"/>
                    <a:pt x="3558" y="5"/>
                    <a:pt x="3275" y="14"/>
                  </a:cubicBezTo>
                  <a:cubicBezTo>
                    <a:pt x="2989" y="5"/>
                    <a:pt x="2702" y="1"/>
                    <a:pt x="24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flipH="1">
              <a:off x="4416237" y="4509144"/>
              <a:ext cx="278806" cy="203033"/>
            </a:xfrm>
            <a:custGeom>
              <a:rect b="b" l="l" r="r" t="t"/>
              <a:pathLst>
                <a:path extrusionOk="0" h="9322" w="12801">
                  <a:moveTo>
                    <a:pt x="7749" y="1"/>
                  </a:moveTo>
                  <a:cubicBezTo>
                    <a:pt x="7063" y="1"/>
                    <a:pt x="5625" y="68"/>
                    <a:pt x="5644" y="602"/>
                  </a:cubicBezTo>
                  <a:cubicBezTo>
                    <a:pt x="5644" y="602"/>
                    <a:pt x="6002" y="2126"/>
                    <a:pt x="5775" y="3174"/>
                  </a:cubicBezTo>
                  <a:cubicBezTo>
                    <a:pt x="5621" y="4102"/>
                    <a:pt x="5037" y="4900"/>
                    <a:pt x="4204" y="5341"/>
                  </a:cubicBezTo>
                  <a:cubicBezTo>
                    <a:pt x="3382" y="5769"/>
                    <a:pt x="1453" y="5912"/>
                    <a:pt x="739" y="6495"/>
                  </a:cubicBezTo>
                  <a:cubicBezTo>
                    <a:pt x="120" y="6996"/>
                    <a:pt x="1" y="7507"/>
                    <a:pt x="346" y="8258"/>
                  </a:cubicBezTo>
                  <a:cubicBezTo>
                    <a:pt x="346" y="8258"/>
                    <a:pt x="940" y="9321"/>
                    <a:pt x="2910" y="9321"/>
                  </a:cubicBezTo>
                  <a:cubicBezTo>
                    <a:pt x="3307" y="9321"/>
                    <a:pt x="3760" y="9278"/>
                    <a:pt x="4275" y="9174"/>
                  </a:cubicBezTo>
                  <a:cubicBezTo>
                    <a:pt x="7359" y="8555"/>
                    <a:pt x="8288" y="8019"/>
                    <a:pt x="9871" y="7853"/>
                  </a:cubicBezTo>
                  <a:cubicBezTo>
                    <a:pt x="11824" y="7638"/>
                    <a:pt x="11883" y="7079"/>
                    <a:pt x="11883" y="7079"/>
                  </a:cubicBezTo>
                  <a:cubicBezTo>
                    <a:pt x="11883" y="7079"/>
                    <a:pt x="12800" y="6745"/>
                    <a:pt x="12086" y="4114"/>
                  </a:cubicBezTo>
                  <a:cubicBezTo>
                    <a:pt x="11788" y="3007"/>
                    <a:pt x="11979" y="1542"/>
                    <a:pt x="12086" y="947"/>
                  </a:cubicBezTo>
                  <a:cubicBezTo>
                    <a:pt x="12121" y="757"/>
                    <a:pt x="12014" y="578"/>
                    <a:pt x="11836" y="507"/>
                  </a:cubicBezTo>
                  <a:cubicBezTo>
                    <a:pt x="11181" y="292"/>
                    <a:pt x="9157" y="66"/>
                    <a:pt x="8073" y="7"/>
                  </a:cubicBezTo>
                  <a:cubicBezTo>
                    <a:pt x="8021" y="4"/>
                    <a:pt x="7904" y="1"/>
                    <a:pt x="7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flipH="1">
              <a:off x="4591022" y="4717426"/>
              <a:ext cx="72114" cy="69936"/>
            </a:xfrm>
            <a:custGeom>
              <a:rect b="b" l="l" r="r" t="t"/>
              <a:pathLst>
                <a:path extrusionOk="0" h="3211" w="3311">
                  <a:moveTo>
                    <a:pt x="1668" y="1"/>
                  </a:moveTo>
                  <a:cubicBezTo>
                    <a:pt x="1632" y="1"/>
                    <a:pt x="1596" y="2"/>
                    <a:pt x="1560" y="4"/>
                  </a:cubicBezTo>
                  <a:cubicBezTo>
                    <a:pt x="667" y="52"/>
                    <a:pt x="0" y="814"/>
                    <a:pt x="48" y="1695"/>
                  </a:cubicBezTo>
                  <a:cubicBezTo>
                    <a:pt x="105" y="2551"/>
                    <a:pt x="808" y="3211"/>
                    <a:pt x="1643" y="3211"/>
                  </a:cubicBezTo>
                  <a:cubicBezTo>
                    <a:pt x="1679" y="3211"/>
                    <a:pt x="1715" y="3209"/>
                    <a:pt x="1751" y="3207"/>
                  </a:cubicBezTo>
                  <a:cubicBezTo>
                    <a:pt x="2644" y="3159"/>
                    <a:pt x="3310" y="2397"/>
                    <a:pt x="3263" y="1504"/>
                  </a:cubicBezTo>
                  <a:cubicBezTo>
                    <a:pt x="3206" y="659"/>
                    <a:pt x="2502" y="1"/>
                    <a:pt x="1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flipH="1">
              <a:off x="4612301" y="4737703"/>
              <a:ext cx="28793" cy="27835"/>
            </a:xfrm>
            <a:custGeom>
              <a:rect b="b" l="l" r="r" t="t"/>
              <a:pathLst>
                <a:path extrusionOk="0" h="1278" w="1322">
                  <a:moveTo>
                    <a:pt x="664" y="0"/>
                  </a:moveTo>
                  <a:cubicBezTo>
                    <a:pt x="650" y="0"/>
                    <a:pt x="635" y="1"/>
                    <a:pt x="620" y="2"/>
                  </a:cubicBezTo>
                  <a:cubicBezTo>
                    <a:pt x="262" y="26"/>
                    <a:pt x="0" y="323"/>
                    <a:pt x="24" y="681"/>
                  </a:cubicBezTo>
                  <a:cubicBezTo>
                    <a:pt x="36" y="1012"/>
                    <a:pt x="321" y="1277"/>
                    <a:pt x="660" y="1277"/>
                  </a:cubicBezTo>
                  <a:cubicBezTo>
                    <a:pt x="674" y="1277"/>
                    <a:pt x="688" y="1277"/>
                    <a:pt x="703" y="1276"/>
                  </a:cubicBezTo>
                  <a:cubicBezTo>
                    <a:pt x="1048" y="1264"/>
                    <a:pt x="1322" y="954"/>
                    <a:pt x="1298" y="597"/>
                  </a:cubicBezTo>
                  <a:cubicBezTo>
                    <a:pt x="1275" y="255"/>
                    <a:pt x="1001" y="0"/>
                    <a:pt x="664"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flipH="1">
              <a:off x="4612040" y="4736309"/>
              <a:ext cx="32169" cy="30732"/>
            </a:xfrm>
            <a:custGeom>
              <a:rect b="b" l="l" r="r" t="t"/>
              <a:pathLst>
                <a:path extrusionOk="0" h="1411" w="1477">
                  <a:moveTo>
                    <a:pt x="767" y="0"/>
                  </a:moveTo>
                  <a:cubicBezTo>
                    <a:pt x="678" y="0"/>
                    <a:pt x="587" y="17"/>
                    <a:pt x="501" y="54"/>
                  </a:cubicBezTo>
                  <a:cubicBezTo>
                    <a:pt x="310" y="137"/>
                    <a:pt x="167" y="304"/>
                    <a:pt x="108" y="506"/>
                  </a:cubicBezTo>
                  <a:cubicBezTo>
                    <a:pt x="1" y="876"/>
                    <a:pt x="215" y="1268"/>
                    <a:pt x="584" y="1388"/>
                  </a:cubicBezTo>
                  <a:cubicBezTo>
                    <a:pt x="642" y="1403"/>
                    <a:pt x="702" y="1410"/>
                    <a:pt x="761" y="1410"/>
                  </a:cubicBezTo>
                  <a:cubicBezTo>
                    <a:pt x="934" y="1410"/>
                    <a:pt x="1106" y="1348"/>
                    <a:pt x="1239" y="1233"/>
                  </a:cubicBezTo>
                  <a:cubicBezTo>
                    <a:pt x="1358" y="1126"/>
                    <a:pt x="1429" y="983"/>
                    <a:pt x="1441" y="828"/>
                  </a:cubicBezTo>
                  <a:cubicBezTo>
                    <a:pt x="1477" y="721"/>
                    <a:pt x="1453" y="661"/>
                    <a:pt x="1441" y="661"/>
                  </a:cubicBezTo>
                  <a:cubicBezTo>
                    <a:pt x="1429" y="661"/>
                    <a:pt x="1429" y="721"/>
                    <a:pt x="1405" y="816"/>
                  </a:cubicBezTo>
                  <a:cubicBezTo>
                    <a:pt x="1370" y="947"/>
                    <a:pt x="1298" y="1066"/>
                    <a:pt x="1191" y="1161"/>
                  </a:cubicBezTo>
                  <a:cubicBezTo>
                    <a:pt x="1086" y="1242"/>
                    <a:pt x="953" y="1285"/>
                    <a:pt x="822" y="1285"/>
                  </a:cubicBezTo>
                  <a:cubicBezTo>
                    <a:pt x="761" y="1285"/>
                    <a:pt x="700" y="1276"/>
                    <a:pt x="643" y="1257"/>
                  </a:cubicBezTo>
                  <a:cubicBezTo>
                    <a:pt x="489" y="1209"/>
                    <a:pt x="358" y="1090"/>
                    <a:pt x="286" y="947"/>
                  </a:cubicBezTo>
                  <a:cubicBezTo>
                    <a:pt x="155" y="661"/>
                    <a:pt x="286" y="304"/>
                    <a:pt x="572" y="173"/>
                  </a:cubicBezTo>
                  <a:cubicBezTo>
                    <a:pt x="647" y="138"/>
                    <a:pt x="728" y="122"/>
                    <a:pt x="809" y="122"/>
                  </a:cubicBezTo>
                  <a:cubicBezTo>
                    <a:pt x="921" y="122"/>
                    <a:pt x="1035" y="153"/>
                    <a:pt x="1132" y="209"/>
                  </a:cubicBezTo>
                  <a:cubicBezTo>
                    <a:pt x="1251" y="292"/>
                    <a:pt x="1334" y="387"/>
                    <a:pt x="1394" y="518"/>
                  </a:cubicBezTo>
                  <a:cubicBezTo>
                    <a:pt x="1429" y="614"/>
                    <a:pt x="1441" y="661"/>
                    <a:pt x="1441" y="661"/>
                  </a:cubicBezTo>
                  <a:cubicBezTo>
                    <a:pt x="1441" y="661"/>
                    <a:pt x="1441" y="614"/>
                    <a:pt x="1429" y="506"/>
                  </a:cubicBezTo>
                  <a:cubicBezTo>
                    <a:pt x="1382" y="352"/>
                    <a:pt x="1298" y="221"/>
                    <a:pt x="1167" y="125"/>
                  </a:cubicBezTo>
                  <a:cubicBezTo>
                    <a:pt x="1050" y="45"/>
                    <a:pt x="910" y="0"/>
                    <a:pt x="767"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flipH="1">
              <a:off x="4621623" y="4745697"/>
              <a:ext cx="9365" cy="11783"/>
            </a:xfrm>
            <a:custGeom>
              <a:rect b="b" l="l" r="r" t="t"/>
              <a:pathLst>
                <a:path extrusionOk="0" h="541" w="430">
                  <a:moveTo>
                    <a:pt x="380" y="0"/>
                  </a:moveTo>
                  <a:cubicBezTo>
                    <a:pt x="336" y="0"/>
                    <a:pt x="240" y="90"/>
                    <a:pt x="144" y="218"/>
                  </a:cubicBezTo>
                  <a:cubicBezTo>
                    <a:pt x="36" y="373"/>
                    <a:pt x="1" y="516"/>
                    <a:pt x="36" y="540"/>
                  </a:cubicBezTo>
                  <a:cubicBezTo>
                    <a:pt x="38" y="540"/>
                    <a:pt x="40" y="541"/>
                    <a:pt x="42" y="541"/>
                  </a:cubicBezTo>
                  <a:cubicBezTo>
                    <a:pt x="83" y="541"/>
                    <a:pt x="184" y="437"/>
                    <a:pt x="263" y="302"/>
                  </a:cubicBezTo>
                  <a:cubicBezTo>
                    <a:pt x="358" y="147"/>
                    <a:pt x="429" y="28"/>
                    <a:pt x="394" y="4"/>
                  </a:cubicBezTo>
                  <a:cubicBezTo>
                    <a:pt x="390" y="2"/>
                    <a:pt x="386" y="0"/>
                    <a:pt x="380"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flipH="1">
              <a:off x="4619031" y="4746372"/>
              <a:ext cx="14549" cy="10258"/>
            </a:xfrm>
            <a:custGeom>
              <a:rect b="b" l="l" r="r" t="t"/>
              <a:pathLst>
                <a:path extrusionOk="0" h="471" w="668">
                  <a:moveTo>
                    <a:pt x="45" y="0"/>
                  </a:moveTo>
                  <a:cubicBezTo>
                    <a:pt x="35" y="0"/>
                    <a:pt x="28" y="3"/>
                    <a:pt x="24" y="9"/>
                  </a:cubicBezTo>
                  <a:cubicBezTo>
                    <a:pt x="1" y="44"/>
                    <a:pt x="108" y="164"/>
                    <a:pt x="286" y="295"/>
                  </a:cubicBezTo>
                  <a:cubicBezTo>
                    <a:pt x="434" y="403"/>
                    <a:pt x="565" y="470"/>
                    <a:pt x="620" y="470"/>
                  </a:cubicBezTo>
                  <a:cubicBezTo>
                    <a:pt x="631" y="470"/>
                    <a:pt x="639" y="467"/>
                    <a:pt x="644" y="461"/>
                  </a:cubicBezTo>
                  <a:cubicBezTo>
                    <a:pt x="667" y="437"/>
                    <a:pt x="548" y="306"/>
                    <a:pt x="382" y="175"/>
                  </a:cubicBezTo>
                  <a:cubicBezTo>
                    <a:pt x="231" y="75"/>
                    <a:pt x="98" y="0"/>
                    <a:pt x="45"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flipH="1">
              <a:off x="4433095" y="4670055"/>
              <a:ext cx="272315" cy="95179"/>
            </a:xfrm>
            <a:custGeom>
              <a:rect b="b" l="l" r="r" t="t"/>
              <a:pathLst>
                <a:path extrusionOk="0" h="4370" w="12503">
                  <a:moveTo>
                    <a:pt x="12502" y="0"/>
                  </a:moveTo>
                  <a:lnTo>
                    <a:pt x="9633" y="429"/>
                  </a:lnTo>
                  <a:lnTo>
                    <a:pt x="9799" y="1632"/>
                  </a:lnTo>
                  <a:lnTo>
                    <a:pt x="644" y="1584"/>
                  </a:lnTo>
                  <a:lnTo>
                    <a:pt x="679" y="2346"/>
                  </a:lnTo>
                  <a:lnTo>
                    <a:pt x="1" y="3560"/>
                  </a:lnTo>
                  <a:cubicBezTo>
                    <a:pt x="191" y="3941"/>
                    <a:pt x="548" y="4203"/>
                    <a:pt x="953" y="4299"/>
                  </a:cubicBezTo>
                  <a:cubicBezTo>
                    <a:pt x="1202" y="4351"/>
                    <a:pt x="1400" y="4370"/>
                    <a:pt x="1556" y="4370"/>
                  </a:cubicBezTo>
                  <a:cubicBezTo>
                    <a:pt x="1930" y="4370"/>
                    <a:pt x="2060" y="4263"/>
                    <a:pt x="2060" y="4263"/>
                  </a:cubicBezTo>
                  <a:lnTo>
                    <a:pt x="2251" y="2453"/>
                  </a:lnTo>
                  <a:cubicBezTo>
                    <a:pt x="4043" y="2472"/>
                    <a:pt x="6917" y="2507"/>
                    <a:pt x="8423" y="2507"/>
                  </a:cubicBezTo>
                  <a:cubicBezTo>
                    <a:pt x="8778" y="2507"/>
                    <a:pt x="9057" y="2505"/>
                    <a:pt x="9228" y="2501"/>
                  </a:cubicBezTo>
                  <a:cubicBezTo>
                    <a:pt x="9649" y="2493"/>
                    <a:pt x="10134" y="2490"/>
                    <a:pt x="10595" y="2490"/>
                  </a:cubicBezTo>
                  <a:cubicBezTo>
                    <a:pt x="11515" y="2490"/>
                    <a:pt x="12336" y="2501"/>
                    <a:pt x="12336" y="2501"/>
                  </a:cubicBezTo>
                  <a:lnTo>
                    <a:pt x="12371" y="1941"/>
                  </a:lnTo>
                  <a:lnTo>
                    <a:pt x="125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flipH="1">
              <a:off x="4431549" y="4668487"/>
              <a:ext cx="275669" cy="97574"/>
            </a:xfrm>
            <a:custGeom>
              <a:rect b="b" l="l" r="r" t="t"/>
              <a:pathLst>
                <a:path extrusionOk="0" h="4480" w="12657">
                  <a:moveTo>
                    <a:pt x="12609" y="1"/>
                  </a:moveTo>
                  <a:lnTo>
                    <a:pt x="9728" y="406"/>
                  </a:lnTo>
                  <a:lnTo>
                    <a:pt x="9680" y="406"/>
                  </a:lnTo>
                  <a:lnTo>
                    <a:pt x="9680" y="453"/>
                  </a:lnTo>
                  <a:cubicBezTo>
                    <a:pt x="9725" y="824"/>
                    <a:pt x="9780" y="1204"/>
                    <a:pt x="9826" y="1596"/>
                  </a:cubicBezTo>
                  <a:lnTo>
                    <a:pt x="9826" y="1596"/>
                  </a:lnTo>
                  <a:lnTo>
                    <a:pt x="738" y="1525"/>
                  </a:lnTo>
                  <a:lnTo>
                    <a:pt x="667" y="1525"/>
                  </a:lnTo>
                  <a:lnTo>
                    <a:pt x="667" y="1608"/>
                  </a:lnTo>
                  <a:cubicBezTo>
                    <a:pt x="679" y="1727"/>
                    <a:pt x="667" y="1811"/>
                    <a:pt x="679" y="1966"/>
                  </a:cubicBezTo>
                  <a:cubicBezTo>
                    <a:pt x="701" y="2096"/>
                    <a:pt x="703" y="2226"/>
                    <a:pt x="703" y="2347"/>
                  </a:cubicBezTo>
                  <a:lnTo>
                    <a:pt x="703" y="2347"/>
                  </a:lnTo>
                  <a:cubicBezTo>
                    <a:pt x="465" y="2763"/>
                    <a:pt x="238" y="3180"/>
                    <a:pt x="24" y="3573"/>
                  </a:cubicBezTo>
                  <a:lnTo>
                    <a:pt x="0" y="3609"/>
                  </a:lnTo>
                  <a:lnTo>
                    <a:pt x="12" y="3632"/>
                  </a:lnTo>
                  <a:cubicBezTo>
                    <a:pt x="215" y="4013"/>
                    <a:pt x="572" y="4299"/>
                    <a:pt x="989" y="4394"/>
                  </a:cubicBezTo>
                  <a:cubicBezTo>
                    <a:pt x="1191" y="4442"/>
                    <a:pt x="1381" y="4466"/>
                    <a:pt x="1584" y="4478"/>
                  </a:cubicBezTo>
                  <a:cubicBezTo>
                    <a:pt x="1610" y="4479"/>
                    <a:pt x="1636" y="4480"/>
                    <a:pt x="1662" y="4480"/>
                  </a:cubicBezTo>
                  <a:cubicBezTo>
                    <a:pt x="1850" y="4480"/>
                    <a:pt x="2034" y="4441"/>
                    <a:pt x="2191" y="4347"/>
                  </a:cubicBezTo>
                  <a:lnTo>
                    <a:pt x="2215" y="4347"/>
                  </a:lnTo>
                  <a:lnTo>
                    <a:pt x="2215" y="4323"/>
                  </a:lnTo>
                  <a:cubicBezTo>
                    <a:pt x="2272" y="3714"/>
                    <a:pt x="2330" y="3127"/>
                    <a:pt x="2387" y="2573"/>
                  </a:cubicBezTo>
                  <a:lnTo>
                    <a:pt x="2387" y="2573"/>
                  </a:lnTo>
                  <a:lnTo>
                    <a:pt x="9609" y="2597"/>
                  </a:lnTo>
                  <a:lnTo>
                    <a:pt x="11692" y="2573"/>
                  </a:lnTo>
                  <a:lnTo>
                    <a:pt x="12419" y="2573"/>
                  </a:lnTo>
                  <a:lnTo>
                    <a:pt x="12383" y="2549"/>
                  </a:lnTo>
                  <a:lnTo>
                    <a:pt x="11692" y="2549"/>
                  </a:lnTo>
                  <a:lnTo>
                    <a:pt x="9621" y="2525"/>
                  </a:lnTo>
                  <a:lnTo>
                    <a:pt x="2358" y="2454"/>
                  </a:lnTo>
                  <a:lnTo>
                    <a:pt x="2298" y="2454"/>
                  </a:lnTo>
                  <a:lnTo>
                    <a:pt x="2298" y="2513"/>
                  </a:lnTo>
                  <a:cubicBezTo>
                    <a:pt x="2240" y="3076"/>
                    <a:pt x="2169" y="3674"/>
                    <a:pt x="2110" y="4284"/>
                  </a:cubicBezTo>
                  <a:lnTo>
                    <a:pt x="2110" y="4284"/>
                  </a:lnTo>
                  <a:cubicBezTo>
                    <a:pt x="1985" y="4335"/>
                    <a:pt x="1853" y="4366"/>
                    <a:pt x="1725" y="4366"/>
                  </a:cubicBezTo>
                  <a:cubicBezTo>
                    <a:pt x="1690" y="4366"/>
                    <a:pt x="1654" y="4364"/>
                    <a:pt x="1620" y="4359"/>
                  </a:cubicBezTo>
                  <a:cubicBezTo>
                    <a:pt x="1417" y="4359"/>
                    <a:pt x="1227" y="4323"/>
                    <a:pt x="1048" y="4287"/>
                  </a:cubicBezTo>
                  <a:cubicBezTo>
                    <a:pt x="681" y="4195"/>
                    <a:pt x="368" y="3959"/>
                    <a:pt x="186" y="3633"/>
                  </a:cubicBezTo>
                  <a:lnTo>
                    <a:pt x="186" y="3633"/>
                  </a:lnTo>
                  <a:lnTo>
                    <a:pt x="846" y="2442"/>
                  </a:lnTo>
                  <a:lnTo>
                    <a:pt x="846" y="2430"/>
                  </a:lnTo>
                  <a:lnTo>
                    <a:pt x="846" y="2370"/>
                  </a:lnTo>
                  <a:cubicBezTo>
                    <a:pt x="834" y="2239"/>
                    <a:pt x="846" y="2061"/>
                    <a:pt x="834" y="1942"/>
                  </a:cubicBezTo>
                  <a:cubicBezTo>
                    <a:pt x="815" y="1858"/>
                    <a:pt x="811" y="1767"/>
                    <a:pt x="810" y="1680"/>
                  </a:cubicBezTo>
                  <a:lnTo>
                    <a:pt x="810" y="1680"/>
                  </a:lnTo>
                  <a:lnTo>
                    <a:pt x="9894" y="1727"/>
                  </a:lnTo>
                  <a:lnTo>
                    <a:pt x="9966" y="1727"/>
                  </a:lnTo>
                  <a:lnTo>
                    <a:pt x="9966" y="1656"/>
                  </a:lnTo>
                  <a:cubicBezTo>
                    <a:pt x="9909" y="1258"/>
                    <a:pt x="9852" y="871"/>
                    <a:pt x="9806" y="505"/>
                  </a:cubicBezTo>
                  <a:lnTo>
                    <a:pt x="9806" y="505"/>
                  </a:lnTo>
                  <a:lnTo>
                    <a:pt x="12571" y="80"/>
                  </a:lnTo>
                  <a:lnTo>
                    <a:pt x="12571" y="80"/>
                  </a:lnTo>
                  <a:cubicBezTo>
                    <a:pt x="12524" y="846"/>
                    <a:pt x="12490" y="1461"/>
                    <a:pt x="12466" y="1882"/>
                  </a:cubicBezTo>
                  <a:cubicBezTo>
                    <a:pt x="12454" y="2096"/>
                    <a:pt x="12454" y="2251"/>
                    <a:pt x="12454" y="2370"/>
                  </a:cubicBezTo>
                  <a:cubicBezTo>
                    <a:pt x="12442" y="2418"/>
                    <a:pt x="12442" y="2477"/>
                    <a:pt x="12454" y="2537"/>
                  </a:cubicBezTo>
                  <a:cubicBezTo>
                    <a:pt x="12454" y="2489"/>
                    <a:pt x="12466" y="2430"/>
                    <a:pt x="12466" y="2382"/>
                  </a:cubicBezTo>
                  <a:cubicBezTo>
                    <a:pt x="12478" y="2239"/>
                    <a:pt x="12490" y="2096"/>
                    <a:pt x="12514" y="1894"/>
                  </a:cubicBezTo>
                  <a:cubicBezTo>
                    <a:pt x="12549" y="1465"/>
                    <a:pt x="12585" y="834"/>
                    <a:pt x="12657" y="37"/>
                  </a:cubicBezTo>
                  <a:lnTo>
                    <a:pt x="126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flipH="1">
              <a:off x="4441393" y="4714834"/>
              <a:ext cx="72375" cy="70175"/>
            </a:xfrm>
            <a:custGeom>
              <a:rect b="b" l="l" r="r" t="t"/>
              <a:pathLst>
                <a:path extrusionOk="0" h="3222" w="3323">
                  <a:moveTo>
                    <a:pt x="1668" y="1"/>
                  </a:moveTo>
                  <a:cubicBezTo>
                    <a:pt x="1632" y="1"/>
                    <a:pt x="1596" y="2"/>
                    <a:pt x="1560" y="4"/>
                  </a:cubicBezTo>
                  <a:cubicBezTo>
                    <a:pt x="679" y="64"/>
                    <a:pt x="0" y="814"/>
                    <a:pt x="48" y="1707"/>
                  </a:cubicBezTo>
                  <a:cubicBezTo>
                    <a:pt x="106" y="2559"/>
                    <a:pt x="820" y="3221"/>
                    <a:pt x="1663" y="3221"/>
                  </a:cubicBezTo>
                  <a:cubicBezTo>
                    <a:pt x="1692" y="3221"/>
                    <a:pt x="1721" y="3220"/>
                    <a:pt x="1751" y="3219"/>
                  </a:cubicBezTo>
                  <a:cubicBezTo>
                    <a:pt x="2644" y="3159"/>
                    <a:pt x="3322" y="2397"/>
                    <a:pt x="3263" y="1516"/>
                  </a:cubicBezTo>
                  <a:lnTo>
                    <a:pt x="3263" y="1504"/>
                  </a:lnTo>
                  <a:cubicBezTo>
                    <a:pt x="3206" y="659"/>
                    <a:pt x="2502" y="1"/>
                    <a:pt x="1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flipH="1">
              <a:off x="4462934" y="4735373"/>
              <a:ext cx="28793" cy="27835"/>
            </a:xfrm>
            <a:custGeom>
              <a:rect b="b" l="l" r="r" t="t"/>
              <a:pathLst>
                <a:path extrusionOk="0" h="1278" w="1322">
                  <a:moveTo>
                    <a:pt x="675" y="0"/>
                  </a:moveTo>
                  <a:cubicBezTo>
                    <a:pt x="661" y="0"/>
                    <a:pt x="646" y="1"/>
                    <a:pt x="631" y="2"/>
                  </a:cubicBezTo>
                  <a:cubicBezTo>
                    <a:pt x="274" y="14"/>
                    <a:pt x="0" y="323"/>
                    <a:pt x="24" y="680"/>
                  </a:cubicBezTo>
                  <a:cubicBezTo>
                    <a:pt x="47" y="1012"/>
                    <a:pt x="322" y="1277"/>
                    <a:pt x="660" y="1277"/>
                  </a:cubicBezTo>
                  <a:cubicBezTo>
                    <a:pt x="674" y="1277"/>
                    <a:pt x="688" y="1277"/>
                    <a:pt x="703" y="1276"/>
                  </a:cubicBezTo>
                  <a:cubicBezTo>
                    <a:pt x="1060" y="1252"/>
                    <a:pt x="1322" y="954"/>
                    <a:pt x="1310" y="597"/>
                  </a:cubicBezTo>
                  <a:cubicBezTo>
                    <a:pt x="1287" y="255"/>
                    <a:pt x="1002" y="0"/>
                    <a:pt x="675"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flipH="1">
              <a:off x="4462716" y="4733326"/>
              <a:ext cx="30579" cy="30906"/>
            </a:xfrm>
            <a:custGeom>
              <a:rect b="b" l="l" r="r" t="t"/>
              <a:pathLst>
                <a:path extrusionOk="0" h="1419" w="1404">
                  <a:moveTo>
                    <a:pt x="756" y="148"/>
                  </a:moveTo>
                  <a:cubicBezTo>
                    <a:pt x="862" y="148"/>
                    <a:pt x="967" y="178"/>
                    <a:pt x="1061" y="239"/>
                  </a:cubicBezTo>
                  <a:cubicBezTo>
                    <a:pt x="1180" y="310"/>
                    <a:pt x="1275" y="417"/>
                    <a:pt x="1323" y="548"/>
                  </a:cubicBezTo>
                  <a:cubicBezTo>
                    <a:pt x="1366" y="610"/>
                    <a:pt x="1378" y="658"/>
                    <a:pt x="1381" y="679"/>
                  </a:cubicBezTo>
                  <a:lnTo>
                    <a:pt x="1381" y="679"/>
                  </a:lnTo>
                  <a:cubicBezTo>
                    <a:pt x="1370" y="683"/>
                    <a:pt x="1369" y="742"/>
                    <a:pt x="1334" y="834"/>
                  </a:cubicBezTo>
                  <a:cubicBezTo>
                    <a:pt x="1311" y="965"/>
                    <a:pt x="1227" y="1084"/>
                    <a:pt x="1120" y="1167"/>
                  </a:cubicBezTo>
                  <a:cubicBezTo>
                    <a:pt x="1011" y="1252"/>
                    <a:pt x="877" y="1300"/>
                    <a:pt x="741" y="1300"/>
                  </a:cubicBezTo>
                  <a:cubicBezTo>
                    <a:pt x="685" y="1300"/>
                    <a:pt x="628" y="1292"/>
                    <a:pt x="572" y="1275"/>
                  </a:cubicBezTo>
                  <a:cubicBezTo>
                    <a:pt x="430" y="1215"/>
                    <a:pt x="299" y="1108"/>
                    <a:pt x="239" y="965"/>
                  </a:cubicBezTo>
                  <a:cubicBezTo>
                    <a:pt x="96" y="679"/>
                    <a:pt x="227" y="334"/>
                    <a:pt x="513" y="203"/>
                  </a:cubicBezTo>
                  <a:cubicBezTo>
                    <a:pt x="591" y="166"/>
                    <a:pt x="674" y="148"/>
                    <a:pt x="756" y="148"/>
                  </a:cubicBezTo>
                  <a:close/>
                  <a:moveTo>
                    <a:pt x="718" y="0"/>
                  </a:moveTo>
                  <a:cubicBezTo>
                    <a:pt x="629" y="0"/>
                    <a:pt x="540" y="16"/>
                    <a:pt x="453" y="48"/>
                  </a:cubicBezTo>
                  <a:cubicBezTo>
                    <a:pt x="168" y="167"/>
                    <a:pt x="1" y="453"/>
                    <a:pt x="25" y="763"/>
                  </a:cubicBezTo>
                  <a:cubicBezTo>
                    <a:pt x="37" y="1060"/>
                    <a:pt x="251" y="1310"/>
                    <a:pt x="537" y="1394"/>
                  </a:cubicBezTo>
                  <a:cubicBezTo>
                    <a:pt x="599" y="1410"/>
                    <a:pt x="662" y="1418"/>
                    <a:pt x="726" y="1418"/>
                  </a:cubicBezTo>
                  <a:cubicBezTo>
                    <a:pt x="894" y="1418"/>
                    <a:pt x="1062" y="1360"/>
                    <a:pt x="1192" y="1239"/>
                  </a:cubicBezTo>
                  <a:cubicBezTo>
                    <a:pt x="1299" y="1144"/>
                    <a:pt x="1370" y="1001"/>
                    <a:pt x="1394" y="846"/>
                  </a:cubicBezTo>
                  <a:cubicBezTo>
                    <a:pt x="1404" y="758"/>
                    <a:pt x="1389" y="702"/>
                    <a:pt x="1384" y="685"/>
                  </a:cubicBezTo>
                  <a:lnTo>
                    <a:pt x="1384" y="685"/>
                  </a:lnTo>
                  <a:cubicBezTo>
                    <a:pt x="1389" y="666"/>
                    <a:pt x="1399" y="603"/>
                    <a:pt x="1370" y="477"/>
                  </a:cubicBezTo>
                  <a:cubicBezTo>
                    <a:pt x="1334" y="334"/>
                    <a:pt x="1239" y="215"/>
                    <a:pt x="1120" y="132"/>
                  </a:cubicBezTo>
                  <a:cubicBezTo>
                    <a:pt x="1002" y="43"/>
                    <a:pt x="861" y="0"/>
                    <a:pt x="718"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flipH="1">
              <a:off x="4471994" y="4743105"/>
              <a:ext cx="9104" cy="11827"/>
            </a:xfrm>
            <a:custGeom>
              <a:rect b="b" l="l" r="r" t="t"/>
              <a:pathLst>
                <a:path extrusionOk="0" h="543" w="418">
                  <a:moveTo>
                    <a:pt x="368" y="0"/>
                  </a:moveTo>
                  <a:cubicBezTo>
                    <a:pt x="322" y="0"/>
                    <a:pt x="217" y="91"/>
                    <a:pt x="132" y="230"/>
                  </a:cubicBezTo>
                  <a:cubicBezTo>
                    <a:pt x="36" y="373"/>
                    <a:pt x="1" y="540"/>
                    <a:pt x="36" y="540"/>
                  </a:cubicBezTo>
                  <a:cubicBezTo>
                    <a:pt x="39" y="542"/>
                    <a:pt x="43" y="543"/>
                    <a:pt x="47" y="543"/>
                  </a:cubicBezTo>
                  <a:cubicBezTo>
                    <a:pt x="86" y="543"/>
                    <a:pt x="164" y="432"/>
                    <a:pt x="251" y="302"/>
                  </a:cubicBezTo>
                  <a:cubicBezTo>
                    <a:pt x="346" y="159"/>
                    <a:pt x="417" y="28"/>
                    <a:pt x="382" y="4"/>
                  </a:cubicBezTo>
                  <a:cubicBezTo>
                    <a:pt x="378" y="2"/>
                    <a:pt x="373" y="0"/>
                    <a:pt x="368"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flipH="1">
              <a:off x="4469402" y="4744020"/>
              <a:ext cx="14549" cy="10258"/>
            </a:xfrm>
            <a:custGeom>
              <a:rect b="b" l="l" r="r" t="t"/>
              <a:pathLst>
                <a:path extrusionOk="0" h="471" w="668">
                  <a:moveTo>
                    <a:pt x="48" y="0"/>
                  </a:moveTo>
                  <a:cubicBezTo>
                    <a:pt x="37" y="0"/>
                    <a:pt x="29" y="3"/>
                    <a:pt x="24" y="10"/>
                  </a:cubicBezTo>
                  <a:cubicBezTo>
                    <a:pt x="1" y="33"/>
                    <a:pt x="120" y="164"/>
                    <a:pt x="286" y="295"/>
                  </a:cubicBezTo>
                  <a:cubicBezTo>
                    <a:pt x="437" y="395"/>
                    <a:pt x="570" y="470"/>
                    <a:pt x="623" y="470"/>
                  </a:cubicBezTo>
                  <a:cubicBezTo>
                    <a:pt x="633" y="470"/>
                    <a:pt x="640" y="468"/>
                    <a:pt x="644" y="462"/>
                  </a:cubicBezTo>
                  <a:cubicBezTo>
                    <a:pt x="667" y="426"/>
                    <a:pt x="548" y="295"/>
                    <a:pt x="382" y="176"/>
                  </a:cubicBezTo>
                  <a:cubicBezTo>
                    <a:pt x="234" y="68"/>
                    <a:pt x="103" y="0"/>
                    <a:pt x="48"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flipH="1">
              <a:off x="4457728" y="4728055"/>
              <a:ext cx="26484" cy="17489"/>
            </a:xfrm>
            <a:custGeom>
              <a:rect b="b" l="l" r="r" t="t"/>
              <a:pathLst>
                <a:path extrusionOk="0" h="803" w="1216">
                  <a:moveTo>
                    <a:pt x="399" y="1"/>
                  </a:moveTo>
                  <a:cubicBezTo>
                    <a:pt x="342" y="1"/>
                    <a:pt x="284" y="6"/>
                    <a:pt x="227" y="16"/>
                  </a:cubicBezTo>
                  <a:cubicBezTo>
                    <a:pt x="84" y="52"/>
                    <a:pt x="1" y="100"/>
                    <a:pt x="13" y="135"/>
                  </a:cubicBezTo>
                  <a:cubicBezTo>
                    <a:pt x="17" y="143"/>
                    <a:pt x="28" y="146"/>
                    <a:pt x="47" y="146"/>
                  </a:cubicBezTo>
                  <a:cubicBezTo>
                    <a:pt x="85" y="146"/>
                    <a:pt x="151" y="135"/>
                    <a:pt x="239" y="135"/>
                  </a:cubicBezTo>
                  <a:cubicBezTo>
                    <a:pt x="261" y="134"/>
                    <a:pt x="283" y="133"/>
                    <a:pt x="305" y="133"/>
                  </a:cubicBezTo>
                  <a:cubicBezTo>
                    <a:pt x="459" y="133"/>
                    <a:pt x="603" y="170"/>
                    <a:pt x="739" y="243"/>
                  </a:cubicBezTo>
                  <a:cubicBezTo>
                    <a:pt x="882" y="326"/>
                    <a:pt x="1001" y="445"/>
                    <a:pt x="1084" y="600"/>
                  </a:cubicBezTo>
                  <a:cubicBezTo>
                    <a:pt x="1156" y="719"/>
                    <a:pt x="1167" y="802"/>
                    <a:pt x="1191" y="802"/>
                  </a:cubicBezTo>
                  <a:cubicBezTo>
                    <a:pt x="1191" y="802"/>
                    <a:pt x="1215" y="707"/>
                    <a:pt x="1156" y="564"/>
                  </a:cubicBezTo>
                  <a:cubicBezTo>
                    <a:pt x="1096" y="374"/>
                    <a:pt x="977" y="207"/>
                    <a:pt x="810" y="112"/>
                  </a:cubicBezTo>
                  <a:cubicBezTo>
                    <a:pt x="682" y="35"/>
                    <a:pt x="542" y="1"/>
                    <a:pt x="399"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flipH="1">
              <a:off x="4459296" y="4724200"/>
              <a:ext cx="12981" cy="6752"/>
            </a:xfrm>
            <a:custGeom>
              <a:rect b="b" l="l" r="r" t="t"/>
              <a:pathLst>
                <a:path extrusionOk="0" h="310" w="596">
                  <a:moveTo>
                    <a:pt x="90" y="0"/>
                  </a:moveTo>
                  <a:cubicBezTo>
                    <a:pt x="43" y="0"/>
                    <a:pt x="12" y="11"/>
                    <a:pt x="12" y="27"/>
                  </a:cubicBezTo>
                  <a:cubicBezTo>
                    <a:pt x="0" y="62"/>
                    <a:pt x="131" y="122"/>
                    <a:pt x="274" y="193"/>
                  </a:cubicBezTo>
                  <a:cubicBezTo>
                    <a:pt x="391" y="252"/>
                    <a:pt x="492" y="310"/>
                    <a:pt x="538" y="310"/>
                  </a:cubicBezTo>
                  <a:cubicBezTo>
                    <a:pt x="548" y="310"/>
                    <a:pt x="556" y="307"/>
                    <a:pt x="560" y="300"/>
                  </a:cubicBezTo>
                  <a:cubicBezTo>
                    <a:pt x="596" y="277"/>
                    <a:pt x="500" y="158"/>
                    <a:pt x="334" y="74"/>
                  </a:cubicBezTo>
                  <a:cubicBezTo>
                    <a:pt x="245" y="20"/>
                    <a:pt x="153" y="0"/>
                    <a:pt x="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flipH="1">
              <a:off x="4424144" y="4662737"/>
              <a:ext cx="274864" cy="61115"/>
            </a:xfrm>
            <a:custGeom>
              <a:rect b="b" l="l" r="r" t="t"/>
              <a:pathLst>
                <a:path extrusionOk="0" h="2806" w="12620">
                  <a:moveTo>
                    <a:pt x="12139" y="0"/>
                  </a:moveTo>
                  <a:cubicBezTo>
                    <a:pt x="12123" y="0"/>
                    <a:pt x="12106" y="1"/>
                    <a:pt x="12089" y="3"/>
                  </a:cubicBezTo>
                  <a:lnTo>
                    <a:pt x="12101" y="3"/>
                  </a:lnTo>
                  <a:cubicBezTo>
                    <a:pt x="11125" y="51"/>
                    <a:pt x="10172" y="194"/>
                    <a:pt x="9232" y="455"/>
                  </a:cubicBezTo>
                  <a:cubicBezTo>
                    <a:pt x="8303" y="777"/>
                    <a:pt x="7410" y="1134"/>
                    <a:pt x="6457" y="1384"/>
                  </a:cubicBezTo>
                  <a:cubicBezTo>
                    <a:pt x="5529" y="1634"/>
                    <a:pt x="4576" y="1801"/>
                    <a:pt x="3624" y="1896"/>
                  </a:cubicBezTo>
                  <a:cubicBezTo>
                    <a:pt x="3446" y="1912"/>
                    <a:pt x="3262" y="1921"/>
                    <a:pt x="3075" y="1921"/>
                  </a:cubicBezTo>
                  <a:cubicBezTo>
                    <a:pt x="2265" y="1921"/>
                    <a:pt x="1407" y="1752"/>
                    <a:pt x="778" y="1229"/>
                  </a:cubicBezTo>
                  <a:cubicBezTo>
                    <a:pt x="701" y="1161"/>
                    <a:pt x="621" y="1132"/>
                    <a:pt x="547" y="1132"/>
                  </a:cubicBezTo>
                  <a:cubicBezTo>
                    <a:pt x="232" y="1132"/>
                    <a:pt x="1" y="1650"/>
                    <a:pt x="338" y="1920"/>
                  </a:cubicBezTo>
                  <a:cubicBezTo>
                    <a:pt x="1041" y="2497"/>
                    <a:pt x="1910" y="2806"/>
                    <a:pt x="2808" y="2806"/>
                  </a:cubicBezTo>
                  <a:cubicBezTo>
                    <a:pt x="2928" y="2806"/>
                    <a:pt x="3050" y="2800"/>
                    <a:pt x="3171" y="2789"/>
                  </a:cubicBezTo>
                  <a:cubicBezTo>
                    <a:pt x="4195" y="2730"/>
                    <a:pt x="5207" y="2575"/>
                    <a:pt x="6196" y="2325"/>
                  </a:cubicBezTo>
                  <a:cubicBezTo>
                    <a:pt x="7184" y="2099"/>
                    <a:pt x="8148" y="1789"/>
                    <a:pt x="9089" y="1420"/>
                  </a:cubicBezTo>
                  <a:cubicBezTo>
                    <a:pt x="10077" y="1039"/>
                    <a:pt x="11089" y="979"/>
                    <a:pt x="12113" y="872"/>
                  </a:cubicBezTo>
                  <a:cubicBezTo>
                    <a:pt x="12619" y="815"/>
                    <a:pt x="12614" y="0"/>
                    <a:pt x="121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flipH="1">
              <a:off x="4425842" y="4662584"/>
              <a:ext cx="270747" cy="63118"/>
            </a:xfrm>
            <a:custGeom>
              <a:rect b="b" l="l" r="r" t="t"/>
              <a:pathLst>
                <a:path extrusionOk="0" h="2898" w="12431">
                  <a:moveTo>
                    <a:pt x="12056" y="1"/>
                  </a:moveTo>
                  <a:cubicBezTo>
                    <a:pt x="12034" y="1"/>
                    <a:pt x="12012" y="4"/>
                    <a:pt x="11990" y="10"/>
                  </a:cubicBezTo>
                  <a:cubicBezTo>
                    <a:pt x="12073" y="34"/>
                    <a:pt x="12157" y="81"/>
                    <a:pt x="12216" y="141"/>
                  </a:cubicBezTo>
                  <a:cubicBezTo>
                    <a:pt x="12288" y="212"/>
                    <a:pt x="12347" y="308"/>
                    <a:pt x="12347" y="415"/>
                  </a:cubicBezTo>
                  <a:cubicBezTo>
                    <a:pt x="12359" y="570"/>
                    <a:pt x="12312" y="713"/>
                    <a:pt x="12192" y="808"/>
                  </a:cubicBezTo>
                  <a:cubicBezTo>
                    <a:pt x="12073" y="927"/>
                    <a:pt x="11883" y="903"/>
                    <a:pt x="11680" y="927"/>
                  </a:cubicBezTo>
                  <a:lnTo>
                    <a:pt x="11026" y="986"/>
                  </a:lnTo>
                  <a:cubicBezTo>
                    <a:pt x="10478" y="1034"/>
                    <a:pt x="9954" y="1129"/>
                    <a:pt x="9430" y="1272"/>
                  </a:cubicBezTo>
                  <a:cubicBezTo>
                    <a:pt x="9133" y="1344"/>
                    <a:pt x="8835" y="1463"/>
                    <a:pt x="8525" y="1582"/>
                  </a:cubicBezTo>
                  <a:cubicBezTo>
                    <a:pt x="8216" y="1701"/>
                    <a:pt x="7894" y="1808"/>
                    <a:pt x="7561" y="1915"/>
                  </a:cubicBezTo>
                  <a:cubicBezTo>
                    <a:pt x="6847" y="2141"/>
                    <a:pt x="6120" y="2332"/>
                    <a:pt x="5382" y="2475"/>
                  </a:cubicBezTo>
                  <a:cubicBezTo>
                    <a:pt x="4584" y="2641"/>
                    <a:pt x="3763" y="2748"/>
                    <a:pt x="2941" y="2784"/>
                  </a:cubicBezTo>
                  <a:cubicBezTo>
                    <a:pt x="2870" y="2788"/>
                    <a:pt x="2800" y="2790"/>
                    <a:pt x="2729" y="2790"/>
                  </a:cubicBezTo>
                  <a:cubicBezTo>
                    <a:pt x="1923" y="2790"/>
                    <a:pt x="1145" y="2541"/>
                    <a:pt x="477" y="2070"/>
                  </a:cubicBezTo>
                  <a:cubicBezTo>
                    <a:pt x="393" y="2010"/>
                    <a:pt x="298" y="1939"/>
                    <a:pt x="227" y="1867"/>
                  </a:cubicBezTo>
                  <a:cubicBezTo>
                    <a:pt x="155" y="1796"/>
                    <a:pt x="120" y="1701"/>
                    <a:pt x="131" y="1605"/>
                  </a:cubicBezTo>
                  <a:cubicBezTo>
                    <a:pt x="131" y="1414"/>
                    <a:pt x="274" y="1241"/>
                    <a:pt x="424" y="1241"/>
                  </a:cubicBezTo>
                  <a:cubicBezTo>
                    <a:pt x="442" y="1241"/>
                    <a:pt x="459" y="1243"/>
                    <a:pt x="477" y="1248"/>
                  </a:cubicBezTo>
                  <a:cubicBezTo>
                    <a:pt x="524" y="1260"/>
                    <a:pt x="572" y="1284"/>
                    <a:pt x="608" y="1308"/>
                  </a:cubicBezTo>
                  <a:lnTo>
                    <a:pt x="739" y="1415"/>
                  </a:lnTo>
                  <a:cubicBezTo>
                    <a:pt x="822" y="1486"/>
                    <a:pt x="917" y="1546"/>
                    <a:pt x="1024" y="1594"/>
                  </a:cubicBezTo>
                  <a:cubicBezTo>
                    <a:pt x="1215" y="1701"/>
                    <a:pt x="1417" y="1784"/>
                    <a:pt x="1632" y="1844"/>
                  </a:cubicBezTo>
                  <a:cubicBezTo>
                    <a:pt x="2090" y="1958"/>
                    <a:pt x="2561" y="2016"/>
                    <a:pt x="3034" y="2016"/>
                  </a:cubicBezTo>
                  <a:cubicBezTo>
                    <a:pt x="3395" y="2016"/>
                    <a:pt x="3759" y="1982"/>
                    <a:pt x="4120" y="1915"/>
                  </a:cubicBezTo>
                  <a:cubicBezTo>
                    <a:pt x="4858" y="1820"/>
                    <a:pt x="5596" y="1665"/>
                    <a:pt x="6323" y="1475"/>
                  </a:cubicBezTo>
                  <a:cubicBezTo>
                    <a:pt x="7013" y="1296"/>
                    <a:pt x="7632" y="1070"/>
                    <a:pt x="8204" y="855"/>
                  </a:cubicBezTo>
                  <a:cubicBezTo>
                    <a:pt x="8704" y="665"/>
                    <a:pt x="9216" y="486"/>
                    <a:pt x="9740" y="355"/>
                  </a:cubicBezTo>
                  <a:cubicBezTo>
                    <a:pt x="10133" y="272"/>
                    <a:pt x="10537" y="201"/>
                    <a:pt x="10942" y="165"/>
                  </a:cubicBezTo>
                  <a:lnTo>
                    <a:pt x="11704" y="81"/>
                  </a:lnTo>
                  <a:lnTo>
                    <a:pt x="11907" y="46"/>
                  </a:lnTo>
                  <a:lnTo>
                    <a:pt x="11704" y="46"/>
                  </a:lnTo>
                  <a:lnTo>
                    <a:pt x="10930" y="105"/>
                  </a:lnTo>
                  <a:cubicBezTo>
                    <a:pt x="10526" y="141"/>
                    <a:pt x="10121" y="201"/>
                    <a:pt x="9728" y="272"/>
                  </a:cubicBezTo>
                  <a:cubicBezTo>
                    <a:pt x="9192" y="403"/>
                    <a:pt x="8680" y="570"/>
                    <a:pt x="8168" y="772"/>
                  </a:cubicBezTo>
                  <a:cubicBezTo>
                    <a:pt x="7609" y="974"/>
                    <a:pt x="6978" y="1189"/>
                    <a:pt x="6299" y="1367"/>
                  </a:cubicBezTo>
                  <a:cubicBezTo>
                    <a:pt x="5573" y="1546"/>
                    <a:pt x="4846" y="1689"/>
                    <a:pt x="4096" y="1784"/>
                  </a:cubicBezTo>
                  <a:cubicBezTo>
                    <a:pt x="3751" y="1851"/>
                    <a:pt x="3400" y="1885"/>
                    <a:pt x="3050" y="1885"/>
                  </a:cubicBezTo>
                  <a:cubicBezTo>
                    <a:pt x="2591" y="1885"/>
                    <a:pt x="2131" y="1827"/>
                    <a:pt x="1679" y="1713"/>
                  </a:cubicBezTo>
                  <a:cubicBezTo>
                    <a:pt x="1477" y="1653"/>
                    <a:pt x="1286" y="1570"/>
                    <a:pt x="1096" y="1475"/>
                  </a:cubicBezTo>
                  <a:cubicBezTo>
                    <a:pt x="1001" y="1415"/>
                    <a:pt x="917" y="1367"/>
                    <a:pt x="834" y="1296"/>
                  </a:cubicBezTo>
                  <a:lnTo>
                    <a:pt x="703" y="1201"/>
                  </a:lnTo>
                  <a:cubicBezTo>
                    <a:pt x="655" y="1153"/>
                    <a:pt x="596" y="1129"/>
                    <a:pt x="536" y="1105"/>
                  </a:cubicBezTo>
                  <a:cubicBezTo>
                    <a:pt x="514" y="1101"/>
                    <a:pt x="491" y="1099"/>
                    <a:pt x="468" y="1099"/>
                  </a:cubicBezTo>
                  <a:cubicBezTo>
                    <a:pt x="358" y="1099"/>
                    <a:pt x="248" y="1146"/>
                    <a:pt x="179" y="1224"/>
                  </a:cubicBezTo>
                  <a:cubicBezTo>
                    <a:pt x="84" y="1320"/>
                    <a:pt x="24" y="1439"/>
                    <a:pt x="12" y="1582"/>
                  </a:cubicBezTo>
                  <a:cubicBezTo>
                    <a:pt x="0" y="1713"/>
                    <a:pt x="48" y="1856"/>
                    <a:pt x="143" y="1951"/>
                  </a:cubicBezTo>
                  <a:cubicBezTo>
                    <a:pt x="227" y="2034"/>
                    <a:pt x="322" y="2106"/>
                    <a:pt x="417" y="2177"/>
                  </a:cubicBezTo>
                  <a:cubicBezTo>
                    <a:pt x="1107" y="2648"/>
                    <a:pt x="1918" y="2897"/>
                    <a:pt x="2747" y="2897"/>
                  </a:cubicBezTo>
                  <a:cubicBezTo>
                    <a:pt x="2820" y="2897"/>
                    <a:pt x="2892" y="2895"/>
                    <a:pt x="2965" y="2891"/>
                  </a:cubicBezTo>
                  <a:cubicBezTo>
                    <a:pt x="3787" y="2844"/>
                    <a:pt x="4608" y="2737"/>
                    <a:pt x="5430" y="2570"/>
                  </a:cubicBezTo>
                  <a:cubicBezTo>
                    <a:pt x="6168" y="2415"/>
                    <a:pt x="6894" y="2225"/>
                    <a:pt x="7609" y="1998"/>
                  </a:cubicBezTo>
                  <a:cubicBezTo>
                    <a:pt x="7954" y="1867"/>
                    <a:pt x="8263" y="1760"/>
                    <a:pt x="8585" y="1641"/>
                  </a:cubicBezTo>
                  <a:cubicBezTo>
                    <a:pt x="8894" y="1522"/>
                    <a:pt x="9180" y="1403"/>
                    <a:pt x="9466" y="1320"/>
                  </a:cubicBezTo>
                  <a:cubicBezTo>
                    <a:pt x="9990" y="1177"/>
                    <a:pt x="10514" y="1082"/>
                    <a:pt x="11049" y="1022"/>
                  </a:cubicBezTo>
                  <a:lnTo>
                    <a:pt x="11704" y="951"/>
                  </a:lnTo>
                  <a:lnTo>
                    <a:pt x="11990" y="915"/>
                  </a:lnTo>
                  <a:cubicBezTo>
                    <a:pt x="12085" y="903"/>
                    <a:pt x="12181" y="867"/>
                    <a:pt x="12252" y="808"/>
                  </a:cubicBezTo>
                  <a:cubicBezTo>
                    <a:pt x="12371" y="689"/>
                    <a:pt x="12431" y="522"/>
                    <a:pt x="12407" y="355"/>
                  </a:cubicBezTo>
                  <a:cubicBezTo>
                    <a:pt x="12395" y="236"/>
                    <a:pt x="12335" y="129"/>
                    <a:pt x="12240" y="70"/>
                  </a:cubicBezTo>
                  <a:cubicBezTo>
                    <a:pt x="12187" y="25"/>
                    <a:pt x="12121" y="1"/>
                    <a:pt x="1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flipH="1">
              <a:off x="4602173" y="4627475"/>
              <a:ext cx="16095" cy="21083"/>
            </a:xfrm>
            <a:custGeom>
              <a:rect b="b" l="l" r="r" t="t"/>
              <a:pathLst>
                <a:path extrusionOk="0" h="968" w="739">
                  <a:moveTo>
                    <a:pt x="47" y="1"/>
                  </a:moveTo>
                  <a:cubicBezTo>
                    <a:pt x="43" y="1"/>
                    <a:pt x="39" y="1"/>
                    <a:pt x="36" y="3"/>
                  </a:cubicBezTo>
                  <a:cubicBezTo>
                    <a:pt x="0" y="39"/>
                    <a:pt x="179" y="241"/>
                    <a:pt x="357" y="503"/>
                  </a:cubicBezTo>
                  <a:cubicBezTo>
                    <a:pt x="531" y="747"/>
                    <a:pt x="660" y="968"/>
                    <a:pt x="700" y="968"/>
                  </a:cubicBezTo>
                  <a:cubicBezTo>
                    <a:pt x="701" y="968"/>
                    <a:pt x="702" y="968"/>
                    <a:pt x="703" y="967"/>
                  </a:cubicBezTo>
                  <a:cubicBezTo>
                    <a:pt x="738" y="955"/>
                    <a:pt x="655" y="693"/>
                    <a:pt x="476" y="420"/>
                  </a:cubicBezTo>
                  <a:cubicBezTo>
                    <a:pt x="298" y="163"/>
                    <a:pt x="109"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flipH="1">
              <a:off x="4571572" y="4613165"/>
              <a:ext cx="20778" cy="17533"/>
            </a:xfrm>
            <a:custGeom>
              <a:rect b="b" l="l" r="r" t="t"/>
              <a:pathLst>
                <a:path extrusionOk="0" h="805" w="954">
                  <a:moveTo>
                    <a:pt x="31" y="1"/>
                  </a:moveTo>
                  <a:cubicBezTo>
                    <a:pt x="22" y="1"/>
                    <a:pt x="16" y="2"/>
                    <a:pt x="13" y="5"/>
                  </a:cubicBezTo>
                  <a:cubicBezTo>
                    <a:pt x="1" y="41"/>
                    <a:pt x="227" y="172"/>
                    <a:pt x="477" y="398"/>
                  </a:cubicBezTo>
                  <a:cubicBezTo>
                    <a:pt x="714" y="601"/>
                    <a:pt x="866" y="804"/>
                    <a:pt x="911" y="804"/>
                  </a:cubicBezTo>
                  <a:cubicBezTo>
                    <a:pt x="914" y="804"/>
                    <a:pt x="916" y="804"/>
                    <a:pt x="918" y="803"/>
                  </a:cubicBezTo>
                  <a:cubicBezTo>
                    <a:pt x="953" y="791"/>
                    <a:pt x="846" y="517"/>
                    <a:pt x="572" y="291"/>
                  </a:cubicBezTo>
                  <a:cubicBezTo>
                    <a:pt x="342" y="81"/>
                    <a:pt x="102" y="1"/>
                    <a:pt x="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flipH="1">
              <a:off x="4546416" y="4585243"/>
              <a:ext cx="26223" cy="12480"/>
            </a:xfrm>
            <a:custGeom>
              <a:rect b="b" l="l" r="r" t="t"/>
              <a:pathLst>
                <a:path extrusionOk="0" h="573" w="1204">
                  <a:moveTo>
                    <a:pt x="250" y="0"/>
                  </a:moveTo>
                  <a:cubicBezTo>
                    <a:pt x="167" y="0"/>
                    <a:pt x="83" y="12"/>
                    <a:pt x="1" y="37"/>
                  </a:cubicBezTo>
                  <a:cubicBezTo>
                    <a:pt x="1" y="84"/>
                    <a:pt x="298" y="96"/>
                    <a:pt x="632" y="251"/>
                  </a:cubicBezTo>
                  <a:cubicBezTo>
                    <a:pt x="763" y="323"/>
                    <a:pt x="906" y="394"/>
                    <a:pt x="1025" y="489"/>
                  </a:cubicBezTo>
                  <a:lnTo>
                    <a:pt x="1144" y="573"/>
                  </a:lnTo>
                  <a:lnTo>
                    <a:pt x="1179" y="573"/>
                  </a:lnTo>
                  <a:cubicBezTo>
                    <a:pt x="1203" y="573"/>
                    <a:pt x="1203" y="537"/>
                    <a:pt x="1203" y="537"/>
                  </a:cubicBezTo>
                  <a:lnTo>
                    <a:pt x="1179" y="537"/>
                  </a:lnTo>
                  <a:cubicBezTo>
                    <a:pt x="1191" y="537"/>
                    <a:pt x="1179" y="549"/>
                    <a:pt x="1179" y="549"/>
                  </a:cubicBezTo>
                  <a:lnTo>
                    <a:pt x="1179" y="537"/>
                  </a:lnTo>
                  <a:cubicBezTo>
                    <a:pt x="1156" y="489"/>
                    <a:pt x="1120" y="454"/>
                    <a:pt x="1084" y="418"/>
                  </a:cubicBezTo>
                  <a:cubicBezTo>
                    <a:pt x="977" y="287"/>
                    <a:pt x="846" y="192"/>
                    <a:pt x="691" y="120"/>
                  </a:cubicBezTo>
                  <a:cubicBezTo>
                    <a:pt x="559" y="42"/>
                    <a:pt x="406"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flipH="1">
              <a:off x="4537356" y="4556624"/>
              <a:ext cx="29839" cy="4334"/>
            </a:xfrm>
            <a:custGeom>
              <a:rect b="b" l="l" r="r" t="t"/>
              <a:pathLst>
                <a:path extrusionOk="0" h="199" w="1370">
                  <a:moveTo>
                    <a:pt x="585" y="0"/>
                  </a:moveTo>
                  <a:cubicBezTo>
                    <a:pt x="374" y="0"/>
                    <a:pt x="174" y="62"/>
                    <a:pt x="1" y="184"/>
                  </a:cubicBezTo>
                  <a:cubicBezTo>
                    <a:pt x="3" y="195"/>
                    <a:pt x="21" y="199"/>
                    <a:pt x="50" y="199"/>
                  </a:cubicBezTo>
                  <a:cubicBezTo>
                    <a:pt x="153" y="199"/>
                    <a:pt x="404" y="148"/>
                    <a:pt x="691" y="148"/>
                  </a:cubicBezTo>
                  <a:cubicBezTo>
                    <a:pt x="978" y="148"/>
                    <a:pt x="1229" y="199"/>
                    <a:pt x="1327" y="199"/>
                  </a:cubicBezTo>
                  <a:cubicBezTo>
                    <a:pt x="1355" y="199"/>
                    <a:pt x="1370" y="195"/>
                    <a:pt x="1370" y="184"/>
                  </a:cubicBezTo>
                  <a:cubicBezTo>
                    <a:pt x="1207" y="62"/>
                    <a:pt x="1000" y="0"/>
                    <a:pt x="794" y="0"/>
                  </a:cubicBezTo>
                  <a:cubicBezTo>
                    <a:pt x="760" y="0"/>
                    <a:pt x="725" y="2"/>
                    <a:pt x="691" y="5"/>
                  </a:cubicBezTo>
                  <a:cubicBezTo>
                    <a:pt x="656" y="2"/>
                    <a:pt x="620" y="0"/>
                    <a:pt x="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flipH="1">
              <a:off x="4565365" y="4532231"/>
              <a:ext cx="42275" cy="27377"/>
            </a:xfrm>
            <a:custGeom>
              <a:rect b="b" l="l" r="r" t="t"/>
              <a:pathLst>
                <a:path extrusionOk="0" h="1257" w="1941">
                  <a:moveTo>
                    <a:pt x="315" y="164"/>
                  </a:moveTo>
                  <a:cubicBezTo>
                    <a:pt x="417" y="164"/>
                    <a:pt x="515" y="186"/>
                    <a:pt x="619" y="221"/>
                  </a:cubicBezTo>
                  <a:cubicBezTo>
                    <a:pt x="750" y="244"/>
                    <a:pt x="893" y="280"/>
                    <a:pt x="1024" y="328"/>
                  </a:cubicBezTo>
                  <a:cubicBezTo>
                    <a:pt x="1239" y="399"/>
                    <a:pt x="1453" y="518"/>
                    <a:pt x="1620" y="685"/>
                  </a:cubicBezTo>
                  <a:cubicBezTo>
                    <a:pt x="1734" y="809"/>
                    <a:pt x="1825" y="963"/>
                    <a:pt x="1882" y="1129"/>
                  </a:cubicBezTo>
                  <a:lnTo>
                    <a:pt x="1882" y="1129"/>
                  </a:lnTo>
                  <a:cubicBezTo>
                    <a:pt x="1825" y="1112"/>
                    <a:pt x="1571" y="1101"/>
                    <a:pt x="1215" y="1006"/>
                  </a:cubicBezTo>
                  <a:cubicBezTo>
                    <a:pt x="989" y="923"/>
                    <a:pt x="774" y="816"/>
                    <a:pt x="584" y="685"/>
                  </a:cubicBezTo>
                  <a:cubicBezTo>
                    <a:pt x="465" y="613"/>
                    <a:pt x="357" y="518"/>
                    <a:pt x="262" y="423"/>
                  </a:cubicBezTo>
                  <a:cubicBezTo>
                    <a:pt x="203" y="375"/>
                    <a:pt x="167" y="328"/>
                    <a:pt x="143" y="268"/>
                  </a:cubicBezTo>
                  <a:cubicBezTo>
                    <a:pt x="131" y="221"/>
                    <a:pt x="155" y="185"/>
                    <a:pt x="203" y="173"/>
                  </a:cubicBezTo>
                  <a:cubicBezTo>
                    <a:pt x="241" y="167"/>
                    <a:pt x="278" y="164"/>
                    <a:pt x="315" y="164"/>
                  </a:cubicBezTo>
                  <a:close/>
                  <a:moveTo>
                    <a:pt x="288" y="0"/>
                  </a:moveTo>
                  <a:cubicBezTo>
                    <a:pt x="241" y="0"/>
                    <a:pt x="197" y="6"/>
                    <a:pt x="155" y="18"/>
                  </a:cubicBezTo>
                  <a:cubicBezTo>
                    <a:pt x="96" y="42"/>
                    <a:pt x="60" y="78"/>
                    <a:pt x="24" y="125"/>
                  </a:cubicBezTo>
                  <a:cubicBezTo>
                    <a:pt x="0" y="185"/>
                    <a:pt x="0" y="244"/>
                    <a:pt x="24" y="292"/>
                  </a:cubicBezTo>
                  <a:cubicBezTo>
                    <a:pt x="60" y="375"/>
                    <a:pt x="107" y="459"/>
                    <a:pt x="179" y="506"/>
                  </a:cubicBezTo>
                  <a:cubicBezTo>
                    <a:pt x="286" y="613"/>
                    <a:pt x="405" y="709"/>
                    <a:pt x="536" y="780"/>
                  </a:cubicBezTo>
                  <a:cubicBezTo>
                    <a:pt x="750" y="923"/>
                    <a:pt x="977" y="1018"/>
                    <a:pt x="1215" y="1090"/>
                  </a:cubicBezTo>
                  <a:cubicBezTo>
                    <a:pt x="1352" y="1135"/>
                    <a:pt x="1499" y="1157"/>
                    <a:pt x="1647" y="1157"/>
                  </a:cubicBezTo>
                  <a:cubicBezTo>
                    <a:pt x="1727" y="1157"/>
                    <a:pt x="1806" y="1151"/>
                    <a:pt x="1885" y="1139"/>
                  </a:cubicBezTo>
                  <a:lnTo>
                    <a:pt x="1885" y="1139"/>
                  </a:lnTo>
                  <a:cubicBezTo>
                    <a:pt x="1897" y="1177"/>
                    <a:pt x="1908" y="1217"/>
                    <a:pt x="1917" y="1256"/>
                  </a:cubicBezTo>
                  <a:cubicBezTo>
                    <a:pt x="1917" y="1256"/>
                    <a:pt x="1941" y="1185"/>
                    <a:pt x="1917" y="1066"/>
                  </a:cubicBezTo>
                  <a:cubicBezTo>
                    <a:pt x="1881" y="899"/>
                    <a:pt x="1810" y="744"/>
                    <a:pt x="1691" y="613"/>
                  </a:cubicBezTo>
                  <a:cubicBezTo>
                    <a:pt x="1524" y="423"/>
                    <a:pt x="1310" y="280"/>
                    <a:pt x="1072" y="197"/>
                  </a:cubicBezTo>
                  <a:cubicBezTo>
                    <a:pt x="929" y="137"/>
                    <a:pt x="798" y="101"/>
                    <a:pt x="643" y="66"/>
                  </a:cubicBezTo>
                  <a:lnTo>
                    <a:pt x="429" y="18"/>
                  </a:lnTo>
                  <a:cubicBezTo>
                    <a:pt x="381" y="6"/>
                    <a:pt x="334"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flipH="1">
              <a:off x="4542017" y="4510582"/>
              <a:ext cx="24132" cy="49288"/>
            </a:xfrm>
            <a:custGeom>
              <a:rect b="b" l="l" r="r" t="t"/>
              <a:pathLst>
                <a:path extrusionOk="0" h="2263" w="1108">
                  <a:moveTo>
                    <a:pt x="774" y="0"/>
                  </a:moveTo>
                  <a:cubicBezTo>
                    <a:pt x="721" y="0"/>
                    <a:pt x="667" y="12"/>
                    <a:pt x="619" y="36"/>
                  </a:cubicBezTo>
                  <a:cubicBezTo>
                    <a:pt x="548" y="83"/>
                    <a:pt x="477" y="155"/>
                    <a:pt x="417" y="226"/>
                  </a:cubicBezTo>
                  <a:cubicBezTo>
                    <a:pt x="322" y="357"/>
                    <a:pt x="250" y="488"/>
                    <a:pt x="191" y="643"/>
                  </a:cubicBezTo>
                  <a:cubicBezTo>
                    <a:pt x="96" y="893"/>
                    <a:pt x="36" y="1155"/>
                    <a:pt x="24" y="1429"/>
                  </a:cubicBezTo>
                  <a:cubicBezTo>
                    <a:pt x="0" y="1667"/>
                    <a:pt x="0" y="1917"/>
                    <a:pt x="48" y="2155"/>
                  </a:cubicBezTo>
                  <a:cubicBezTo>
                    <a:pt x="84" y="1929"/>
                    <a:pt x="119" y="1691"/>
                    <a:pt x="131" y="1453"/>
                  </a:cubicBezTo>
                  <a:cubicBezTo>
                    <a:pt x="155" y="1203"/>
                    <a:pt x="215" y="953"/>
                    <a:pt x="310" y="714"/>
                  </a:cubicBezTo>
                  <a:cubicBezTo>
                    <a:pt x="369" y="583"/>
                    <a:pt x="453" y="453"/>
                    <a:pt x="536" y="333"/>
                  </a:cubicBezTo>
                  <a:cubicBezTo>
                    <a:pt x="613" y="238"/>
                    <a:pt x="720" y="150"/>
                    <a:pt x="809" y="150"/>
                  </a:cubicBezTo>
                  <a:cubicBezTo>
                    <a:pt x="830" y="150"/>
                    <a:pt x="851" y="155"/>
                    <a:pt x="869" y="167"/>
                  </a:cubicBezTo>
                  <a:cubicBezTo>
                    <a:pt x="965" y="262"/>
                    <a:pt x="1000" y="405"/>
                    <a:pt x="941" y="524"/>
                  </a:cubicBezTo>
                  <a:cubicBezTo>
                    <a:pt x="905" y="679"/>
                    <a:pt x="858" y="822"/>
                    <a:pt x="798" y="964"/>
                  </a:cubicBezTo>
                  <a:cubicBezTo>
                    <a:pt x="715" y="1203"/>
                    <a:pt x="608" y="1441"/>
                    <a:pt x="477" y="1667"/>
                  </a:cubicBezTo>
                  <a:cubicBezTo>
                    <a:pt x="250" y="2048"/>
                    <a:pt x="72" y="2250"/>
                    <a:pt x="72" y="2262"/>
                  </a:cubicBezTo>
                  <a:cubicBezTo>
                    <a:pt x="274" y="2119"/>
                    <a:pt x="441" y="1941"/>
                    <a:pt x="560" y="1726"/>
                  </a:cubicBezTo>
                  <a:cubicBezTo>
                    <a:pt x="703" y="1500"/>
                    <a:pt x="822" y="1262"/>
                    <a:pt x="917" y="1012"/>
                  </a:cubicBezTo>
                  <a:cubicBezTo>
                    <a:pt x="977" y="869"/>
                    <a:pt x="1024" y="714"/>
                    <a:pt x="1072" y="572"/>
                  </a:cubicBezTo>
                  <a:cubicBezTo>
                    <a:pt x="1108" y="476"/>
                    <a:pt x="1108" y="393"/>
                    <a:pt x="1108" y="298"/>
                  </a:cubicBezTo>
                  <a:cubicBezTo>
                    <a:pt x="1084" y="191"/>
                    <a:pt x="1024" y="95"/>
                    <a:pt x="929" y="36"/>
                  </a:cubicBezTo>
                  <a:cubicBezTo>
                    <a:pt x="881" y="12"/>
                    <a:pt x="828" y="0"/>
                    <a:pt x="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flipH="1">
              <a:off x="4441393" y="4591995"/>
              <a:ext cx="69783" cy="82742"/>
            </a:xfrm>
            <a:custGeom>
              <a:rect b="b" l="l" r="r" t="t"/>
              <a:pathLst>
                <a:path extrusionOk="0" h="3799" w="3204">
                  <a:moveTo>
                    <a:pt x="2965" y="1"/>
                  </a:moveTo>
                  <a:cubicBezTo>
                    <a:pt x="2775" y="24"/>
                    <a:pt x="2584" y="60"/>
                    <a:pt x="2394" y="120"/>
                  </a:cubicBezTo>
                  <a:cubicBezTo>
                    <a:pt x="1096" y="525"/>
                    <a:pt x="167" y="1656"/>
                    <a:pt x="12" y="2989"/>
                  </a:cubicBezTo>
                  <a:cubicBezTo>
                    <a:pt x="0" y="3192"/>
                    <a:pt x="0" y="3394"/>
                    <a:pt x="12" y="3584"/>
                  </a:cubicBezTo>
                  <a:cubicBezTo>
                    <a:pt x="24" y="3656"/>
                    <a:pt x="36" y="3727"/>
                    <a:pt x="60" y="3799"/>
                  </a:cubicBezTo>
                  <a:cubicBezTo>
                    <a:pt x="84" y="3799"/>
                    <a:pt x="48" y="3489"/>
                    <a:pt x="131" y="3001"/>
                  </a:cubicBezTo>
                  <a:cubicBezTo>
                    <a:pt x="227" y="2382"/>
                    <a:pt x="489" y="1787"/>
                    <a:pt x="893" y="1298"/>
                  </a:cubicBezTo>
                  <a:cubicBezTo>
                    <a:pt x="1310" y="810"/>
                    <a:pt x="1834" y="453"/>
                    <a:pt x="2429" y="227"/>
                  </a:cubicBezTo>
                  <a:cubicBezTo>
                    <a:pt x="2894" y="60"/>
                    <a:pt x="3203" y="48"/>
                    <a:pt x="3203" y="24"/>
                  </a:cubicBezTo>
                  <a:cubicBezTo>
                    <a:pt x="3203" y="13"/>
                    <a:pt x="3120" y="1"/>
                    <a:pt x="29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flipH="1">
              <a:off x="4612802" y="4629980"/>
              <a:ext cx="80150" cy="58240"/>
            </a:xfrm>
            <a:custGeom>
              <a:rect b="b" l="l" r="r" t="t"/>
              <a:pathLst>
                <a:path extrusionOk="0" h="2674" w="3680">
                  <a:moveTo>
                    <a:pt x="3666" y="0"/>
                  </a:moveTo>
                  <a:cubicBezTo>
                    <a:pt x="3607" y="0"/>
                    <a:pt x="3345" y="98"/>
                    <a:pt x="2929" y="150"/>
                  </a:cubicBezTo>
                  <a:cubicBezTo>
                    <a:pt x="2703" y="174"/>
                    <a:pt x="2429" y="197"/>
                    <a:pt x="2119" y="221"/>
                  </a:cubicBezTo>
                  <a:cubicBezTo>
                    <a:pt x="1774" y="245"/>
                    <a:pt x="1441" y="328"/>
                    <a:pt x="1119" y="459"/>
                  </a:cubicBezTo>
                  <a:cubicBezTo>
                    <a:pt x="786" y="590"/>
                    <a:pt x="512" y="828"/>
                    <a:pt x="322" y="1126"/>
                  </a:cubicBezTo>
                  <a:cubicBezTo>
                    <a:pt x="155" y="1364"/>
                    <a:pt x="60" y="1638"/>
                    <a:pt x="36" y="1924"/>
                  </a:cubicBezTo>
                  <a:cubicBezTo>
                    <a:pt x="0" y="2186"/>
                    <a:pt x="48" y="2448"/>
                    <a:pt x="179" y="2674"/>
                  </a:cubicBezTo>
                  <a:cubicBezTo>
                    <a:pt x="155" y="2436"/>
                    <a:pt x="155" y="2186"/>
                    <a:pt x="179" y="1936"/>
                  </a:cubicBezTo>
                  <a:cubicBezTo>
                    <a:pt x="262" y="1352"/>
                    <a:pt x="655" y="852"/>
                    <a:pt x="1203" y="626"/>
                  </a:cubicBezTo>
                  <a:cubicBezTo>
                    <a:pt x="1846" y="364"/>
                    <a:pt x="2512" y="376"/>
                    <a:pt x="2977" y="269"/>
                  </a:cubicBezTo>
                  <a:cubicBezTo>
                    <a:pt x="3227" y="245"/>
                    <a:pt x="3465" y="150"/>
                    <a:pt x="3679" y="7"/>
                  </a:cubicBezTo>
                  <a:cubicBezTo>
                    <a:pt x="3679" y="2"/>
                    <a:pt x="3675" y="0"/>
                    <a:pt x="3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flipH="1">
              <a:off x="4593875" y="3385797"/>
              <a:ext cx="131246" cy="109052"/>
            </a:xfrm>
            <a:custGeom>
              <a:rect b="b" l="l" r="r" t="t"/>
              <a:pathLst>
                <a:path extrusionOk="0" h="5007" w="6026">
                  <a:moveTo>
                    <a:pt x="4273" y="1"/>
                  </a:moveTo>
                  <a:cubicBezTo>
                    <a:pt x="3757" y="1"/>
                    <a:pt x="3270" y="286"/>
                    <a:pt x="3025" y="756"/>
                  </a:cubicBezTo>
                  <a:cubicBezTo>
                    <a:pt x="2772" y="291"/>
                    <a:pt x="2288" y="15"/>
                    <a:pt x="1776" y="15"/>
                  </a:cubicBezTo>
                  <a:cubicBezTo>
                    <a:pt x="1685" y="15"/>
                    <a:pt x="1593" y="24"/>
                    <a:pt x="1501" y="42"/>
                  </a:cubicBezTo>
                  <a:cubicBezTo>
                    <a:pt x="1144" y="113"/>
                    <a:pt x="810" y="303"/>
                    <a:pt x="572" y="589"/>
                  </a:cubicBezTo>
                  <a:cubicBezTo>
                    <a:pt x="298" y="851"/>
                    <a:pt x="132" y="1196"/>
                    <a:pt x="72" y="1566"/>
                  </a:cubicBezTo>
                  <a:cubicBezTo>
                    <a:pt x="1" y="2054"/>
                    <a:pt x="84" y="2530"/>
                    <a:pt x="310" y="2959"/>
                  </a:cubicBezTo>
                  <a:cubicBezTo>
                    <a:pt x="584" y="3387"/>
                    <a:pt x="953" y="3744"/>
                    <a:pt x="1382" y="4006"/>
                  </a:cubicBezTo>
                  <a:cubicBezTo>
                    <a:pt x="2084" y="4447"/>
                    <a:pt x="3013" y="5006"/>
                    <a:pt x="3013" y="5006"/>
                  </a:cubicBezTo>
                  <a:cubicBezTo>
                    <a:pt x="3013" y="5006"/>
                    <a:pt x="3811" y="4435"/>
                    <a:pt x="4537" y="4018"/>
                  </a:cubicBezTo>
                  <a:cubicBezTo>
                    <a:pt x="4989" y="3780"/>
                    <a:pt x="5370" y="3447"/>
                    <a:pt x="5656" y="3030"/>
                  </a:cubicBezTo>
                  <a:cubicBezTo>
                    <a:pt x="5906" y="2613"/>
                    <a:pt x="6025" y="2125"/>
                    <a:pt x="5978" y="1637"/>
                  </a:cubicBezTo>
                  <a:cubicBezTo>
                    <a:pt x="5930" y="1268"/>
                    <a:pt x="5763" y="911"/>
                    <a:pt x="5513" y="637"/>
                  </a:cubicBezTo>
                  <a:cubicBezTo>
                    <a:pt x="5275" y="351"/>
                    <a:pt x="4966" y="137"/>
                    <a:pt x="4608" y="42"/>
                  </a:cubicBezTo>
                  <a:cubicBezTo>
                    <a:pt x="4497" y="14"/>
                    <a:pt x="4384" y="1"/>
                    <a:pt x="4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77"/>
          <p:cNvGrpSpPr/>
          <p:nvPr/>
        </p:nvGrpSpPr>
        <p:grpSpPr>
          <a:xfrm>
            <a:off x="6834258" y="2707606"/>
            <a:ext cx="1157054" cy="2263922"/>
            <a:chOff x="6377058" y="2574579"/>
            <a:chExt cx="1157054" cy="2263922"/>
          </a:xfrm>
        </p:grpSpPr>
        <p:sp>
          <p:nvSpPr>
            <p:cNvPr id="2015" name="Google Shape;2015;p77"/>
            <p:cNvSpPr/>
            <p:nvPr/>
          </p:nvSpPr>
          <p:spPr>
            <a:xfrm flipH="1">
              <a:off x="7039837" y="2700228"/>
              <a:ext cx="247922" cy="305443"/>
            </a:xfrm>
            <a:custGeom>
              <a:rect b="b" l="l" r="r" t="t"/>
              <a:pathLst>
                <a:path extrusionOk="0" h="14024" w="11383">
                  <a:moveTo>
                    <a:pt x="5761" y="0"/>
                  </a:moveTo>
                  <a:cubicBezTo>
                    <a:pt x="4154" y="0"/>
                    <a:pt x="2702" y="1069"/>
                    <a:pt x="2263" y="2682"/>
                  </a:cubicBezTo>
                  <a:cubicBezTo>
                    <a:pt x="2156" y="3420"/>
                    <a:pt x="2108" y="4170"/>
                    <a:pt x="2132" y="4908"/>
                  </a:cubicBezTo>
                  <a:cubicBezTo>
                    <a:pt x="2156" y="5670"/>
                    <a:pt x="1905" y="6396"/>
                    <a:pt x="1429" y="6980"/>
                  </a:cubicBezTo>
                  <a:cubicBezTo>
                    <a:pt x="1143" y="7266"/>
                    <a:pt x="786" y="7456"/>
                    <a:pt x="489" y="7730"/>
                  </a:cubicBezTo>
                  <a:cubicBezTo>
                    <a:pt x="167" y="7980"/>
                    <a:pt x="0" y="8385"/>
                    <a:pt x="72" y="8790"/>
                  </a:cubicBezTo>
                  <a:cubicBezTo>
                    <a:pt x="203" y="9290"/>
                    <a:pt x="774" y="9504"/>
                    <a:pt x="1298" y="9504"/>
                  </a:cubicBezTo>
                  <a:cubicBezTo>
                    <a:pt x="1590" y="9504"/>
                    <a:pt x="1876" y="9472"/>
                    <a:pt x="2152" y="9472"/>
                  </a:cubicBezTo>
                  <a:cubicBezTo>
                    <a:pt x="2382" y="9472"/>
                    <a:pt x="2606" y="9494"/>
                    <a:pt x="2822" y="9575"/>
                  </a:cubicBezTo>
                  <a:cubicBezTo>
                    <a:pt x="2191" y="10194"/>
                    <a:pt x="2167" y="11206"/>
                    <a:pt x="2787" y="11838"/>
                  </a:cubicBezTo>
                  <a:cubicBezTo>
                    <a:pt x="3096" y="12159"/>
                    <a:pt x="3511" y="12320"/>
                    <a:pt x="3926" y="12320"/>
                  </a:cubicBezTo>
                  <a:cubicBezTo>
                    <a:pt x="4326" y="12320"/>
                    <a:pt x="4727" y="12171"/>
                    <a:pt x="5037" y="11873"/>
                  </a:cubicBezTo>
                  <a:cubicBezTo>
                    <a:pt x="5073" y="11838"/>
                    <a:pt x="5108" y="11802"/>
                    <a:pt x="5144" y="11766"/>
                  </a:cubicBezTo>
                  <a:lnTo>
                    <a:pt x="5144" y="11766"/>
                  </a:lnTo>
                  <a:cubicBezTo>
                    <a:pt x="4989" y="12683"/>
                    <a:pt x="5513" y="13576"/>
                    <a:pt x="6394" y="13897"/>
                  </a:cubicBezTo>
                  <a:cubicBezTo>
                    <a:pt x="6664" y="13982"/>
                    <a:pt x="6941" y="14024"/>
                    <a:pt x="7218" y="14024"/>
                  </a:cubicBezTo>
                  <a:cubicBezTo>
                    <a:pt x="7831" y="14024"/>
                    <a:pt x="8437" y="13819"/>
                    <a:pt x="8930" y="13433"/>
                  </a:cubicBezTo>
                  <a:cubicBezTo>
                    <a:pt x="9633" y="12873"/>
                    <a:pt x="10168" y="12135"/>
                    <a:pt x="10490" y="11302"/>
                  </a:cubicBezTo>
                  <a:cubicBezTo>
                    <a:pt x="11347" y="9254"/>
                    <a:pt x="11383" y="6956"/>
                    <a:pt x="10597" y="4884"/>
                  </a:cubicBezTo>
                  <a:cubicBezTo>
                    <a:pt x="9799" y="2825"/>
                    <a:pt x="8252" y="1158"/>
                    <a:pt x="6275" y="193"/>
                  </a:cubicBezTo>
                  <a:lnTo>
                    <a:pt x="6430" y="62"/>
                  </a:lnTo>
                  <a:cubicBezTo>
                    <a:pt x="6206" y="21"/>
                    <a:pt x="5982" y="0"/>
                    <a:pt x="5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flipH="1">
              <a:off x="6816287" y="2574579"/>
              <a:ext cx="374224" cy="269331"/>
            </a:xfrm>
            <a:custGeom>
              <a:rect b="b" l="l" r="r" t="t"/>
              <a:pathLst>
                <a:path extrusionOk="0" h="12366" w="17182">
                  <a:moveTo>
                    <a:pt x="11920" y="1"/>
                  </a:moveTo>
                  <a:cubicBezTo>
                    <a:pt x="11270" y="1"/>
                    <a:pt x="10675" y="379"/>
                    <a:pt x="10192" y="819"/>
                  </a:cubicBezTo>
                  <a:cubicBezTo>
                    <a:pt x="9668" y="1295"/>
                    <a:pt x="9216" y="1855"/>
                    <a:pt x="8609" y="2200"/>
                  </a:cubicBezTo>
                  <a:cubicBezTo>
                    <a:pt x="7931" y="2584"/>
                    <a:pt x="7170" y="2661"/>
                    <a:pt x="6384" y="2661"/>
                  </a:cubicBezTo>
                  <a:cubicBezTo>
                    <a:pt x="5854" y="2661"/>
                    <a:pt x="5313" y="2626"/>
                    <a:pt x="4779" y="2626"/>
                  </a:cubicBezTo>
                  <a:cubicBezTo>
                    <a:pt x="4237" y="2626"/>
                    <a:pt x="3702" y="2662"/>
                    <a:pt x="3191" y="2807"/>
                  </a:cubicBezTo>
                  <a:cubicBezTo>
                    <a:pt x="1429" y="3319"/>
                    <a:pt x="0" y="5557"/>
                    <a:pt x="417" y="7403"/>
                  </a:cubicBezTo>
                  <a:cubicBezTo>
                    <a:pt x="3525" y="8296"/>
                    <a:pt x="6656" y="9213"/>
                    <a:pt x="9490" y="10772"/>
                  </a:cubicBezTo>
                  <a:cubicBezTo>
                    <a:pt x="10790" y="11488"/>
                    <a:pt x="12175" y="12365"/>
                    <a:pt x="13602" y="12365"/>
                  </a:cubicBezTo>
                  <a:cubicBezTo>
                    <a:pt x="13861" y="12365"/>
                    <a:pt x="14122" y="12337"/>
                    <a:pt x="14383" y="12273"/>
                  </a:cubicBezTo>
                  <a:cubicBezTo>
                    <a:pt x="16002" y="11880"/>
                    <a:pt x="17002" y="10237"/>
                    <a:pt x="16610" y="8605"/>
                  </a:cubicBezTo>
                  <a:cubicBezTo>
                    <a:pt x="16467" y="8034"/>
                    <a:pt x="16157" y="7510"/>
                    <a:pt x="15728" y="7105"/>
                  </a:cubicBezTo>
                  <a:cubicBezTo>
                    <a:pt x="16419" y="6522"/>
                    <a:pt x="17181" y="5700"/>
                    <a:pt x="16931" y="4831"/>
                  </a:cubicBezTo>
                  <a:cubicBezTo>
                    <a:pt x="16705" y="4248"/>
                    <a:pt x="16157" y="3855"/>
                    <a:pt x="15526" y="3807"/>
                  </a:cubicBezTo>
                  <a:cubicBezTo>
                    <a:pt x="15458" y="3805"/>
                    <a:pt x="15389" y="3803"/>
                    <a:pt x="15321" y="3803"/>
                  </a:cubicBezTo>
                  <a:cubicBezTo>
                    <a:pt x="14771" y="3803"/>
                    <a:pt x="14223" y="3889"/>
                    <a:pt x="13704" y="4069"/>
                  </a:cubicBezTo>
                  <a:cubicBezTo>
                    <a:pt x="13883" y="3271"/>
                    <a:pt x="13883" y="2438"/>
                    <a:pt x="13728" y="1640"/>
                  </a:cubicBezTo>
                  <a:cubicBezTo>
                    <a:pt x="13514" y="843"/>
                    <a:pt x="12895" y="104"/>
                    <a:pt x="12085" y="9"/>
                  </a:cubicBezTo>
                  <a:cubicBezTo>
                    <a:pt x="12030" y="4"/>
                    <a:pt x="11975" y="1"/>
                    <a:pt x="11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flipH="1">
              <a:off x="6860892" y="2685614"/>
              <a:ext cx="309385" cy="528317"/>
            </a:xfrm>
            <a:custGeom>
              <a:rect b="b" l="l" r="r" t="t"/>
              <a:pathLst>
                <a:path extrusionOk="0" h="24257" w="14205">
                  <a:moveTo>
                    <a:pt x="8392" y="0"/>
                  </a:moveTo>
                  <a:cubicBezTo>
                    <a:pt x="8160" y="0"/>
                    <a:pt x="7930" y="22"/>
                    <a:pt x="7703" y="67"/>
                  </a:cubicBezTo>
                  <a:lnTo>
                    <a:pt x="0" y="2317"/>
                  </a:lnTo>
                  <a:lnTo>
                    <a:pt x="155" y="3615"/>
                  </a:lnTo>
                  <a:lnTo>
                    <a:pt x="2179" y="19748"/>
                  </a:lnTo>
                  <a:cubicBezTo>
                    <a:pt x="2179" y="19748"/>
                    <a:pt x="3199" y="24256"/>
                    <a:pt x="6906" y="24256"/>
                  </a:cubicBezTo>
                  <a:cubicBezTo>
                    <a:pt x="7162" y="24256"/>
                    <a:pt x="7432" y="24235"/>
                    <a:pt x="7715" y="24189"/>
                  </a:cubicBezTo>
                  <a:cubicBezTo>
                    <a:pt x="11644" y="23546"/>
                    <a:pt x="11037" y="19390"/>
                    <a:pt x="11037" y="19378"/>
                  </a:cubicBezTo>
                  <a:lnTo>
                    <a:pt x="10620" y="16342"/>
                  </a:lnTo>
                  <a:cubicBezTo>
                    <a:pt x="10620" y="16342"/>
                    <a:pt x="13823" y="15914"/>
                    <a:pt x="14061" y="11806"/>
                  </a:cubicBezTo>
                  <a:cubicBezTo>
                    <a:pt x="14204" y="9758"/>
                    <a:pt x="13764" y="6877"/>
                    <a:pt x="13335" y="4174"/>
                  </a:cubicBezTo>
                  <a:cubicBezTo>
                    <a:pt x="12990" y="1985"/>
                    <a:pt x="10622" y="0"/>
                    <a:pt x="8392" y="0"/>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flipH="1">
              <a:off x="6907567" y="2846873"/>
              <a:ext cx="23631" cy="21628"/>
            </a:xfrm>
            <a:custGeom>
              <a:rect b="b" l="l" r="r" t="t"/>
              <a:pathLst>
                <a:path extrusionOk="0" h="993" w="1085">
                  <a:moveTo>
                    <a:pt x="565" y="1"/>
                  </a:moveTo>
                  <a:cubicBezTo>
                    <a:pt x="536" y="1"/>
                    <a:pt x="507" y="3"/>
                    <a:pt x="477" y="9"/>
                  </a:cubicBezTo>
                  <a:cubicBezTo>
                    <a:pt x="203" y="44"/>
                    <a:pt x="1" y="294"/>
                    <a:pt x="24" y="580"/>
                  </a:cubicBezTo>
                  <a:cubicBezTo>
                    <a:pt x="24" y="580"/>
                    <a:pt x="24" y="580"/>
                    <a:pt x="24" y="592"/>
                  </a:cubicBezTo>
                  <a:cubicBezTo>
                    <a:pt x="67" y="825"/>
                    <a:pt x="279" y="993"/>
                    <a:pt x="519" y="993"/>
                  </a:cubicBezTo>
                  <a:cubicBezTo>
                    <a:pt x="548" y="993"/>
                    <a:pt x="578" y="990"/>
                    <a:pt x="608" y="985"/>
                  </a:cubicBezTo>
                  <a:cubicBezTo>
                    <a:pt x="882" y="949"/>
                    <a:pt x="1084" y="699"/>
                    <a:pt x="1060" y="413"/>
                  </a:cubicBezTo>
                  <a:cubicBezTo>
                    <a:pt x="1060" y="413"/>
                    <a:pt x="1048" y="413"/>
                    <a:pt x="1048" y="402"/>
                  </a:cubicBezTo>
                  <a:cubicBezTo>
                    <a:pt x="1006" y="168"/>
                    <a:pt x="803" y="1"/>
                    <a:pt x="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flipH="1">
              <a:off x="6890208" y="2815052"/>
              <a:ext cx="46696" cy="14026"/>
            </a:xfrm>
            <a:custGeom>
              <a:rect b="b" l="l" r="r" t="t"/>
              <a:pathLst>
                <a:path extrusionOk="0" h="644" w="2144">
                  <a:moveTo>
                    <a:pt x="1182" y="0"/>
                  </a:moveTo>
                  <a:cubicBezTo>
                    <a:pt x="1141" y="0"/>
                    <a:pt x="1101" y="2"/>
                    <a:pt x="1060" y="5"/>
                  </a:cubicBezTo>
                  <a:cubicBezTo>
                    <a:pt x="763" y="29"/>
                    <a:pt x="489" y="148"/>
                    <a:pt x="263" y="339"/>
                  </a:cubicBezTo>
                  <a:cubicBezTo>
                    <a:pt x="96" y="481"/>
                    <a:pt x="1" y="577"/>
                    <a:pt x="72" y="636"/>
                  </a:cubicBezTo>
                  <a:cubicBezTo>
                    <a:pt x="78" y="641"/>
                    <a:pt x="87" y="644"/>
                    <a:pt x="98" y="644"/>
                  </a:cubicBezTo>
                  <a:cubicBezTo>
                    <a:pt x="211" y="644"/>
                    <a:pt x="573" y="381"/>
                    <a:pt x="1084" y="327"/>
                  </a:cubicBezTo>
                  <a:cubicBezTo>
                    <a:pt x="1132" y="322"/>
                    <a:pt x="1180" y="321"/>
                    <a:pt x="1226" y="321"/>
                  </a:cubicBezTo>
                  <a:cubicBezTo>
                    <a:pt x="1638" y="321"/>
                    <a:pt x="1963" y="471"/>
                    <a:pt x="2080" y="471"/>
                  </a:cubicBezTo>
                  <a:cubicBezTo>
                    <a:pt x="2099" y="471"/>
                    <a:pt x="2112" y="467"/>
                    <a:pt x="2120" y="458"/>
                  </a:cubicBezTo>
                  <a:cubicBezTo>
                    <a:pt x="2144" y="422"/>
                    <a:pt x="2072" y="303"/>
                    <a:pt x="1894" y="196"/>
                  </a:cubicBezTo>
                  <a:cubicBezTo>
                    <a:pt x="1679" y="63"/>
                    <a:pt x="1429" y="0"/>
                    <a:pt x="1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flipH="1">
              <a:off x="7007929" y="2852579"/>
              <a:ext cx="23893" cy="21889"/>
            </a:xfrm>
            <a:custGeom>
              <a:rect b="b" l="l" r="r" t="t"/>
              <a:pathLst>
                <a:path extrusionOk="0" h="1005" w="1097">
                  <a:moveTo>
                    <a:pt x="566" y="1"/>
                  </a:moveTo>
                  <a:cubicBezTo>
                    <a:pt x="537" y="1"/>
                    <a:pt x="507" y="3"/>
                    <a:pt x="477" y="9"/>
                  </a:cubicBezTo>
                  <a:cubicBezTo>
                    <a:pt x="203" y="44"/>
                    <a:pt x="1" y="294"/>
                    <a:pt x="25" y="580"/>
                  </a:cubicBezTo>
                  <a:cubicBezTo>
                    <a:pt x="25" y="580"/>
                    <a:pt x="25" y="580"/>
                    <a:pt x="37" y="592"/>
                  </a:cubicBezTo>
                  <a:cubicBezTo>
                    <a:pt x="79" y="827"/>
                    <a:pt x="285" y="1004"/>
                    <a:pt x="524" y="1004"/>
                  </a:cubicBezTo>
                  <a:cubicBezTo>
                    <a:pt x="552" y="1004"/>
                    <a:pt x="580" y="1002"/>
                    <a:pt x="608" y="997"/>
                  </a:cubicBezTo>
                  <a:cubicBezTo>
                    <a:pt x="894" y="961"/>
                    <a:pt x="1096" y="699"/>
                    <a:pt x="1061" y="425"/>
                  </a:cubicBezTo>
                  <a:lnTo>
                    <a:pt x="1061" y="413"/>
                  </a:lnTo>
                  <a:cubicBezTo>
                    <a:pt x="1018" y="169"/>
                    <a:pt x="80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flipH="1">
              <a:off x="7001961" y="2827488"/>
              <a:ext cx="46696" cy="14201"/>
            </a:xfrm>
            <a:custGeom>
              <a:rect b="b" l="l" r="r" t="t"/>
              <a:pathLst>
                <a:path extrusionOk="0" h="652" w="2144">
                  <a:moveTo>
                    <a:pt x="1173" y="1"/>
                  </a:moveTo>
                  <a:cubicBezTo>
                    <a:pt x="1132" y="1"/>
                    <a:pt x="1090" y="2"/>
                    <a:pt x="1048" y="6"/>
                  </a:cubicBezTo>
                  <a:cubicBezTo>
                    <a:pt x="762" y="29"/>
                    <a:pt x="476" y="149"/>
                    <a:pt x="250" y="339"/>
                  </a:cubicBezTo>
                  <a:cubicBezTo>
                    <a:pt x="83" y="494"/>
                    <a:pt x="0" y="601"/>
                    <a:pt x="71" y="649"/>
                  </a:cubicBezTo>
                  <a:cubicBezTo>
                    <a:pt x="75" y="651"/>
                    <a:pt x="79" y="652"/>
                    <a:pt x="85" y="652"/>
                  </a:cubicBezTo>
                  <a:cubicBezTo>
                    <a:pt x="176" y="652"/>
                    <a:pt x="555" y="383"/>
                    <a:pt x="1084" y="327"/>
                  </a:cubicBezTo>
                  <a:cubicBezTo>
                    <a:pt x="1132" y="323"/>
                    <a:pt x="1179" y="321"/>
                    <a:pt x="1225" y="321"/>
                  </a:cubicBezTo>
                  <a:cubicBezTo>
                    <a:pt x="1637" y="321"/>
                    <a:pt x="1963" y="471"/>
                    <a:pt x="2080" y="471"/>
                  </a:cubicBezTo>
                  <a:cubicBezTo>
                    <a:pt x="2098" y="471"/>
                    <a:pt x="2112" y="467"/>
                    <a:pt x="2119" y="458"/>
                  </a:cubicBezTo>
                  <a:cubicBezTo>
                    <a:pt x="2143" y="422"/>
                    <a:pt x="2072" y="303"/>
                    <a:pt x="1881" y="196"/>
                  </a:cubicBezTo>
                  <a:cubicBezTo>
                    <a:pt x="1667" y="63"/>
                    <a:pt x="1426"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flipH="1">
              <a:off x="6928062" y="2836919"/>
              <a:ext cx="42558" cy="77580"/>
            </a:xfrm>
            <a:custGeom>
              <a:rect b="b" l="l" r="r" t="t"/>
              <a:pathLst>
                <a:path extrusionOk="0" h="3562" w="1954">
                  <a:moveTo>
                    <a:pt x="3" y="1"/>
                  </a:moveTo>
                  <a:cubicBezTo>
                    <a:pt x="2" y="1"/>
                    <a:pt x="2" y="1"/>
                    <a:pt x="1" y="1"/>
                  </a:cubicBezTo>
                  <a:cubicBezTo>
                    <a:pt x="334" y="716"/>
                    <a:pt x="715" y="1418"/>
                    <a:pt x="1132" y="2097"/>
                  </a:cubicBezTo>
                  <a:lnTo>
                    <a:pt x="1620" y="2883"/>
                  </a:lnTo>
                  <a:cubicBezTo>
                    <a:pt x="1692" y="3014"/>
                    <a:pt x="1751" y="3133"/>
                    <a:pt x="1739" y="3204"/>
                  </a:cubicBezTo>
                  <a:cubicBezTo>
                    <a:pt x="1715" y="3276"/>
                    <a:pt x="1584" y="3311"/>
                    <a:pt x="1441" y="3347"/>
                  </a:cubicBezTo>
                  <a:cubicBezTo>
                    <a:pt x="1144" y="3395"/>
                    <a:pt x="834" y="3466"/>
                    <a:pt x="549" y="3561"/>
                  </a:cubicBezTo>
                  <a:cubicBezTo>
                    <a:pt x="858" y="3561"/>
                    <a:pt x="1168" y="3537"/>
                    <a:pt x="1465" y="3466"/>
                  </a:cubicBezTo>
                  <a:cubicBezTo>
                    <a:pt x="1549" y="3466"/>
                    <a:pt x="1632" y="3442"/>
                    <a:pt x="1703" y="3418"/>
                  </a:cubicBezTo>
                  <a:cubicBezTo>
                    <a:pt x="1799" y="3395"/>
                    <a:pt x="1882" y="3323"/>
                    <a:pt x="1930" y="3228"/>
                  </a:cubicBezTo>
                  <a:cubicBezTo>
                    <a:pt x="1953" y="3085"/>
                    <a:pt x="1918" y="2930"/>
                    <a:pt x="1822" y="2811"/>
                  </a:cubicBezTo>
                  <a:cubicBezTo>
                    <a:pt x="1668" y="2549"/>
                    <a:pt x="1513" y="2287"/>
                    <a:pt x="1346" y="2013"/>
                  </a:cubicBezTo>
                  <a:cubicBezTo>
                    <a:pt x="676" y="897"/>
                    <a:pt x="76" y="1"/>
                    <a:pt x="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flipH="1">
              <a:off x="6935576" y="3021831"/>
              <a:ext cx="123732" cy="44997"/>
            </a:xfrm>
            <a:custGeom>
              <a:rect b="b" l="l" r="r" t="t"/>
              <a:pathLst>
                <a:path extrusionOk="0" h="2066" w="5681">
                  <a:moveTo>
                    <a:pt x="1" y="0"/>
                  </a:moveTo>
                  <a:cubicBezTo>
                    <a:pt x="1" y="1"/>
                    <a:pt x="1271" y="2065"/>
                    <a:pt x="4291" y="2065"/>
                  </a:cubicBezTo>
                  <a:cubicBezTo>
                    <a:pt x="4718" y="2065"/>
                    <a:pt x="5181" y="2024"/>
                    <a:pt x="5680" y="1929"/>
                  </a:cubicBezTo>
                  <a:lnTo>
                    <a:pt x="5561" y="929"/>
                  </a:lnTo>
                  <a:cubicBezTo>
                    <a:pt x="5183" y="972"/>
                    <a:pt x="4805" y="993"/>
                    <a:pt x="4428" y="993"/>
                  </a:cubicBezTo>
                  <a:cubicBezTo>
                    <a:pt x="2903" y="993"/>
                    <a:pt x="1395" y="650"/>
                    <a:pt x="1"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flipH="1">
              <a:off x="7009998" y="2786607"/>
              <a:ext cx="50072" cy="19384"/>
            </a:xfrm>
            <a:custGeom>
              <a:rect b="b" l="l" r="r" t="t"/>
              <a:pathLst>
                <a:path extrusionOk="0" h="890" w="2299">
                  <a:moveTo>
                    <a:pt x="1349" y="0"/>
                  </a:moveTo>
                  <a:cubicBezTo>
                    <a:pt x="1264" y="0"/>
                    <a:pt x="1180" y="9"/>
                    <a:pt x="1096" y="25"/>
                  </a:cubicBezTo>
                  <a:cubicBezTo>
                    <a:pt x="786" y="73"/>
                    <a:pt x="500" y="204"/>
                    <a:pt x="262" y="406"/>
                  </a:cubicBezTo>
                  <a:cubicBezTo>
                    <a:pt x="84" y="585"/>
                    <a:pt x="0" y="752"/>
                    <a:pt x="36" y="835"/>
                  </a:cubicBezTo>
                  <a:cubicBezTo>
                    <a:pt x="54" y="874"/>
                    <a:pt x="97" y="889"/>
                    <a:pt x="160" y="889"/>
                  </a:cubicBezTo>
                  <a:cubicBezTo>
                    <a:pt x="348" y="889"/>
                    <a:pt x="718" y="751"/>
                    <a:pt x="1155" y="680"/>
                  </a:cubicBezTo>
                  <a:cubicBezTo>
                    <a:pt x="1738" y="585"/>
                    <a:pt x="2227" y="668"/>
                    <a:pt x="2274" y="490"/>
                  </a:cubicBezTo>
                  <a:cubicBezTo>
                    <a:pt x="2298" y="406"/>
                    <a:pt x="2191" y="263"/>
                    <a:pt x="1977" y="156"/>
                  </a:cubicBezTo>
                  <a:cubicBezTo>
                    <a:pt x="1780" y="54"/>
                    <a:pt x="1565" y="0"/>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flipH="1">
              <a:off x="6893584" y="2771623"/>
              <a:ext cx="45128" cy="18382"/>
            </a:xfrm>
            <a:custGeom>
              <a:rect b="b" l="l" r="r" t="t"/>
              <a:pathLst>
                <a:path extrusionOk="0" h="844" w="2072">
                  <a:moveTo>
                    <a:pt x="1121" y="1"/>
                  </a:moveTo>
                  <a:cubicBezTo>
                    <a:pt x="1065" y="1"/>
                    <a:pt x="1009" y="4"/>
                    <a:pt x="953" y="11"/>
                  </a:cubicBezTo>
                  <a:cubicBezTo>
                    <a:pt x="667" y="47"/>
                    <a:pt x="405" y="178"/>
                    <a:pt x="203" y="392"/>
                  </a:cubicBezTo>
                  <a:cubicBezTo>
                    <a:pt x="36" y="559"/>
                    <a:pt x="0" y="725"/>
                    <a:pt x="60" y="797"/>
                  </a:cubicBezTo>
                  <a:cubicBezTo>
                    <a:pt x="90" y="830"/>
                    <a:pt x="139" y="843"/>
                    <a:pt x="202" y="843"/>
                  </a:cubicBezTo>
                  <a:cubicBezTo>
                    <a:pt x="385" y="843"/>
                    <a:pt x="693" y="731"/>
                    <a:pt x="1048" y="678"/>
                  </a:cubicBezTo>
                  <a:cubicBezTo>
                    <a:pt x="1536" y="606"/>
                    <a:pt x="1953" y="690"/>
                    <a:pt x="2036" y="523"/>
                  </a:cubicBezTo>
                  <a:cubicBezTo>
                    <a:pt x="2072" y="439"/>
                    <a:pt x="1989" y="309"/>
                    <a:pt x="1786" y="178"/>
                  </a:cubicBezTo>
                  <a:cubicBezTo>
                    <a:pt x="1584" y="62"/>
                    <a:pt x="1358" y="1"/>
                    <a:pt x="1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flipH="1">
              <a:off x="6885286" y="2671369"/>
              <a:ext cx="309385" cy="253759"/>
            </a:xfrm>
            <a:custGeom>
              <a:rect b="b" l="l" r="r" t="t"/>
              <a:pathLst>
                <a:path extrusionOk="0" h="11651" w="14205">
                  <a:moveTo>
                    <a:pt x="8523" y="1"/>
                  </a:moveTo>
                  <a:cubicBezTo>
                    <a:pt x="7446" y="1"/>
                    <a:pt x="6377" y="176"/>
                    <a:pt x="5359" y="518"/>
                  </a:cubicBezTo>
                  <a:cubicBezTo>
                    <a:pt x="3870" y="1030"/>
                    <a:pt x="2418" y="1661"/>
                    <a:pt x="1037" y="2399"/>
                  </a:cubicBezTo>
                  <a:cubicBezTo>
                    <a:pt x="406" y="2530"/>
                    <a:pt x="1" y="3149"/>
                    <a:pt x="144" y="3780"/>
                  </a:cubicBezTo>
                  <a:cubicBezTo>
                    <a:pt x="144" y="3816"/>
                    <a:pt x="156" y="3852"/>
                    <a:pt x="168" y="3888"/>
                  </a:cubicBezTo>
                  <a:lnTo>
                    <a:pt x="1096" y="10365"/>
                  </a:lnTo>
                  <a:lnTo>
                    <a:pt x="1799" y="11650"/>
                  </a:lnTo>
                  <a:cubicBezTo>
                    <a:pt x="2513" y="11591"/>
                    <a:pt x="3061" y="11031"/>
                    <a:pt x="3466" y="10460"/>
                  </a:cubicBezTo>
                  <a:cubicBezTo>
                    <a:pt x="4906" y="8424"/>
                    <a:pt x="5525" y="5912"/>
                    <a:pt x="5168" y="3447"/>
                  </a:cubicBezTo>
                  <a:lnTo>
                    <a:pt x="5168" y="3447"/>
                  </a:lnTo>
                  <a:cubicBezTo>
                    <a:pt x="5371" y="3721"/>
                    <a:pt x="5537" y="4030"/>
                    <a:pt x="5644" y="4352"/>
                  </a:cubicBezTo>
                  <a:cubicBezTo>
                    <a:pt x="5752" y="4685"/>
                    <a:pt x="6013" y="4947"/>
                    <a:pt x="6347" y="5042"/>
                  </a:cubicBezTo>
                  <a:cubicBezTo>
                    <a:pt x="6388" y="5050"/>
                    <a:pt x="6428" y="5054"/>
                    <a:pt x="6468" y="5054"/>
                  </a:cubicBezTo>
                  <a:cubicBezTo>
                    <a:pt x="6975" y="5054"/>
                    <a:pt x="7326" y="4442"/>
                    <a:pt x="7359" y="3911"/>
                  </a:cubicBezTo>
                  <a:cubicBezTo>
                    <a:pt x="7395" y="3340"/>
                    <a:pt x="7240" y="2733"/>
                    <a:pt x="7478" y="2209"/>
                  </a:cubicBezTo>
                  <a:cubicBezTo>
                    <a:pt x="8109" y="2971"/>
                    <a:pt x="8895" y="3578"/>
                    <a:pt x="9800" y="3983"/>
                  </a:cubicBezTo>
                  <a:cubicBezTo>
                    <a:pt x="10031" y="4095"/>
                    <a:pt x="10306" y="4182"/>
                    <a:pt x="10562" y="4182"/>
                  </a:cubicBezTo>
                  <a:cubicBezTo>
                    <a:pt x="10768" y="4182"/>
                    <a:pt x="10961" y="4126"/>
                    <a:pt x="11109" y="3983"/>
                  </a:cubicBezTo>
                  <a:cubicBezTo>
                    <a:pt x="11336" y="3733"/>
                    <a:pt x="11395" y="3376"/>
                    <a:pt x="11276" y="3066"/>
                  </a:cubicBezTo>
                  <a:cubicBezTo>
                    <a:pt x="11145" y="2768"/>
                    <a:pt x="10966" y="2495"/>
                    <a:pt x="10728" y="2256"/>
                  </a:cubicBezTo>
                  <a:lnTo>
                    <a:pt x="10728" y="2256"/>
                  </a:lnTo>
                  <a:cubicBezTo>
                    <a:pt x="11467" y="2923"/>
                    <a:pt x="12383" y="3376"/>
                    <a:pt x="13372" y="3530"/>
                  </a:cubicBezTo>
                  <a:cubicBezTo>
                    <a:pt x="13435" y="3553"/>
                    <a:pt x="13503" y="3564"/>
                    <a:pt x="13570" y="3564"/>
                  </a:cubicBezTo>
                  <a:cubicBezTo>
                    <a:pt x="13718" y="3564"/>
                    <a:pt x="13868" y="3513"/>
                    <a:pt x="13991" y="3423"/>
                  </a:cubicBezTo>
                  <a:cubicBezTo>
                    <a:pt x="14205" y="3221"/>
                    <a:pt x="14074" y="2828"/>
                    <a:pt x="13895" y="2554"/>
                  </a:cubicBezTo>
                  <a:cubicBezTo>
                    <a:pt x="12979" y="1256"/>
                    <a:pt x="11574" y="375"/>
                    <a:pt x="10014" y="113"/>
                  </a:cubicBezTo>
                  <a:cubicBezTo>
                    <a:pt x="9518" y="38"/>
                    <a:pt x="9020" y="1"/>
                    <a:pt x="85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flipH="1">
              <a:off x="7128002" y="2860790"/>
              <a:ext cx="64687" cy="82263"/>
            </a:xfrm>
            <a:custGeom>
              <a:rect b="b" l="l" r="r" t="t"/>
              <a:pathLst>
                <a:path extrusionOk="0" h="3777" w="2970">
                  <a:moveTo>
                    <a:pt x="1948" y="1"/>
                  </a:moveTo>
                  <a:cubicBezTo>
                    <a:pt x="1217" y="1"/>
                    <a:pt x="1" y="265"/>
                    <a:pt x="231" y="2025"/>
                  </a:cubicBezTo>
                  <a:cubicBezTo>
                    <a:pt x="425" y="3460"/>
                    <a:pt x="1323" y="3777"/>
                    <a:pt x="2038" y="3777"/>
                  </a:cubicBezTo>
                  <a:cubicBezTo>
                    <a:pt x="2550" y="3777"/>
                    <a:pt x="2970" y="3614"/>
                    <a:pt x="2970" y="3584"/>
                  </a:cubicBezTo>
                  <a:cubicBezTo>
                    <a:pt x="2958" y="3513"/>
                    <a:pt x="2470" y="48"/>
                    <a:pt x="2470" y="48"/>
                  </a:cubicBezTo>
                  <a:cubicBezTo>
                    <a:pt x="2449" y="42"/>
                    <a:pt x="2237" y="1"/>
                    <a:pt x="1948" y="1"/>
                  </a:cubicBez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flipH="1">
              <a:off x="7146929" y="2879978"/>
              <a:ext cx="28031" cy="46762"/>
            </a:xfrm>
            <a:custGeom>
              <a:rect b="b" l="l" r="r" t="t"/>
              <a:pathLst>
                <a:path extrusionOk="0" h="2147" w="1287">
                  <a:moveTo>
                    <a:pt x="580" y="0"/>
                  </a:moveTo>
                  <a:cubicBezTo>
                    <a:pt x="549" y="0"/>
                    <a:pt x="518" y="4"/>
                    <a:pt x="489" y="13"/>
                  </a:cubicBezTo>
                  <a:cubicBezTo>
                    <a:pt x="298" y="72"/>
                    <a:pt x="144" y="239"/>
                    <a:pt x="96" y="453"/>
                  </a:cubicBezTo>
                  <a:cubicBezTo>
                    <a:pt x="25" y="679"/>
                    <a:pt x="1" y="918"/>
                    <a:pt x="36" y="1156"/>
                  </a:cubicBezTo>
                  <a:cubicBezTo>
                    <a:pt x="120" y="1656"/>
                    <a:pt x="441" y="2084"/>
                    <a:pt x="810" y="2144"/>
                  </a:cubicBezTo>
                  <a:cubicBezTo>
                    <a:pt x="828" y="2145"/>
                    <a:pt x="845" y="2146"/>
                    <a:pt x="863" y="2146"/>
                  </a:cubicBezTo>
                  <a:cubicBezTo>
                    <a:pt x="985" y="2146"/>
                    <a:pt x="1097" y="2108"/>
                    <a:pt x="1191" y="2025"/>
                  </a:cubicBezTo>
                  <a:cubicBezTo>
                    <a:pt x="1275" y="1930"/>
                    <a:pt x="1287" y="1870"/>
                    <a:pt x="1275" y="1870"/>
                  </a:cubicBezTo>
                  <a:cubicBezTo>
                    <a:pt x="1275" y="1870"/>
                    <a:pt x="1239" y="1906"/>
                    <a:pt x="1168" y="1941"/>
                  </a:cubicBezTo>
                  <a:cubicBezTo>
                    <a:pt x="1097" y="1986"/>
                    <a:pt x="1013" y="2010"/>
                    <a:pt x="931" y="2010"/>
                  </a:cubicBezTo>
                  <a:cubicBezTo>
                    <a:pt x="902" y="2010"/>
                    <a:pt x="874" y="2007"/>
                    <a:pt x="846" y="2001"/>
                  </a:cubicBezTo>
                  <a:cubicBezTo>
                    <a:pt x="489" y="1834"/>
                    <a:pt x="251" y="1501"/>
                    <a:pt x="227" y="1108"/>
                  </a:cubicBezTo>
                  <a:cubicBezTo>
                    <a:pt x="191" y="906"/>
                    <a:pt x="203" y="679"/>
                    <a:pt x="263" y="477"/>
                  </a:cubicBezTo>
                  <a:cubicBezTo>
                    <a:pt x="298" y="322"/>
                    <a:pt x="394" y="191"/>
                    <a:pt x="536" y="132"/>
                  </a:cubicBezTo>
                  <a:cubicBezTo>
                    <a:pt x="569" y="117"/>
                    <a:pt x="602" y="110"/>
                    <a:pt x="633" y="110"/>
                  </a:cubicBezTo>
                  <a:cubicBezTo>
                    <a:pt x="705" y="110"/>
                    <a:pt x="769" y="145"/>
                    <a:pt x="810" y="203"/>
                  </a:cubicBezTo>
                  <a:cubicBezTo>
                    <a:pt x="858" y="275"/>
                    <a:pt x="846" y="322"/>
                    <a:pt x="858" y="334"/>
                  </a:cubicBezTo>
                  <a:cubicBezTo>
                    <a:pt x="870" y="334"/>
                    <a:pt x="906" y="275"/>
                    <a:pt x="858" y="179"/>
                  </a:cubicBezTo>
                  <a:cubicBezTo>
                    <a:pt x="834" y="120"/>
                    <a:pt x="798" y="72"/>
                    <a:pt x="739" y="36"/>
                  </a:cubicBezTo>
                  <a:cubicBezTo>
                    <a:pt x="693" y="13"/>
                    <a:pt x="637"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flipH="1">
              <a:off x="7093764" y="2728803"/>
              <a:ext cx="133838" cy="94068"/>
            </a:xfrm>
            <a:custGeom>
              <a:rect b="b" l="l" r="r" t="t"/>
              <a:pathLst>
                <a:path extrusionOk="0" h="4319" w="6145">
                  <a:moveTo>
                    <a:pt x="715" y="0"/>
                  </a:moveTo>
                  <a:cubicBezTo>
                    <a:pt x="691" y="36"/>
                    <a:pt x="656" y="72"/>
                    <a:pt x="632" y="119"/>
                  </a:cubicBezTo>
                  <a:cubicBezTo>
                    <a:pt x="560" y="239"/>
                    <a:pt x="489" y="370"/>
                    <a:pt x="429" y="489"/>
                  </a:cubicBezTo>
                  <a:cubicBezTo>
                    <a:pt x="203" y="977"/>
                    <a:pt x="72" y="1489"/>
                    <a:pt x="36" y="2024"/>
                  </a:cubicBezTo>
                  <a:cubicBezTo>
                    <a:pt x="1" y="2382"/>
                    <a:pt x="25" y="2751"/>
                    <a:pt x="96" y="3108"/>
                  </a:cubicBezTo>
                  <a:cubicBezTo>
                    <a:pt x="120" y="3322"/>
                    <a:pt x="191" y="3525"/>
                    <a:pt x="298" y="3703"/>
                  </a:cubicBezTo>
                  <a:cubicBezTo>
                    <a:pt x="358" y="3799"/>
                    <a:pt x="453" y="3882"/>
                    <a:pt x="560" y="3929"/>
                  </a:cubicBezTo>
                  <a:cubicBezTo>
                    <a:pt x="620" y="3947"/>
                    <a:pt x="679" y="3956"/>
                    <a:pt x="739" y="3956"/>
                  </a:cubicBezTo>
                  <a:cubicBezTo>
                    <a:pt x="798" y="3956"/>
                    <a:pt x="858" y="3947"/>
                    <a:pt x="918" y="3929"/>
                  </a:cubicBezTo>
                  <a:cubicBezTo>
                    <a:pt x="1132" y="3810"/>
                    <a:pt x="1310" y="3656"/>
                    <a:pt x="1429" y="3453"/>
                  </a:cubicBezTo>
                  <a:lnTo>
                    <a:pt x="1858" y="2894"/>
                  </a:lnTo>
                  <a:lnTo>
                    <a:pt x="2644" y="1846"/>
                  </a:lnTo>
                  <a:lnTo>
                    <a:pt x="2644" y="1846"/>
                  </a:lnTo>
                  <a:lnTo>
                    <a:pt x="2644" y="1858"/>
                  </a:lnTo>
                  <a:cubicBezTo>
                    <a:pt x="2632" y="2370"/>
                    <a:pt x="2453" y="2870"/>
                    <a:pt x="2537" y="3394"/>
                  </a:cubicBezTo>
                  <a:cubicBezTo>
                    <a:pt x="2584" y="3644"/>
                    <a:pt x="2692" y="3870"/>
                    <a:pt x="2870" y="4060"/>
                  </a:cubicBezTo>
                  <a:cubicBezTo>
                    <a:pt x="3012" y="4232"/>
                    <a:pt x="3214" y="4319"/>
                    <a:pt x="3425" y="4319"/>
                  </a:cubicBezTo>
                  <a:cubicBezTo>
                    <a:pt x="3462" y="4319"/>
                    <a:pt x="3499" y="4316"/>
                    <a:pt x="3537" y="4310"/>
                  </a:cubicBezTo>
                  <a:cubicBezTo>
                    <a:pt x="3775" y="4251"/>
                    <a:pt x="3977" y="4132"/>
                    <a:pt x="4132" y="3953"/>
                  </a:cubicBezTo>
                  <a:cubicBezTo>
                    <a:pt x="4287" y="3799"/>
                    <a:pt x="4430" y="3644"/>
                    <a:pt x="4561" y="3489"/>
                  </a:cubicBezTo>
                  <a:cubicBezTo>
                    <a:pt x="4799" y="3203"/>
                    <a:pt x="5025" y="2906"/>
                    <a:pt x="5228" y="2584"/>
                  </a:cubicBezTo>
                  <a:cubicBezTo>
                    <a:pt x="5513" y="2132"/>
                    <a:pt x="5763" y="1643"/>
                    <a:pt x="5954" y="1132"/>
                  </a:cubicBezTo>
                  <a:cubicBezTo>
                    <a:pt x="6025" y="965"/>
                    <a:pt x="6073" y="822"/>
                    <a:pt x="6109" y="727"/>
                  </a:cubicBezTo>
                  <a:cubicBezTo>
                    <a:pt x="6121" y="679"/>
                    <a:pt x="6132" y="620"/>
                    <a:pt x="6144" y="572"/>
                  </a:cubicBezTo>
                  <a:lnTo>
                    <a:pt x="6144" y="572"/>
                  </a:lnTo>
                  <a:cubicBezTo>
                    <a:pt x="6109" y="620"/>
                    <a:pt x="6085" y="655"/>
                    <a:pt x="6073" y="703"/>
                  </a:cubicBezTo>
                  <a:cubicBezTo>
                    <a:pt x="6037" y="798"/>
                    <a:pt x="5978" y="941"/>
                    <a:pt x="5906" y="1108"/>
                  </a:cubicBezTo>
                  <a:cubicBezTo>
                    <a:pt x="5692" y="1608"/>
                    <a:pt x="5442" y="2084"/>
                    <a:pt x="5144" y="2536"/>
                  </a:cubicBezTo>
                  <a:cubicBezTo>
                    <a:pt x="4942" y="2846"/>
                    <a:pt x="4716" y="3132"/>
                    <a:pt x="4466" y="3418"/>
                  </a:cubicBezTo>
                  <a:cubicBezTo>
                    <a:pt x="4335" y="3560"/>
                    <a:pt x="4192" y="3715"/>
                    <a:pt x="4049" y="3870"/>
                  </a:cubicBezTo>
                  <a:cubicBezTo>
                    <a:pt x="3906" y="4013"/>
                    <a:pt x="3715" y="4120"/>
                    <a:pt x="3513" y="4180"/>
                  </a:cubicBezTo>
                  <a:cubicBezTo>
                    <a:pt x="3480" y="4185"/>
                    <a:pt x="3447" y="4188"/>
                    <a:pt x="3415" y="4188"/>
                  </a:cubicBezTo>
                  <a:cubicBezTo>
                    <a:pt x="3235" y="4188"/>
                    <a:pt x="3063" y="4106"/>
                    <a:pt x="2942" y="3965"/>
                  </a:cubicBezTo>
                  <a:cubicBezTo>
                    <a:pt x="2799" y="3787"/>
                    <a:pt x="2692" y="3572"/>
                    <a:pt x="2656" y="3346"/>
                  </a:cubicBezTo>
                  <a:cubicBezTo>
                    <a:pt x="2584" y="2882"/>
                    <a:pt x="2763" y="2382"/>
                    <a:pt x="2763" y="1846"/>
                  </a:cubicBezTo>
                  <a:cubicBezTo>
                    <a:pt x="2763" y="1774"/>
                    <a:pt x="2763" y="1703"/>
                    <a:pt x="2763" y="1643"/>
                  </a:cubicBezTo>
                  <a:lnTo>
                    <a:pt x="2763" y="1465"/>
                  </a:lnTo>
                  <a:lnTo>
                    <a:pt x="2656" y="1608"/>
                  </a:lnTo>
                  <a:lnTo>
                    <a:pt x="1763" y="2798"/>
                  </a:lnTo>
                  <a:lnTo>
                    <a:pt x="1346" y="3358"/>
                  </a:lnTo>
                  <a:cubicBezTo>
                    <a:pt x="1227" y="3548"/>
                    <a:pt x="1072" y="3691"/>
                    <a:pt x="870" y="3799"/>
                  </a:cubicBezTo>
                  <a:cubicBezTo>
                    <a:pt x="823" y="3817"/>
                    <a:pt x="775" y="3826"/>
                    <a:pt x="727" y="3826"/>
                  </a:cubicBezTo>
                  <a:cubicBezTo>
                    <a:pt x="592" y="3826"/>
                    <a:pt x="461" y="3755"/>
                    <a:pt x="382" y="3632"/>
                  </a:cubicBezTo>
                  <a:cubicBezTo>
                    <a:pt x="286" y="3465"/>
                    <a:pt x="215" y="3275"/>
                    <a:pt x="191" y="3084"/>
                  </a:cubicBezTo>
                  <a:cubicBezTo>
                    <a:pt x="132" y="2739"/>
                    <a:pt x="96" y="2382"/>
                    <a:pt x="120" y="2024"/>
                  </a:cubicBezTo>
                  <a:cubicBezTo>
                    <a:pt x="156" y="1501"/>
                    <a:pt x="275" y="989"/>
                    <a:pt x="477" y="512"/>
                  </a:cubicBezTo>
                  <a:cubicBezTo>
                    <a:pt x="620" y="179"/>
                    <a:pt x="715"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flipH="1">
              <a:off x="6949058" y="2927437"/>
              <a:ext cx="48264" cy="40424"/>
            </a:xfrm>
            <a:custGeom>
              <a:rect b="b" l="l" r="r" t="t"/>
              <a:pathLst>
                <a:path extrusionOk="0" h="1856" w="2216">
                  <a:moveTo>
                    <a:pt x="179" y="1"/>
                  </a:moveTo>
                  <a:cubicBezTo>
                    <a:pt x="36" y="370"/>
                    <a:pt x="0" y="763"/>
                    <a:pt x="60" y="1144"/>
                  </a:cubicBezTo>
                  <a:cubicBezTo>
                    <a:pt x="131" y="1465"/>
                    <a:pt x="358" y="1727"/>
                    <a:pt x="667" y="1834"/>
                  </a:cubicBezTo>
                  <a:cubicBezTo>
                    <a:pt x="738" y="1849"/>
                    <a:pt x="809" y="1856"/>
                    <a:pt x="879" y="1856"/>
                  </a:cubicBezTo>
                  <a:cubicBezTo>
                    <a:pt x="1154" y="1856"/>
                    <a:pt x="1421" y="1747"/>
                    <a:pt x="1620" y="1548"/>
                  </a:cubicBezTo>
                  <a:cubicBezTo>
                    <a:pt x="1870" y="1310"/>
                    <a:pt x="2072" y="1013"/>
                    <a:pt x="2215" y="703"/>
                  </a:cubicBezTo>
                  <a:cubicBezTo>
                    <a:pt x="1596" y="477"/>
                    <a:pt x="810" y="227"/>
                    <a:pt x="179"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flipH="1">
              <a:off x="6949581" y="2924584"/>
              <a:ext cx="51118" cy="45803"/>
            </a:xfrm>
            <a:custGeom>
              <a:rect b="b" l="l" r="r" t="t"/>
              <a:pathLst>
                <a:path extrusionOk="0" h="2103" w="2347">
                  <a:moveTo>
                    <a:pt x="358" y="1"/>
                  </a:moveTo>
                  <a:lnTo>
                    <a:pt x="322" y="48"/>
                  </a:lnTo>
                  <a:cubicBezTo>
                    <a:pt x="227" y="155"/>
                    <a:pt x="155" y="286"/>
                    <a:pt x="108" y="429"/>
                  </a:cubicBezTo>
                  <a:cubicBezTo>
                    <a:pt x="1" y="763"/>
                    <a:pt x="25" y="1132"/>
                    <a:pt x="179" y="1441"/>
                  </a:cubicBezTo>
                  <a:cubicBezTo>
                    <a:pt x="322" y="1691"/>
                    <a:pt x="536" y="1882"/>
                    <a:pt x="798" y="2001"/>
                  </a:cubicBezTo>
                  <a:cubicBezTo>
                    <a:pt x="928" y="2069"/>
                    <a:pt x="1074" y="2102"/>
                    <a:pt x="1219" y="2102"/>
                  </a:cubicBezTo>
                  <a:cubicBezTo>
                    <a:pt x="1327" y="2102"/>
                    <a:pt x="1435" y="2084"/>
                    <a:pt x="1537" y="2048"/>
                  </a:cubicBezTo>
                  <a:cubicBezTo>
                    <a:pt x="1298" y="2037"/>
                    <a:pt x="1060" y="1989"/>
                    <a:pt x="834" y="1882"/>
                  </a:cubicBezTo>
                  <a:cubicBezTo>
                    <a:pt x="310" y="1632"/>
                    <a:pt x="60" y="1013"/>
                    <a:pt x="263" y="465"/>
                  </a:cubicBezTo>
                  <a:cubicBezTo>
                    <a:pt x="304" y="361"/>
                    <a:pt x="355" y="256"/>
                    <a:pt x="415" y="168"/>
                  </a:cubicBezTo>
                  <a:lnTo>
                    <a:pt x="415" y="168"/>
                  </a:lnTo>
                  <a:cubicBezTo>
                    <a:pt x="1471" y="458"/>
                    <a:pt x="2243" y="814"/>
                    <a:pt x="2337" y="814"/>
                  </a:cubicBezTo>
                  <a:cubicBezTo>
                    <a:pt x="2342" y="814"/>
                    <a:pt x="2346" y="813"/>
                    <a:pt x="2346" y="810"/>
                  </a:cubicBezTo>
                  <a:cubicBezTo>
                    <a:pt x="2191" y="691"/>
                    <a:pt x="2013" y="584"/>
                    <a:pt x="1822" y="513"/>
                  </a:cubicBezTo>
                  <a:cubicBezTo>
                    <a:pt x="1370" y="310"/>
                    <a:pt x="894" y="132"/>
                    <a:pt x="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flipH="1">
              <a:off x="7006644" y="3948113"/>
              <a:ext cx="232872" cy="671913"/>
            </a:xfrm>
            <a:custGeom>
              <a:rect b="b" l="l" r="r" t="t"/>
              <a:pathLst>
                <a:path extrusionOk="0" h="30850" w="10692">
                  <a:moveTo>
                    <a:pt x="1167" y="0"/>
                  </a:moveTo>
                  <a:lnTo>
                    <a:pt x="0" y="22729"/>
                  </a:lnTo>
                  <a:lnTo>
                    <a:pt x="5560" y="30850"/>
                  </a:lnTo>
                  <a:lnTo>
                    <a:pt x="10692" y="1941"/>
                  </a:lnTo>
                  <a:lnTo>
                    <a:pt x="1167" y="0"/>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flipH="1">
              <a:off x="6791915" y="3918035"/>
              <a:ext cx="211636" cy="740629"/>
            </a:xfrm>
            <a:custGeom>
              <a:rect b="b" l="l" r="r" t="t"/>
              <a:pathLst>
                <a:path extrusionOk="0" h="34005" w="9717">
                  <a:moveTo>
                    <a:pt x="3016" y="33016"/>
                  </a:moveTo>
                  <a:cubicBezTo>
                    <a:pt x="3002" y="33026"/>
                    <a:pt x="2996" y="33038"/>
                    <a:pt x="3001" y="33052"/>
                  </a:cubicBezTo>
                  <a:cubicBezTo>
                    <a:pt x="3009" y="33077"/>
                    <a:pt x="3014" y="33089"/>
                    <a:pt x="3017" y="33089"/>
                  </a:cubicBezTo>
                  <a:cubicBezTo>
                    <a:pt x="3021" y="33089"/>
                    <a:pt x="3020" y="33064"/>
                    <a:pt x="3016" y="33016"/>
                  </a:cubicBezTo>
                  <a:close/>
                  <a:moveTo>
                    <a:pt x="1" y="0"/>
                  </a:moveTo>
                  <a:lnTo>
                    <a:pt x="846" y="13585"/>
                  </a:lnTo>
                  <a:cubicBezTo>
                    <a:pt x="846" y="13585"/>
                    <a:pt x="918" y="16824"/>
                    <a:pt x="1096" y="18800"/>
                  </a:cubicBezTo>
                  <a:cubicBezTo>
                    <a:pt x="1616" y="24546"/>
                    <a:pt x="2936" y="32196"/>
                    <a:pt x="3016" y="33016"/>
                  </a:cubicBezTo>
                  <a:lnTo>
                    <a:pt x="3016" y="33016"/>
                  </a:lnTo>
                  <a:cubicBezTo>
                    <a:pt x="3046" y="32996"/>
                    <a:pt x="3117" y="32987"/>
                    <a:pt x="3222" y="32987"/>
                  </a:cubicBezTo>
                  <a:cubicBezTo>
                    <a:pt x="4325" y="32987"/>
                    <a:pt x="9157" y="34005"/>
                    <a:pt x="9157" y="34005"/>
                  </a:cubicBezTo>
                  <a:lnTo>
                    <a:pt x="9716" y="1393"/>
                  </a:lnTo>
                  <a:lnTo>
                    <a:pt x="1" y="0"/>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flipH="1">
              <a:off x="6800997" y="4467000"/>
              <a:ext cx="162348" cy="213444"/>
            </a:xfrm>
            <a:custGeom>
              <a:rect b="b" l="l" r="r" t="t"/>
              <a:pathLst>
                <a:path extrusionOk="0" h="9800" w="7454">
                  <a:moveTo>
                    <a:pt x="7454" y="1"/>
                  </a:moveTo>
                  <a:lnTo>
                    <a:pt x="0" y="72"/>
                  </a:lnTo>
                  <a:lnTo>
                    <a:pt x="1286" y="8550"/>
                  </a:lnTo>
                  <a:lnTo>
                    <a:pt x="5275" y="9800"/>
                  </a:lnTo>
                  <a:lnTo>
                    <a:pt x="7311" y="8692"/>
                  </a:lnTo>
                  <a:lnTo>
                    <a:pt x="7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flipH="1">
              <a:off x="6658382" y="4647229"/>
              <a:ext cx="283184" cy="106613"/>
            </a:xfrm>
            <a:custGeom>
              <a:rect b="b" l="l" r="r" t="t"/>
              <a:pathLst>
                <a:path extrusionOk="0" h="4895" w="13002">
                  <a:moveTo>
                    <a:pt x="179" y="1"/>
                  </a:moveTo>
                  <a:lnTo>
                    <a:pt x="0" y="4894"/>
                  </a:lnTo>
                  <a:lnTo>
                    <a:pt x="0" y="4894"/>
                  </a:lnTo>
                  <a:lnTo>
                    <a:pt x="13002" y="4823"/>
                  </a:lnTo>
                  <a:cubicBezTo>
                    <a:pt x="12919" y="3406"/>
                    <a:pt x="6358" y="513"/>
                    <a:pt x="6358" y="513"/>
                  </a:cubicBezTo>
                  <a:lnTo>
                    <a:pt x="6358" y="72"/>
                  </a:lnTo>
                  <a:cubicBezTo>
                    <a:pt x="5291" y="563"/>
                    <a:pt x="4273" y="797"/>
                    <a:pt x="3288" y="797"/>
                  </a:cubicBezTo>
                  <a:cubicBezTo>
                    <a:pt x="2219" y="797"/>
                    <a:pt x="1189" y="52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flipH="1">
              <a:off x="6657075" y="4728142"/>
              <a:ext cx="284490" cy="25439"/>
            </a:xfrm>
            <a:custGeom>
              <a:rect b="b" l="l" r="r" t="t"/>
              <a:pathLst>
                <a:path extrusionOk="0" h="1168" w="13062">
                  <a:moveTo>
                    <a:pt x="36" y="0"/>
                  </a:moveTo>
                  <a:lnTo>
                    <a:pt x="0" y="1167"/>
                  </a:lnTo>
                  <a:lnTo>
                    <a:pt x="12990" y="1096"/>
                  </a:lnTo>
                  <a:cubicBezTo>
                    <a:pt x="13061" y="631"/>
                    <a:pt x="12490" y="358"/>
                    <a:pt x="12490" y="358"/>
                  </a:cubicBez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flipH="1">
              <a:off x="6787254" y="4663390"/>
              <a:ext cx="18949" cy="33389"/>
            </a:xfrm>
            <a:custGeom>
              <a:rect b="b" l="l" r="r" t="t"/>
              <a:pathLst>
                <a:path extrusionOk="0" h="1533" w="870">
                  <a:moveTo>
                    <a:pt x="854" y="0"/>
                  </a:moveTo>
                  <a:cubicBezTo>
                    <a:pt x="822" y="0"/>
                    <a:pt x="741" y="31"/>
                    <a:pt x="631" y="104"/>
                  </a:cubicBezTo>
                  <a:cubicBezTo>
                    <a:pt x="453" y="223"/>
                    <a:pt x="298" y="390"/>
                    <a:pt x="203" y="592"/>
                  </a:cubicBezTo>
                  <a:cubicBezTo>
                    <a:pt x="96" y="795"/>
                    <a:pt x="24" y="1021"/>
                    <a:pt x="12" y="1247"/>
                  </a:cubicBezTo>
                  <a:cubicBezTo>
                    <a:pt x="0" y="1426"/>
                    <a:pt x="48" y="1533"/>
                    <a:pt x="48" y="1533"/>
                  </a:cubicBezTo>
                  <a:cubicBezTo>
                    <a:pt x="108" y="1235"/>
                    <a:pt x="203" y="949"/>
                    <a:pt x="322" y="676"/>
                  </a:cubicBezTo>
                  <a:cubicBezTo>
                    <a:pt x="477" y="425"/>
                    <a:pt x="655" y="199"/>
                    <a:pt x="870" y="9"/>
                  </a:cubicBezTo>
                  <a:cubicBezTo>
                    <a:pt x="870" y="3"/>
                    <a:pt x="864" y="0"/>
                    <a:pt x="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flipH="1">
              <a:off x="6801520" y="4659274"/>
              <a:ext cx="19471" cy="33890"/>
            </a:xfrm>
            <a:custGeom>
              <a:rect b="b" l="l" r="r" t="t"/>
              <a:pathLst>
                <a:path extrusionOk="0" h="1556" w="894">
                  <a:moveTo>
                    <a:pt x="878" y="0"/>
                  </a:moveTo>
                  <a:cubicBezTo>
                    <a:pt x="801" y="0"/>
                    <a:pt x="477" y="206"/>
                    <a:pt x="251" y="626"/>
                  </a:cubicBezTo>
                  <a:cubicBezTo>
                    <a:pt x="84" y="912"/>
                    <a:pt x="1" y="1234"/>
                    <a:pt x="48" y="1555"/>
                  </a:cubicBezTo>
                  <a:cubicBezTo>
                    <a:pt x="49" y="1555"/>
                    <a:pt x="49" y="1555"/>
                    <a:pt x="50" y="1555"/>
                  </a:cubicBezTo>
                  <a:cubicBezTo>
                    <a:pt x="85" y="1555"/>
                    <a:pt x="135" y="1133"/>
                    <a:pt x="370" y="710"/>
                  </a:cubicBezTo>
                  <a:cubicBezTo>
                    <a:pt x="525" y="472"/>
                    <a:pt x="703" y="233"/>
                    <a:pt x="894" y="7"/>
                  </a:cubicBezTo>
                  <a:cubicBezTo>
                    <a:pt x="891" y="3"/>
                    <a:pt x="886" y="0"/>
                    <a:pt x="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flipH="1">
              <a:off x="6775319" y="4672058"/>
              <a:ext cx="10650" cy="32256"/>
            </a:xfrm>
            <a:custGeom>
              <a:rect b="b" l="l" r="r" t="t"/>
              <a:pathLst>
                <a:path extrusionOk="0" h="1481" w="489">
                  <a:moveTo>
                    <a:pt x="458" y="0"/>
                  </a:moveTo>
                  <a:cubicBezTo>
                    <a:pt x="409" y="0"/>
                    <a:pt x="173" y="257"/>
                    <a:pt x="83" y="682"/>
                  </a:cubicBezTo>
                  <a:cubicBezTo>
                    <a:pt x="0" y="944"/>
                    <a:pt x="12" y="1230"/>
                    <a:pt x="131" y="1480"/>
                  </a:cubicBezTo>
                  <a:cubicBezTo>
                    <a:pt x="167" y="1468"/>
                    <a:pt x="131" y="1123"/>
                    <a:pt x="214" y="718"/>
                  </a:cubicBezTo>
                  <a:cubicBezTo>
                    <a:pt x="310" y="313"/>
                    <a:pt x="488" y="51"/>
                    <a:pt x="464" y="4"/>
                  </a:cubicBezTo>
                  <a:cubicBezTo>
                    <a:pt x="463" y="1"/>
                    <a:pt x="461" y="0"/>
                    <a:pt x="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flipH="1">
              <a:off x="6781548" y="4626408"/>
              <a:ext cx="11173" cy="40032"/>
            </a:xfrm>
            <a:custGeom>
              <a:rect b="b" l="l" r="r" t="t"/>
              <a:pathLst>
                <a:path extrusionOk="0" h="1838" w="513">
                  <a:moveTo>
                    <a:pt x="216" y="151"/>
                  </a:moveTo>
                  <a:cubicBezTo>
                    <a:pt x="247" y="151"/>
                    <a:pt x="302" y="234"/>
                    <a:pt x="322" y="326"/>
                  </a:cubicBezTo>
                  <a:cubicBezTo>
                    <a:pt x="346" y="421"/>
                    <a:pt x="370" y="540"/>
                    <a:pt x="370" y="647"/>
                  </a:cubicBezTo>
                  <a:cubicBezTo>
                    <a:pt x="393" y="826"/>
                    <a:pt x="382" y="1016"/>
                    <a:pt x="346" y="1207"/>
                  </a:cubicBezTo>
                  <a:cubicBezTo>
                    <a:pt x="306" y="1414"/>
                    <a:pt x="255" y="1568"/>
                    <a:pt x="230" y="1647"/>
                  </a:cubicBezTo>
                  <a:lnTo>
                    <a:pt x="230" y="1647"/>
                  </a:lnTo>
                  <a:cubicBezTo>
                    <a:pt x="207" y="1566"/>
                    <a:pt x="179" y="1461"/>
                    <a:pt x="155" y="1338"/>
                  </a:cubicBezTo>
                  <a:cubicBezTo>
                    <a:pt x="131" y="1147"/>
                    <a:pt x="120" y="957"/>
                    <a:pt x="120" y="766"/>
                  </a:cubicBezTo>
                  <a:lnTo>
                    <a:pt x="120" y="421"/>
                  </a:lnTo>
                  <a:cubicBezTo>
                    <a:pt x="120" y="302"/>
                    <a:pt x="155" y="195"/>
                    <a:pt x="203" y="159"/>
                  </a:cubicBezTo>
                  <a:cubicBezTo>
                    <a:pt x="206" y="154"/>
                    <a:pt x="211" y="151"/>
                    <a:pt x="216" y="151"/>
                  </a:cubicBezTo>
                  <a:close/>
                  <a:moveTo>
                    <a:pt x="220" y="0"/>
                  </a:moveTo>
                  <a:cubicBezTo>
                    <a:pt x="194" y="0"/>
                    <a:pt x="168" y="5"/>
                    <a:pt x="143" y="16"/>
                  </a:cubicBezTo>
                  <a:cubicBezTo>
                    <a:pt x="72" y="52"/>
                    <a:pt x="12" y="135"/>
                    <a:pt x="1" y="218"/>
                  </a:cubicBezTo>
                  <a:cubicBezTo>
                    <a:pt x="1" y="278"/>
                    <a:pt x="1" y="349"/>
                    <a:pt x="1" y="409"/>
                  </a:cubicBezTo>
                  <a:lnTo>
                    <a:pt x="1" y="766"/>
                  </a:lnTo>
                  <a:cubicBezTo>
                    <a:pt x="12" y="957"/>
                    <a:pt x="24" y="1159"/>
                    <a:pt x="72" y="1350"/>
                  </a:cubicBezTo>
                  <a:cubicBezTo>
                    <a:pt x="143" y="1695"/>
                    <a:pt x="274" y="1838"/>
                    <a:pt x="274" y="1838"/>
                  </a:cubicBezTo>
                  <a:cubicBezTo>
                    <a:pt x="287" y="1838"/>
                    <a:pt x="268" y="1781"/>
                    <a:pt x="239" y="1679"/>
                  </a:cubicBezTo>
                  <a:lnTo>
                    <a:pt x="239" y="1679"/>
                  </a:lnTo>
                  <a:cubicBezTo>
                    <a:pt x="345" y="1553"/>
                    <a:pt x="419" y="1397"/>
                    <a:pt x="441" y="1231"/>
                  </a:cubicBezTo>
                  <a:cubicBezTo>
                    <a:pt x="489" y="1028"/>
                    <a:pt x="512" y="826"/>
                    <a:pt x="501" y="635"/>
                  </a:cubicBezTo>
                  <a:cubicBezTo>
                    <a:pt x="501" y="516"/>
                    <a:pt x="477" y="397"/>
                    <a:pt x="453" y="278"/>
                  </a:cubicBezTo>
                  <a:cubicBezTo>
                    <a:pt x="441" y="207"/>
                    <a:pt x="405" y="147"/>
                    <a:pt x="370" y="88"/>
                  </a:cubicBezTo>
                  <a:cubicBezTo>
                    <a:pt x="336" y="29"/>
                    <a:pt x="280"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flipH="1">
              <a:off x="6763144" y="4640390"/>
              <a:ext cx="25178" cy="26833"/>
            </a:xfrm>
            <a:custGeom>
              <a:rect b="b" l="l" r="r" t="t"/>
              <a:pathLst>
                <a:path extrusionOk="0" h="1232" w="1156">
                  <a:moveTo>
                    <a:pt x="973" y="171"/>
                  </a:moveTo>
                  <a:cubicBezTo>
                    <a:pt x="975" y="171"/>
                    <a:pt x="976" y="171"/>
                    <a:pt x="977" y="172"/>
                  </a:cubicBezTo>
                  <a:cubicBezTo>
                    <a:pt x="1001" y="172"/>
                    <a:pt x="977" y="279"/>
                    <a:pt x="918" y="362"/>
                  </a:cubicBezTo>
                  <a:cubicBezTo>
                    <a:pt x="870" y="446"/>
                    <a:pt x="811" y="529"/>
                    <a:pt x="739" y="600"/>
                  </a:cubicBezTo>
                  <a:cubicBezTo>
                    <a:pt x="644" y="731"/>
                    <a:pt x="525" y="850"/>
                    <a:pt x="394" y="946"/>
                  </a:cubicBezTo>
                  <a:cubicBezTo>
                    <a:pt x="299" y="1015"/>
                    <a:pt x="215" y="1064"/>
                    <a:pt x="149" y="1099"/>
                  </a:cubicBezTo>
                  <a:lnTo>
                    <a:pt x="149" y="1099"/>
                  </a:lnTo>
                  <a:cubicBezTo>
                    <a:pt x="216" y="970"/>
                    <a:pt x="290" y="847"/>
                    <a:pt x="370" y="731"/>
                  </a:cubicBezTo>
                  <a:cubicBezTo>
                    <a:pt x="453" y="600"/>
                    <a:pt x="549" y="481"/>
                    <a:pt x="656" y="374"/>
                  </a:cubicBezTo>
                  <a:cubicBezTo>
                    <a:pt x="747" y="283"/>
                    <a:pt x="935" y="171"/>
                    <a:pt x="973" y="171"/>
                  </a:cubicBezTo>
                  <a:close/>
                  <a:moveTo>
                    <a:pt x="928" y="1"/>
                  </a:moveTo>
                  <a:cubicBezTo>
                    <a:pt x="912" y="1"/>
                    <a:pt x="897" y="2"/>
                    <a:pt x="882" y="5"/>
                  </a:cubicBezTo>
                  <a:cubicBezTo>
                    <a:pt x="834" y="29"/>
                    <a:pt x="799" y="53"/>
                    <a:pt x="751" y="88"/>
                  </a:cubicBezTo>
                  <a:cubicBezTo>
                    <a:pt x="691" y="148"/>
                    <a:pt x="632" y="208"/>
                    <a:pt x="572" y="267"/>
                  </a:cubicBezTo>
                  <a:cubicBezTo>
                    <a:pt x="465" y="374"/>
                    <a:pt x="370" y="493"/>
                    <a:pt x="287" y="624"/>
                  </a:cubicBezTo>
                  <a:cubicBezTo>
                    <a:pt x="187" y="779"/>
                    <a:pt x="119" y="953"/>
                    <a:pt x="71" y="1139"/>
                  </a:cubicBezTo>
                  <a:lnTo>
                    <a:pt x="71" y="1139"/>
                  </a:lnTo>
                  <a:cubicBezTo>
                    <a:pt x="27" y="1161"/>
                    <a:pt x="1" y="1174"/>
                    <a:pt x="1" y="1184"/>
                  </a:cubicBezTo>
                  <a:cubicBezTo>
                    <a:pt x="21" y="1184"/>
                    <a:pt x="41" y="1183"/>
                    <a:pt x="61" y="1181"/>
                  </a:cubicBezTo>
                  <a:lnTo>
                    <a:pt x="61" y="1181"/>
                  </a:lnTo>
                  <a:cubicBezTo>
                    <a:pt x="61" y="1182"/>
                    <a:pt x="61" y="1183"/>
                    <a:pt x="60" y="1184"/>
                  </a:cubicBezTo>
                  <a:lnTo>
                    <a:pt x="60" y="1231"/>
                  </a:lnTo>
                  <a:lnTo>
                    <a:pt x="75" y="1222"/>
                  </a:lnTo>
                  <a:lnTo>
                    <a:pt x="75" y="1222"/>
                  </a:lnTo>
                  <a:lnTo>
                    <a:pt x="84" y="1231"/>
                  </a:lnTo>
                  <a:cubicBezTo>
                    <a:pt x="88" y="1224"/>
                    <a:pt x="91" y="1216"/>
                    <a:pt x="95" y="1208"/>
                  </a:cubicBezTo>
                  <a:lnTo>
                    <a:pt x="95" y="1208"/>
                  </a:lnTo>
                  <a:lnTo>
                    <a:pt x="96" y="1208"/>
                  </a:lnTo>
                  <a:cubicBezTo>
                    <a:pt x="128" y="1192"/>
                    <a:pt x="149" y="1176"/>
                    <a:pt x="160" y="1167"/>
                  </a:cubicBezTo>
                  <a:lnTo>
                    <a:pt x="160" y="1167"/>
                  </a:lnTo>
                  <a:cubicBezTo>
                    <a:pt x="260" y="1145"/>
                    <a:pt x="356" y="1103"/>
                    <a:pt x="441" y="1041"/>
                  </a:cubicBezTo>
                  <a:cubicBezTo>
                    <a:pt x="584" y="946"/>
                    <a:pt x="727" y="839"/>
                    <a:pt x="834" y="708"/>
                  </a:cubicBezTo>
                  <a:cubicBezTo>
                    <a:pt x="906" y="624"/>
                    <a:pt x="977" y="541"/>
                    <a:pt x="1037" y="458"/>
                  </a:cubicBezTo>
                  <a:cubicBezTo>
                    <a:pt x="1072" y="398"/>
                    <a:pt x="1096" y="350"/>
                    <a:pt x="1120" y="291"/>
                  </a:cubicBezTo>
                  <a:cubicBezTo>
                    <a:pt x="1156" y="196"/>
                    <a:pt x="1132" y="100"/>
                    <a:pt x="1061" y="41"/>
                  </a:cubicBezTo>
                  <a:cubicBezTo>
                    <a:pt x="1025" y="14"/>
                    <a:pt x="976" y="1"/>
                    <a:pt x="9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flipH="1">
              <a:off x="6801259" y="4501238"/>
              <a:ext cx="157164" cy="23109"/>
            </a:xfrm>
            <a:custGeom>
              <a:rect b="b" l="l" r="r" t="t"/>
              <a:pathLst>
                <a:path extrusionOk="0" h="1061" w="7216">
                  <a:moveTo>
                    <a:pt x="0" y="0"/>
                  </a:moveTo>
                  <a:lnTo>
                    <a:pt x="167" y="1060"/>
                  </a:lnTo>
                  <a:lnTo>
                    <a:pt x="7180" y="989"/>
                  </a:lnTo>
                  <a:lnTo>
                    <a:pt x="7216" y="3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flipH="1">
              <a:off x="6802304" y="4534169"/>
              <a:ext cx="151197" cy="23109"/>
            </a:xfrm>
            <a:custGeom>
              <a:rect b="b" l="l" r="r" t="t"/>
              <a:pathLst>
                <a:path extrusionOk="0" h="1061" w="6942">
                  <a:moveTo>
                    <a:pt x="1" y="1"/>
                  </a:moveTo>
                  <a:lnTo>
                    <a:pt x="155" y="1060"/>
                  </a:lnTo>
                  <a:lnTo>
                    <a:pt x="6930" y="989"/>
                  </a:lnTo>
                  <a:lnTo>
                    <a:pt x="6942" y="2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flipH="1">
              <a:off x="6777410" y="3727961"/>
              <a:ext cx="479748" cy="472887"/>
            </a:xfrm>
            <a:custGeom>
              <a:rect b="b" l="l" r="r" t="t"/>
              <a:pathLst>
                <a:path extrusionOk="0" h="21712" w="22027">
                  <a:moveTo>
                    <a:pt x="2334" y="0"/>
                  </a:moveTo>
                  <a:cubicBezTo>
                    <a:pt x="2334" y="0"/>
                    <a:pt x="1703" y="1619"/>
                    <a:pt x="1382" y="5382"/>
                  </a:cubicBezTo>
                  <a:cubicBezTo>
                    <a:pt x="1060" y="9144"/>
                    <a:pt x="0" y="20896"/>
                    <a:pt x="0" y="20896"/>
                  </a:cubicBezTo>
                  <a:lnTo>
                    <a:pt x="11085" y="21610"/>
                  </a:lnTo>
                  <a:lnTo>
                    <a:pt x="11966" y="14157"/>
                  </a:lnTo>
                  <a:lnTo>
                    <a:pt x="11966" y="21610"/>
                  </a:lnTo>
                  <a:cubicBezTo>
                    <a:pt x="11966" y="21610"/>
                    <a:pt x="15419" y="21711"/>
                    <a:pt x="18563" y="21711"/>
                  </a:cubicBezTo>
                  <a:cubicBezTo>
                    <a:pt x="19858" y="21711"/>
                    <a:pt x="21100" y="21694"/>
                    <a:pt x="22027" y="21646"/>
                  </a:cubicBezTo>
                  <a:lnTo>
                    <a:pt x="21586" y="4846"/>
                  </a:lnTo>
                  <a:lnTo>
                    <a:pt x="21360" y="24"/>
                  </a:lnTo>
                  <a:lnTo>
                    <a:pt x="2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flipH="1">
              <a:off x="6925209" y="3852434"/>
              <a:ext cx="90256" cy="342578"/>
            </a:xfrm>
            <a:custGeom>
              <a:rect b="b" l="l" r="r" t="t"/>
              <a:pathLst>
                <a:path extrusionOk="0" h="15729" w="4144">
                  <a:moveTo>
                    <a:pt x="4143" y="0"/>
                  </a:moveTo>
                  <a:lnTo>
                    <a:pt x="4143" y="0"/>
                  </a:lnTo>
                  <a:cubicBezTo>
                    <a:pt x="4096" y="36"/>
                    <a:pt x="4048" y="72"/>
                    <a:pt x="4001" y="119"/>
                  </a:cubicBezTo>
                  <a:lnTo>
                    <a:pt x="3679" y="476"/>
                  </a:lnTo>
                  <a:cubicBezTo>
                    <a:pt x="3286" y="917"/>
                    <a:pt x="2929" y="1393"/>
                    <a:pt x="2608" y="1893"/>
                  </a:cubicBezTo>
                  <a:cubicBezTo>
                    <a:pt x="2155" y="2655"/>
                    <a:pt x="1810" y="3477"/>
                    <a:pt x="1572" y="4334"/>
                  </a:cubicBezTo>
                  <a:cubicBezTo>
                    <a:pt x="1286" y="5370"/>
                    <a:pt x="1060" y="6418"/>
                    <a:pt x="905" y="7489"/>
                  </a:cubicBezTo>
                  <a:cubicBezTo>
                    <a:pt x="548" y="9751"/>
                    <a:pt x="333" y="11811"/>
                    <a:pt x="191" y="13299"/>
                  </a:cubicBezTo>
                  <a:cubicBezTo>
                    <a:pt x="119" y="14049"/>
                    <a:pt x="71" y="14657"/>
                    <a:pt x="36" y="15073"/>
                  </a:cubicBezTo>
                  <a:cubicBezTo>
                    <a:pt x="36" y="15264"/>
                    <a:pt x="12" y="15419"/>
                    <a:pt x="12" y="15550"/>
                  </a:cubicBezTo>
                  <a:cubicBezTo>
                    <a:pt x="0" y="15609"/>
                    <a:pt x="0" y="15669"/>
                    <a:pt x="12" y="15728"/>
                  </a:cubicBezTo>
                  <a:cubicBezTo>
                    <a:pt x="36" y="15669"/>
                    <a:pt x="48" y="15609"/>
                    <a:pt x="48" y="15562"/>
                  </a:cubicBezTo>
                  <a:cubicBezTo>
                    <a:pt x="71" y="15431"/>
                    <a:pt x="83" y="15264"/>
                    <a:pt x="119" y="15085"/>
                  </a:cubicBezTo>
                  <a:cubicBezTo>
                    <a:pt x="167" y="14621"/>
                    <a:pt x="238" y="14014"/>
                    <a:pt x="322" y="13311"/>
                  </a:cubicBezTo>
                  <a:cubicBezTo>
                    <a:pt x="500" y="11823"/>
                    <a:pt x="738" y="9763"/>
                    <a:pt x="1084" y="7501"/>
                  </a:cubicBezTo>
                  <a:cubicBezTo>
                    <a:pt x="1250" y="6453"/>
                    <a:pt x="1465" y="5406"/>
                    <a:pt x="1738" y="4370"/>
                  </a:cubicBezTo>
                  <a:cubicBezTo>
                    <a:pt x="1965" y="3524"/>
                    <a:pt x="2298" y="2715"/>
                    <a:pt x="2727" y="1953"/>
                  </a:cubicBezTo>
                  <a:cubicBezTo>
                    <a:pt x="3036" y="1453"/>
                    <a:pt x="3381" y="976"/>
                    <a:pt x="3751" y="524"/>
                  </a:cubicBezTo>
                  <a:cubicBezTo>
                    <a:pt x="3893" y="357"/>
                    <a:pt x="4024" y="179"/>
                    <a:pt x="4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flipH="1">
              <a:off x="7090127" y="4440036"/>
              <a:ext cx="158210" cy="236531"/>
            </a:xfrm>
            <a:custGeom>
              <a:rect b="b" l="l" r="r" t="t"/>
              <a:pathLst>
                <a:path extrusionOk="0" h="10860" w="7264">
                  <a:moveTo>
                    <a:pt x="417" y="1"/>
                  </a:moveTo>
                  <a:lnTo>
                    <a:pt x="0" y="9085"/>
                  </a:lnTo>
                  <a:lnTo>
                    <a:pt x="3786" y="10859"/>
                  </a:lnTo>
                  <a:lnTo>
                    <a:pt x="5739" y="9502"/>
                  </a:lnTo>
                  <a:lnTo>
                    <a:pt x="7263" y="1084"/>
                  </a:lnTo>
                  <a:lnTo>
                    <a:pt x="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flipH="1">
              <a:off x="7096356" y="4476082"/>
              <a:ext cx="145774" cy="39966"/>
            </a:xfrm>
            <a:custGeom>
              <a:rect b="b" l="l" r="r" t="t"/>
              <a:pathLst>
                <a:path extrusionOk="0" h="1835" w="6693">
                  <a:moveTo>
                    <a:pt x="49" y="1"/>
                  </a:moveTo>
                  <a:lnTo>
                    <a:pt x="1" y="1013"/>
                  </a:lnTo>
                  <a:lnTo>
                    <a:pt x="6538" y="1834"/>
                  </a:lnTo>
                  <a:lnTo>
                    <a:pt x="6692" y="882"/>
                  </a:lnTo>
                  <a:lnTo>
                    <a:pt x="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flipH="1">
              <a:off x="7101801" y="4508491"/>
              <a:ext cx="141614" cy="38921"/>
            </a:xfrm>
            <a:custGeom>
              <a:rect b="b" l="l" r="r" t="t"/>
              <a:pathLst>
                <a:path extrusionOk="0" h="1787" w="6502">
                  <a:moveTo>
                    <a:pt x="48" y="1"/>
                  </a:moveTo>
                  <a:lnTo>
                    <a:pt x="0" y="1060"/>
                  </a:lnTo>
                  <a:lnTo>
                    <a:pt x="6335" y="1787"/>
                  </a:lnTo>
                  <a:lnTo>
                    <a:pt x="6501" y="834"/>
                  </a:lnTo>
                  <a:lnTo>
                    <a:pt x="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flipH="1">
              <a:off x="7115021" y="4630372"/>
              <a:ext cx="218628" cy="207716"/>
            </a:xfrm>
            <a:custGeom>
              <a:rect b="b" l="l" r="r" t="t"/>
              <a:pathLst>
                <a:path extrusionOk="0" h="9537" w="10038">
                  <a:moveTo>
                    <a:pt x="3834" y="1"/>
                  </a:moveTo>
                  <a:lnTo>
                    <a:pt x="3834" y="1"/>
                  </a:lnTo>
                  <a:cubicBezTo>
                    <a:pt x="3846" y="346"/>
                    <a:pt x="3846" y="691"/>
                    <a:pt x="3810" y="1037"/>
                  </a:cubicBezTo>
                  <a:lnTo>
                    <a:pt x="202" y="8192"/>
                  </a:lnTo>
                  <a:cubicBezTo>
                    <a:pt x="191" y="8228"/>
                    <a:pt x="179" y="8276"/>
                    <a:pt x="155" y="8311"/>
                  </a:cubicBezTo>
                  <a:cubicBezTo>
                    <a:pt x="0" y="8799"/>
                    <a:pt x="262" y="9311"/>
                    <a:pt x="750" y="9466"/>
                  </a:cubicBezTo>
                  <a:cubicBezTo>
                    <a:pt x="868" y="9513"/>
                    <a:pt x="994" y="9536"/>
                    <a:pt x="1119" y="9536"/>
                  </a:cubicBezTo>
                  <a:cubicBezTo>
                    <a:pt x="1311" y="9536"/>
                    <a:pt x="1502" y="9483"/>
                    <a:pt x="1667" y="9383"/>
                  </a:cubicBezTo>
                  <a:cubicBezTo>
                    <a:pt x="3417" y="8335"/>
                    <a:pt x="9704" y="4311"/>
                    <a:pt x="9835" y="3835"/>
                  </a:cubicBezTo>
                  <a:lnTo>
                    <a:pt x="9835" y="3846"/>
                  </a:lnTo>
                  <a:cubicBezTo>
                    <a:pt x="9930" y="3608"/>
                    <a:pt x="10001" y="3382"/>
                    <a:pt x="10037" y="3132"/>
                  </a:cubicBezTo>
                  <a:lnTo>
                    <a:pt x="9763" y="1251"/>
                  </a:lnTo>
                  <a:lnTo>
                    <a:pt x="9763" y="36"/>
                  </a:lnTo>
                  <a:cubicBezTo>
                    <a:pt x="8608" y="329"/>
                    <a:pt x="7495" y="550"/>
                    <a:pt x="6424" y="550"/>
                  </a:cubicBezTo>
                  <a:cubicBezTo>
                    <a:pt x="5531" y="550"/>
                    <a:pt x="4668" y="396"/>
                    <a:pt x="3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flipH="1">
              <a:off x="7111406" y="4693142"/>
              <a:ext cx="210329" cy="145360"/>
            </a:xfrm>
            <a:custGeom>
              <a:rect b="b" l="l" r="r" t="t"/>
              <a:pathLst>
                <a:path extrusionOk="0" h="6674" w="9657">
                  <a:moveTo>
                    <a:pt x="9466" y="0"/>
                  </a:moveTo>
                  <a:lnTo>
                    <a:pt x="1" y="6477"/>
                  </a:lnTo>
                  <a:cubicBezTo>
                    <a:pt x="182" y="6608"/>
                    <a:pt x="396" y="6674"/>
                    <a:pt x="610" y="6674"/>
                  </a:cubicBezTo>
                  <a:cubicBezTo>
                    <a:pt x="804" y="6674"/>
                    <a:pt x="998" y="6620"/>
                    <a:pt x="1168" y="6513"/>
                  </a:cubicBezTo>
                  <a:cubicBezTo>
                    <a:pt x="6013" y="3548"/>
                    <a:pt x="8907" y="1726"/>
                    <a:pt x="9657" y="893"/>
                  </a:cubicBezTo>
                  <a:lnTo>
                    <a:pt x="94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flipH="1">
              <a:off x="7246246" y="4714617"/>
              <a:ext cx="35545" cy="24459"/>
            </a:xfrm>
            <a:custGeom>
              <a:rect b="b" l="l" r="r" t="t"/>
              <a:pathLst>
                <a:path extrusionOk="0" h="1123" w="1632">
                  <a:moveTo>
                    <a:pt x="80" y="0"/>
                  </a:moveTo>
                  <a:cubicBezTo>
                    <a:pt x="53" y="0"/>
                    <a:pt x="27" y="1"/>
                    <a:pt x="0" y="2"/>
                  </a:cubicBezTo>
                  <a:cubicBezTo>
                    <a:pt x="298" y="133"/>
                    <a:pt x="596" y="276"/>
                    <a:pt x="881" y="443"/>
                  </a:cubicBezTo>
                  <a:cubicBezTo>
                    <a:pt x="1321" y="743"/>
                    <a:pt x="1547" y="1123"/>
                    <a:pt x="1603" y="1123"/>
                  </a:cubicBezTo>
                  <a:cubicBezTo>
                    <a:pt x="1605" y="1123"/>
                    <a:pt x="1606" y="1122"/>
                    <a:pt x="1608" y="1121"/>
                  </a:cubicBezTo>
                  <a:lnTo>
                    <a:pt x="1631" y="1121"/>
                  </a:lnTo>
                  <a:cubicBezTo>
                    <a:pt x="1413" y="456"/>
                    <a:pt x="786"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flipH="1">
              <a:off x="7235356" y="4694143"/>
              <a:ext cx="35545" cy="24699"/>
            </a:xfrm>
            <a:custGeom>
              <a:rect b="b" l="l" r="r" t="t"/>
              <a:pathLst>
                <a:path extrusionOk="0" h="1134" w="1632">
                  <a:moveTo>
                    <a:pt x="56" y="1"/>
                  </a:moveTo>
                  <a:cubicBezTo>
                    <a:pt x="37" y="1"/>
                    <a:pt x="19" y="1"/>
                    <a:pt x="0" y="2"/>
                  </a:cubicBezTo>
                  <a:cubicBezTo>
                    <a:pt x="310" y="133"/>
                    <a:pt x="608" y="287"/>
                    <a:pt x="893" y="442"/>
                  </a:cubicBezTo>
                  <a:cubicBezTo>
                    <a:pt x="1345" y="743"/>
                    <a:pt x="1571" y="1134"/>
                    <a:pt x="1627" y="1134"/>
                  </a:cubicBezTo>
                  <a:cubicBezTo>
                    <a:pt x="1629" y="1134"/>
                    <a:pt x="1630" y="1133"/>
                    <a:pt x="1632" y="1133"/>
                  </a:cubicBezTo>
                  <a:cubicBezTo>
                    <a:pt x="1399" y="448"/>
                    <a:pt x="771"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flipH="1">
              <a:off x="7223682" y="4673648"/>
              <a:ext cx="35284" cy="24437"/>
            </a:xfrm>
            <a:custGeom>
              <a:rect b="b" l="l" r="r" t="t"/>
              <a:pathLst>
                <a:path extrusionOk="0" h="1122" w="1620">
                  <a:moveTo>
                    <a:pt x="78" y="0"/>
                  </a:moveTo>
                  <a:cubicBezTo>
                    <a:pt x="52" y="0"/>
                    <a:pt x="26" y="1"/>
                    <a:pt x="0" y="2"/>
                  </a:cubicBezTo>
                  <a:cubicBezTo>
                    <a:pt x="310" y="133"/>
                    <a:pt x="607" y="276"/>
                    <a:pt x="893" y="443"/>
                  </a:cubicBezTo>
                  <a:cubicBezTo>
                    <a:pt x="1143" y="657"/>
                    <a:pt x="1381" y="883"/>
                    <a:pt x="1607" y="1121"/>
                  </a:cubicBezTo>
                  <a:lnTo>
                    <a:pt x="1619" y="1121"/>
                  </a:lnTo>
                  <a:cubicBezTo>
                    <a:pt x="1401" y="456"/>
                    <a:pt x="774" y="0"/>
                    <a:pt x="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flipH="1">
              <a:off x="7230956" y="4639911"/>
              <a:ext cx="53426" cy="36133"/>
            </a:xfrm>
            <a:custGeom>
              <a:rect b="b" l="l" r="r" t="t"/>
              <a:pathLst>
                <a:path extrusionOk="0" h="1659" w="2453">
                  <a:moveTo>
                    <a:pt x="220" y="713"/>
                  </a:moveTo>
                  <a:cubicBezTo>
                    <a:pt x="249" y="713"/>
                    <a:pt x="291" y="722"/>
                    <a:pt x="346" y="741"/>
                  </a:cubicBezTo>
                  <a:cubicBezTo>
                    <a:pt x="500" y="801"/>
                    <a:pt x="655" y="884"/>
                    <a:pt x="810" y="980"/>
                  </a:cubicBezTo>
                  <a:cubicBezTo>
                    <a:pt x="1007" y="1111"/>
                    <a:pt x="1192" y="1259"/>
                    <a:pt x="1366" y="1424"/>
                  </a:cubicBezTo>
                  <a:lnTo>
                    <a:pt x="1366" y="1424"/>
                  </a:lnTo>
                  <a:cubicBezTo>
                    <a:pt x="980" y="1329"/>
                    <a:pt x="615" y="1149"/>
                    <a:pt x="298" y="884"/>
                  </a:cubicBezTo>
                  <a:cubicBezTo>
                    <a:pt x="158" y="780"/>
                    <a:pt x="140" y="713"/>
                    <a:pt x="220" y="713"/>
                  </a:cubicBezTo>
                  <a:close/>
                  <a:moveTo>
                    <a:pt x="2286" y="158"/>
                  </a:moveTo>
                  <a:lnTo>
                    <a:pt x="2286" y="206"/>
                  </a:lnTo>
                  <a:cubicBezTo>
                    <a:pt x="2274" y="301"/>
                    <a:pt x="2251" y="396"/>
                    <a:pt x="2227" y="491"/>
                  </a:cubicBezTo>
                  <a:cubicBezTo>
                    <a:pt x="2167" y="706"/>
                    <a:pt x="2072" y="908"/>
                    <a:pt x="1965" y="1099"/>
                  </a:cubicBezTo>
                  <a:cubicBezTo>
                    <a:pt x="1917" y="1194"/>
                    <a:pt x="1846" y="1289"/>
                    <a:pt x="1774" y="1373"/>
                  </a:cubicBezTo>
                  <a:cubicBezTo>
                    <a:pt x="1745" y="1408"/>
                    <a:pt x="1703" y="1432"/>
                    <a:pt x="1657" y="1445"/>
                  </a:cubicBezTo>
                  <a:lnTo>
                    <a:pt x="1657" y="1445"/>
                  </a:lnTo>
                  <a:cubicBezTo>
                    <a:pt x="1727" y="1159"/>
                    <a:pt x="1823" y="880"/>
                    <a:pt x="1953" y="611"/>
                  </a:cubicBezTo>
                  <a:cubicBezTo>
                    <a:pt x="2036" y="468"/>
                    <a:pt x="2120" y="325"/>
                    <a:pt x="2227" y="194"/>
                  </a:cubicBezTo>
                  <a:cubicBezTo>
                    <a:pt x="2262" y="158"/>
                    <a:pt x="2286" y="158"/>
                    <a:pt x="2286" y="158"/>
                  </a:cubicBezTo>
                  <a:close/>
                  <a:moveTo>
                    <a:pt x="2281" y="0"/>
                  </a:moveTo>
                  <a:cubicBezTo>
                    <a:pt x="2215" y="0"/>
                    <a:pt x="2157" y="25"/>
                    <a:pt x="2108" y="75"/>
                  </a:cubicBezTo>
                  <a:cubicBezTo>
                    <a:pt x="1989" y="218"/>
                    <a:pt x="1893" y="384"/>
                    <a:pt x="1822" y="563"/>
                  </a:cubicBezTo>
                  <a:cubicBezTo>
                    <a:pt x="1715" y="801"/>
                    <a:pt x="1643" y="1051"/>
                    <a:pt x="1620" y="1313"/>
                  </a:cubicBezTo>
                  <a:cubicBezTo>
                    <a:pt x="1608" y="1363"/>
                    <a:pt x="1602" y="1410"/>
                    <a:pt x="1602" y="1456"/>
                  </a:cubicBezTo>
                  <a:lnTo>
                    <a:pt x="1602" y="1456"/>
                  </a:lnTo>
                  <a:cubicBezTo>
                    <a:pt x="1588" y="1458"/>
                    <a:pt x="1574" y="1459"/>
                    <a:pt x="1559" y="1459"/>
                  </a:cubicBezTo>
                  <a:cubicBezTo>
                    <a:pt x="1544" y="1459"/>
                    <a:pt x="1528" y="1458"/>
                    <a:pt x="1512" y="1456"/>
                  </a:cubicBezTo>
                  <a:cubicBezTo>
                    <a:pt x="1503" y="1454"/>
                    <a:pt x="1495" y="1452"/>
                    <a:pt x="1486" y="1451"/>
                  </a:cubicBezTo>
                  <a:lnTo>
                    <a:pt x="1486" y="1451"/>
                  </a:lnTo>
                  <a:cubicBezTo>
                    <a:pt x="1475" y="1436"/>
                    <a:pt x="1464" y="1422"/>
                    <a:pt x="1453" y="1408"/>
                  </a:cubicBezTo>
                  <a:cubicBezTo>
                    <a:pt x="1286" y="1194"/>
                    <a:pt x="1096" y="1015"/>
                    <a:pt x="881" y="861"/>
                  </a:cubicBezTo>
                  <a:cubicBezTo>
                    <a:pt x="727" y="765"/>
                    <a:pt x="572" y="670"/>
                    <a:pt x="393" y="599"/>
                  </a:cubicBezTo>
                  <a:cubicBezTo>
                    <a:pt x="346" y="575"/>
                    <a:pt x="286" y="563"/>
                    <a:pt x="226" y="551"/>
                  </a:cubicBezTo>
                  <a:cubicBezTo>
                    <a:pt x="143" y="551"/>
                    <a:pt x="72" y="587"/>
                    <a:pt x="24" y="658"/>
                  </a:cubicBezTo>
                  <a:cubicBezTo>
                    <a:pt x="0" y="741"/>
                    <a:pt x="12" y="825"/>
                    <a:pt x="60" y="884"/>
                  </a:cubicBezTo>
                  <a:cubicBezTo>
                    <a:pt x="96" y="944"/>
                    <a:pt x="143" y="980"/>
                    <a:pt x="191" y="1015"/>
                  </a:cubicBezTo>
                  <a:cubicBezTo>
                    <a:pt x="560" y="1337"/>
                    <a:pt x="1012" y="1551"/>
                    <a:pt x="1500" y="1634"/>
                  </a:cubicBezTo>
                  <a:cubicBezTo>
                    <a:pt x="1525" y="1638"/>
                    <a:pt x="1549" y="1640"/>
                    <a:pt x="1574" y="1640"/>
                  </a:cubicBezTo>
                  <a:cubicBezTo>
                    <a:pt x="1576" y="1640"/>
                    <a:pt x="1577" y="1640"/>
                    <a:pt x="1579" y="1640"/>
                  </a:cubicBezTo>
                  <a:lnTo>
                    <a:pt x="1579" y="1640"/>
                  </a:lnTo>
                  <a:cubicBezTo>
                    <a:pt x="1585" y="1646"/>
                    <a:pt x="1590" y="1652"/>
                    <a:pt x="1596" y="1658"/>
                  </a:cubicBezTo>
                  <a:cubicBezTo>
                    <a:pt x="1593" y="1652"/>
                    <a:pt x="1591" y="1646"/>
                    <a:pt x="1589" y="1640"/>
                  </a:cubicBezTo>
                  <a:lnTo>
                    <a:pt x="1589" y="1640"/>
                  </a:lnTo>
                  <a:cubicBezTo>
                    <a:pt x="1704" y="1636"/>
                    <a:pt x="1820" y="1589"/>
                    <a:pt x="1905" y="1503"/>
                  </a:cubicBezTo>
                  <a:cubicBezTo>
                    <a:pt x="1989" y="1408"/>
                    <a:pt x="2072" y="1301"/>
                    <a:pt x="2131" y="1182"/>
                  </a:cubicBezTo>
                  <a:cubicBezTo>
                    <a:pt x="2239" y="980"/>
                    <a:pt x="2334" y="765"/>
                    <a:pt x="2393" y="539"/>
                  </a:cubicBezTo>
                  <a:cubicBezTo>
                    <a:pt x="2429" y="432"/>
                    <a:pt x="2441" y="313"/>
                    <a:pt x="2453" y="206"/>
                  </a:cubicBezTo>
                  <a:cubicBezTo>
                    <a:pt x="2453" y="110"/>
                    <a:pt x="2393" y="39"/>
                    <a:pt x="2322" y="3"/>
                  </a:cubicBezTo>
                  <a:cubicBezTo>
                    <a:pt x="2308" y="1"/>
                    <a:pt x="2295" y="0"/>
                    <a:pt x="2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flipH="1">
              <a:off x="6790107" y="3738328"/>
              <a:ext cx="419330" cy="51423"/>
            </a:xfrm>
            <a:custGeom>
              <a:rect b="b" l="l" r="r" t="t"/>
              <a:pathLst>
                <a:path extrusionOk="0" h="2361" w="19253">
                  <a:moveTo>
                    <a:pt x="0" y="0"/>
                  </a:moveTo>
                  <a:cubicBezTo>
                    <a:pt x="4209" y="1079"/>
                    <a:pt x="10736" y="2360"/>
                    <a:pt x="15085" y="2360"/>
                  </a:cubicBezTo>
                  <a:cubicBezTo>
                    <a:pt x="17071" y="2360"/>
                    <a:pt x="18603" y="2093"/>
                    <a:pt x="19253" y="1417"/>
                  </a:cubicBezTo>
                  <a:lnTo>
                    <a:pt x="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flipH="1">
              <a:off x="6693905" y="3109474"/>
              <a:ext cx="169340" cy="227449"/>
            </a:xfrm>
            <a:custGeom>
              <a:rect b="b" l="l" r="r" t="t"/>
              <a:pathLst>
                <a:path extrusionOk="0" h="10443" w="7775">
                  <a:moveTo>
                    <a:pt x="0" y="1"/>
                  </a:moveTo>
                  <a:lnTo>
                    <a:pt x="1905" y="10443"/>
                  </a:lnTo>
                  <a:lnTo>
                    <a:pt x="7775" y="7680"/>
                  </a:lnTo>
                  <a:cubicBezTo>
                    <a:pt x="7775" y="7680"/>
                    <a:pt x="4846" y="3382"/>
                    <a:pt x="3727" y="1822"/>
                  </a:cubicBezTo>
                  <a:cubicBezTo>
                    <a:pt x="2607" y="263"/>
                    <a:pt x="60" y="4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flipH="1">
              <a:off x="7163526" y="3124524"/>
              <a:ext cx="291504" cy="315875"/>
            </a:xfrm>
            <a:custGeom>
              <a:rect b="b" l="l" r="r" t="t"/>
              <a:pathLst>
                <a:path extrusionOk="0" h="14503" w="13384">
                  <a:moveTo>
                    <a:pt x="9609" y="0"/>
                  </a:moveTo>
                  <a:cubicBezTo>
                    <a:pt x="9407" y="0"/>
                    <a:pt x="7621" y="822"/>
                    <a:pt x="6383" y="1977"/>
                  </a:cubicBezTo>
                  <a:cubicBezTo>
                    <a:pt x="5144" y="3132"/>
                    <a:pt x="1" y="8370"/>
                    <a:pt x="1" y="8370"/>
                  </a:cubicBezTo>
                  <a:lnTo>
                    <a:pt x="6537" y="14502"/>
                  </a:lnTo>
                  <a:cubicBezTo>
                    <a:pt x="6537" y="14502"/>
                    <a:pt x="9657" y="10430"/>
                    <a:pt x="10062" y="10240"/>
                  </a:cubicBezTo>
                  <a:cubicBezTo>
                    <a:pt x="10478" y="10049"/>
                    <a:pt x="12002" y="9513"/>
                    <a:pt x="12002" y="9513"/>
                  </a:cubicBezTo>
                  <a:cubicBezTo>
                    <a:pt x="12002" y="9513"/>
                    <a:pt x="13384" y="7430"/>
                    <a:pt x="12622" y="5084"/>
                  </a:cubicBezTo>
                  <a:cubicBezTo>
                    <a:pt x="11860" y="2727"/>
                    <a:pt x="9609" y="0"/>
                    <a:pt x="96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flipH="1">
              <a:off x="7235356" y="3313814"/>
              <a:ext cx="298756" cy="306031"/>
            </a:xfrm>
            <a:custGeom>
              <a:rect b="b" l="l" r="r" t="t"/>
              <a:pathLst>
                <a:path extrusionOk="0" h="14051" w="13717">
                  <a:moveTo>
                    <a:pt x="3977" y="1"/>
                  </a:moveTo>
                  <a:cubicBezTo>
                    <a:pt x="3977" y="1"/>
                    <a:pt x="1489" y="2358"/>
                    <a:pt x="751" y="3906"/>
                  </a:cubicBezTo>
                  <a:cubicBezTo>
                    <a:pt x="1" y="5442"/>
                    <a:pt x="1024" y="7026"/>
                    <a:pt x="1917" y="8049"/>
                  </a:cubicBezTo>
                  <a:cubicBezTo>
                    <a:pt x="2810" y="9073"/>
                    <a:pt x="11478" y="14050"/>
                    <a:pt x="11478" y="14050"/>
                  </a:cubicBezTo>
                  <a:lnTo>
                    <a:pt x="13717" y="11240"/>
                  </a:lnTo>
                  <a:lnTo>
                    <a:pt x="6585" y="5144"/>
                  </a:lnTo>
                  <a:lnTo>
                    <a:pt x="7942" y="3716"/>
                  </a:lnTo>
                  <a:lnTo>
                    <a:pt x="3977" y="1"/>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flipH="1">
              <a:off x="6750783" y="3385144"/>
              <a:ext cx="129939" cy="221742"/>
            </a:xfrm>
            <a:custGeom>
              <a:rect b="b" l="l" r="r" t="t"/>
              <a:pathLst>
                <a:path extrusionOk="0" h="10181" w="5966">
                  <a:moveTo>
                    <a:pt x="3929" y="0"/>
                  </a:moveTo>
                  <a:lnTo>
                    <a:pt x="83" y="9251"/>
                  </a:lnTo>
                  <a:cubicBezTo>
                    <a:pt x="0" y="9549"/>
                    <a:pt x="143" y="9858"/>
                    <a:pt x="405" y="10013"/>
                  </a:cubicBezTo>
                  <a:cubicBezTo>
                    <a:pt x="611" y="10125"/>
                    <a:pt x="836" y="10181"/>
                    <a:pt x="1062" y="10181"/>
                  </a:cubicBezTo>
                  <a:cubicBezTo>
                    <a:pt x="1149" y="10181"/>
                    <a:pt x="1236" y="10173"/>
                    <a:pt x="1322" y="10156"/>
                  </a:cubicBezTo>
                  <a:cubicBezTo>
                    <a:pt x="2119" y="10025"/>
                    <a:pt x="2739" y="9466"/>
                    <a:pt x="3286" y="8906"/>
                  </a:cubicBezTo>
                  <a:cubicBezTo>
                    <a:pt x="4108" y="8084"/>
                    <a:pt x="4786" y="7132"/>
                    <a:pt x="5298" y="6096"/>
                  </a:cubicBezTo>
                  <a:cubicBezTo>
                    <a:pt x="5787" y="5072"/>
                    <a:pt x="5965" y="3917"/>
                    <a:pt x="5798" y="2786"/>
                  </a:cubicBezTo>
                  <a:cubicBezTo>
                    <a:pt x="5596" y="1643"/>
                    <a:pt x="4917" y="619"/>
                    <a:pt x="3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flipH="1">
              <a:off x="6387425" y="3215804"/>
              <a:ext cx="472234" cy="430482"/>
            </a:xfrm>
            <a:custGeom>
              <a:rect b="b" l="l" r="r" t="t"/>
              <a:pathLst>
                <a:path extrusionOk="0" h="19765" w="21682">
                  <a:moveTo>
                    <a:pt x="10841" y="0"/>
                  </a:moveTo>
                  <a:cubicBezTo>
                    <a:pt x="8314" y="0"/>
                    <a:pt x="5787" y="965"/>
                    <a:pt x="3858" y="2894"/>
                  </a:cubicBezTo>
                  <a:cubicBezTo>
                    <a:pt x="0" y="6751"/>
                    <a:pt x="0" y="13014"/>
                    <a:pt x="3858" y="16871"/>
                  </a:cubicBezTo>
                  <a:cubicBezTo>
                    <a:pt x="5787" y="18800"/>
                    <a:pt x="8314" y="19765"/>
                    <a:pt x="10841" y="19765"/>
                  </a:cubicBezTo>
                  <a:cubicBezTo>
                    <a:pt x="13368" y="19765"/>
                    <a:pt x="15895" y="18800"/>
                    <a:pt x="17824" y="16871"/>
                  </a:cubicBezTo>
                  <a:cubicBezTo>
                    <a:pt x="21682" y="13014"/>
                    <a:pt x="21682" y="6751"/>
                    <a:pt x="17824" y="2894"/>
                  </a:cubicBezTo>
                  <a:cubicBezTo>
                    <a:pt x="15895" y="965"/>
                    <a:pt x="13368" y="0"/>
                    <a:pt x="108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flipH="1">
              <a:off x="6377058" y="3436218"/>
              <a:ext cx="65100" cy="61224"/>
            </a:xfrm>
            <a:custGeom>
              <a:rect b="b" l="l" r="r" t="t"/>
              <a:pathLst>
                <a:path extrusionOk="0" h="2811" w="2989">
                  <a:moveTo>
                    <a:pt x="1572" y="1"/>
                  </a:moveTo>
                  <a:lnTo>
                    <a:pt x="1572" y="1"/>
                  </a:lnTo>
                  <a:cubicBezTo>
                    <a:pt x="1643" y="191"/>
                    <a:pt x="1596" y="405"/>
                    <a:pt x="1453" y="536"/>
                  </a:cubicBezTo>
                  <a:cubicBezTo>
                    <a:pt x="1298" y="679"/>
                    <a:pt x="1131" y="798"/>
                    <a:pt x="941" y="894"/>
                  </a:cubicBezTo>
                  <a:cubicBezTo>
                    <a:pt x="667" y="1025"/>
                    <a:pt x="417" y="1227"/>
                    <a:pt x="227" y="1465"/>
                  </a:cubicBezTo>
                  <a:cubicBezTo>
                    <a:pt x="48" y="1703"/>
                    <a:pt x="0" y="2025"/>
                    <a:pt x="107" y="2298"/>
                  </a:cubicBezTo>
                  <a:cubicBezTo>
                    <a:pt x="281" y="2622"/>
                    <a:pt x="611" y="2811"/>
                    <a:pt x="968" y="2811"/>
                  </a:cubicBezTo>
                  <a:cubicBezTo>
                    <a:pt x="979" y="2811"/>
                    <a:pt x="990" y="2811"/>
                    <a:pt x="1000" y="2810"/>
                  </a:cubicBezTo>
                  <a:cubicBezTo>
                    <a:pt x="1370" y="2799"/>
                    <a:pt x="1715" y="2679"/>
                    <a:pt x="2012" y="2465"/>
                  </a:cubicBezTo>
                  <a:cubicBezTo>
                    <a:pt x="2489" y="2120"/>
                    <a:pt x="2834" y="1608"/>
                    <a:pt x="2989" y="1036"/>
                  </a:cubicBezTo>
                  <a:lnTo>
                    <a:pt x="1572" y="1"/>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flipH="1">
              <a:off x="6425540" y="3218135"/>
              <a:ext cx="177659" cy="134622"/>
            </a:xfrm>
            <a:custGeom>
              <a:rect b="b" l="l" r="r" t="t"/>
              <a:pathLst>
                <a:path extrusionOk="0" h="6181" w="8157">
                  <a:moveTo>
                    <a:pt x="24" y="0"/>
                  </a:moveTo>
                  <a:cubicBezTo>
                    <a:pt x="12" y="143"/>
                    <a:pt x="1" y="298"/>
                    <a:pt x="12" y="453"/>
                  </a:cubicBezTo>
                  <a:cubicBezTo>
                    <a:pt x="24" y="882"/>
                    <a:pt x="84" y="1298"/>
                    <a:pt x="191" y="1703"/>
                  </a:cubicBezTo>
                  <a:cubicBezTo>
                    <a:pt x="872" y="4350"/>
                    <a:pt x="3262" y="6180"/>
                    <a:pt x="5953" y="6180"/>
                  </a:cubicBezTo>
                  <a:cubicBezTo>
                    <a:pt x="6131" y="6180"/>
                    <a:pt x="6310" y="6172"/>
                    <a:pt x="6489" y="6156"/>
                  </a:cubicBezTo>
                  <a:cubicBezTo>
                    <a:pt x="6918" y="6120"/>
                    <a:pt x="7323" y="6037"/>
                    <a:pt x="7728" y="5918"/>
                  </a:cubicBezTo>
                  <a:cubicBezTo>
                    <a:pt x="7882" y="5870"/>
                    <a:pt x="8025" y="5811"/>
                    <a:pt x="8156" y="5739"/>
                  </a:cubicBezTo>
                  <a:lnTo>
                    <a:pt x="8156" y="5739"/>
                  </a:lnTo>
                  <a:cubicBezTo>
                    <a:pt x="7609" y="5882"/>
                    <a:pt x="7049" y="5977"/>
                    <a:pt x="6478" y="6025"/>
                  </a:cubicBezTo>
                  <a:cubicBezTo>
                    <a:pt x="6349" y="6033"/>
                    <a:pt x="6221" y="6037"/>
                    <a:pt x="6094" y="6037"/>
                  </a:cubicBezTo>
                  <a:cubicBezTo>
                    <a:pt x="3427" y="6037"/>
                    <a:pt x="1061" y="4270"/>
                    <a:pt x="322" y="1667"/>
                  </a:cubicBezTo>
                  <a:cubicBezTo>
                    <a:pt x="179" y="1120"/>
                    <a:pt x="84" y="56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flipH="1">
              <a:off x="6435407" y="3438091"/>
              <a:ext cx="220697" cy="194713"/>
            </a:xfrm>
            <a:custGeom>
              <a:rect b="b" l="l" r="r" t="t"/>
              <a:pathLst>
                <a:path extrusionOk="0" h="8940" w="10133">
                  <a:moveTo>
                    <a:pt x="2946" y="0"/>
                  </a:moveTo>
                  <a:cubicBezTo>
                    <a:pt x="2319" y="0"/>
                    <a:pt x="1705" y="224"/>
                    <a:pt x="1215" y="629"/>
                  </a:cubicBezTo>
                  <a:cubicBezTo>
                    <a:pt x="691" y="1081"/>
                    <a:pt x="322" y="1701"/>
                    <a:pt x="155" y="2379"/>
                  </a:cubicBezTo>
                  <a:cubicBezTo>
                    <a:pt x="1" y="3010"/>
                    <a:pt x="13" y="3665"/>
                    <a:pt x="179" y="4296"/>
                  </a:cubicBezTo>
                  <a:cubicBezTo>
                    <a:pt x="465" y="5344"/>
                    <a:pt x="1013" y="6296"/>
                    <a:pt x="1787" y="7058"/>
                  </a:cubicBezTo>
                  <a:cubicBezTo>
                    <a:pt x="2299" y="7582"/>
                    <a:pt x="2846" y="8047"/>
                    <a:pt x="3442" y="8475"/>
                  </a:cubicBezTo>
                  <a:cubicBezTo>
                    <a:pt x="3644" y="8642"/>
                    <a:pt x="3811" y="8761"/>
                    <a:pt x="3918" y="8832"/>
                  </a:cubicBezTo>
                  <a:cubicBezTo>
                    <a:pt x="3977" y="8880"/>
                    <a:pt x="4037" y="8916"/>
                    <a:pt x="4096" y="8940"/>
                  </a:cubicBezTo>
                  <a:cubicBezTo>
                    <a:pt x="4049" y="8892"/>
                    <a:pt x="4001" y="8844"/>
                    <a:pt x="3942" y="8797"/>
                  </a:cubicBezTo>
                  <a:lnTo>
                    <a:pt x="3477" y="8451"/>
                  </a:lnTo>
                  <a:cubicBezTo>
                    <a:pt x="2918" y="8011"/>
                    <a:pt x="2382" y="7535"/>
                    <a:pt x="1882" y="7035"/>
                  </a:cubicBezTo>
                  <a:cubicBezTo>
                    <a:pt x="1144" y="6273"/>
                    <a:pt x="608" y="5332"/>
                    <a:pt x="334" y="4320"/>
                  </a:cubicBezTo>
                  <a:cubicBezTo>
                    <a:pt x="191" y="3713"/>
                    <a:pt x="191" y="3082"/>
                    <a:pt x="334" y="2486"/>
                  </a:cubicBezTo>
                  <a:cubicBezTo>
                    <a:pt x="501" y="1843"/>
                    <a:pt x="846" y="1260"/>
                    <a:pt x="1346" y="831"/>
                  </a:cubicBezTo>
                  <a:cubicBezTo>
                    <a:pt x="1812" y="421"/>
                    <a:pt x="2402" y="197"/>
                    <a:pt x="3019" y="197"/>
                  </a:cubicBezTo>
                  <a:cubicBezTo>
                    <a:pt x="3064" y="197"/>
                    <a:pt x="3110" y="198"/>
                    <a:pt x="3156" y="200"/>
                  </a:cubicBezTo>
                  <a:cubicBezTo>
                    <a:pt x="3775" y="224"/>
                    <a:pt x="4382" y="391"/>
                    <a:pt x="4930" y="689"/>
                  </a:cubicBezTo>
                  <a:cubicBezTo>
                    <a:pt x="5978" y="1248"/>
                    <a:pt x="6763" y="2010"/>
                    <a:pt x="7502" y="2570"/>
                  </a:cubicBezTo>
                  <a:cubicBezTo>
                    <a:pt x="8061" y="3022"/>
                    <a:pt x="8680" y="3403"/>
                    <a:pt x="9359" y="3677"/>
                  </a:cubicBezTo>
                  <a:cubicBezTo>
                    <a:pt x="9538" y="3736"/>
                    <a:pt x="9728" y="3796"/>
                    <a:pt x="9919" y="3844"/>
                  </a:cubicBezTo>
                  <a:cubicBezTo>
                    <a:pt x="9990" y="3856"/>
                    <a:pt x="10061" y="3867"/>
                    <a:pt x="10121" y="3867"/>
                  </a:cubicBezTo>
                  <a:cubicBezTo>
                    <a:pt x="10133" y="3844"/>
                    <a:pt x="9847" y="3796"/>
                    <a:pt x="9383" y="3594"/>
                  </a:cubicBezTo>
                  <a:cubicBezTo>
                    <a:pt x="8728" y="3296"/>
                    <a:pt x="8121" y="2915"/>
                    <a:pt x="7573" y="2451"/>
                  </a:cubicBezTo>
                  <a:cubicBezTo>
                    <a:pt x="6859" y="1891"/>
                    <a:pt x="6073" y="1117"/>
                    <a:pt x="5013" y="522"/>
                  </a:cubicBezTo>
                  <a:cubicBezTo>
                    <a:pt x="4442" y="224"/>
                    <a:pt x="3811" y="46"/>
                    <a:pt x="3168" y="10"/>
                  </a:cubicBezTo>
                  <a:cubicBezTo>
                    <a:pt x="3094" y="4"/>
                    <a:pt x="3020" y="0"/>
                    <a:pt x="2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flipH="1">
              <a:off x="6718568" y="3473048"/>
              <a:ext cx="111535" cy="150674"/>
            </a:xfrm>
            <a:custGeom>
              <a:rect b="b" l="l" r="r" t="t"/>
              <a:pathLst>
                <a:path extrusionOk="0" h="6918" w="5121">
                  <a:moveTo>
                    <a:pt x="1" y="0"/>
                  </a:moveTo>
                  <a:cubicBezTo>
                    <a:pt x="251" y="334"/>
                    <a:pt x="524" y="655"/>
                    <a:pt x="822" y="953"/>
                  </a:cubicBezTo>
                  <a:cubicBezTo>
                    <a:pt x="1334" y="1548"/>
                    <a:pt x="2025" y="2370"/>
                    <a:pt x="2739" y="3322"/>
                  </a:cubicBezTo>
                  <a:cubicBezTo>
                    <a:pt x="3441" y="4287"/>
                    <a:pt x="4025" y="5191"/>
                    <a:pt x="4442" y="5858"/>
                  </a:cubicBezTo>
                  <a:cubicBezTo>
                    <a:pt x="4644" y="6215"/>
                    <a:pt x="4870" y="6573"/>
                    <a:pt x="5120" y="6918"/>
                  </a:cubicBezTo>
                  <a:cubicBezTo>
                    <a:pt x="5085" y="6811"/>
                    <a:pt x="5049" y="6703"/>
                    <a:pt x="4989" y="6608"/>
                  </a:cubicBezTo>
                  <a:cubicBezTo>
                    <a:pt x="4906" y="6406"/>
                    <a:pt x="4751" y="6144"/>
                    <a:pt x="4561" y="5787"/>
                  </a:cubicBezTo>
                  <a:cubicBezTo>
                    <a:pt x="3537" y="4013"/>
                    <a:pt x="2322" y="2358"/>
                    <a:pt x="917" y="869"/>
                  </a:cubicBezTo>
                  <a:cubicBezTo>
                    <a:pt x="644" y="584"/>
                    <a:pt x="417" y="369"/>
                    <a:pt x="263" y="215"/>
                  </a:cubicBezTo>
                  <a:cubicBezTo>
                    <a:pt x="179" y="131"/>
                    <a:pt x="96" y="6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flipH="1">
              <a:off x="6638440" y="3215020"/>
              <a:ext cx="197893" cy="195083"/>
            </a:xfrm>
            <a:custGeom>
              <a:rect b="b" l="l" r="r" t="t"/>
              <a:pathLst>
                <a:path extrusionOk="0" h="8957" w="9086">
                  <a:moveTo>
                    <a:pt x="9026" y="1"/>
                  </a:moveTo>
                  <a:cubicBezTo>
                    <a:pt x="9014" y="691"/>
                    <a:pt x="8942" y="1382"/>
                    <a:pt x="8835" y="2072"/>
                  </a:cubicBezTo>
                  <a:cubicBezTo>
                    <a:pt x="8180" y="5477"/>
                    <a:pt x="5502" y="8121"/>
                    <a:pt x="2084" y="8728"/>
                  </a:cubicBezTo>
                  <a:cubicBezTo>
                    <a:pt x="1394" y="8835"/>
                    <a:pt x="703" y="8895"/>
                    <a:pt x="1" y="8895"/>
                  </a:cubicBezTo>
                  <a:cubicBezTo>
                    <a:pt x="48" y="8906"/>
                    <a:pt x="96" y="8918"/>
                    <a:pt x="144" y="8918"/>
                  </a:cubicBezTo>
                  <a:cubicBezTo>
                    <a:pt x="239" y="8918"/>
                    <a:pt x="382" y="8954"/>
                    <a:pt x="560" y="8954"/>
                  </a:cubicBezTo>
                  <a:cubicBezTo>
                    <a:pt x="641" y="8956"/>
                    <a:pt x="722" y="8957"/>
                    <a:pt x="803" y="8957"/>
                  </a:cubicBezTo>
                  <a:cubicBezTo>
                    <a:pt x="1243" y="8957"/>
                    <a:pt x="1675" y="8927"/>
                    <a:pt x="2108" y="8847"/>
                  </a:cubicBezTo>
                  <a:cubicBezTo>
                    <a:pt x="5597" y="8311"/>
                    <a:pt x="8359" y="5597"/>
                    <a:pt x="8954" y="2108"/>
                  </a:cubicBezTo>
                  <a:cubicBezTo>
                    <a:pt x="9050" y="1596"/>
                    <a:pt x="9085" y="1084"/>
                    <a:pt x="9073" y="560"/>
                  </a:cubicBezTo>
                  <a:cubicBezTo>
                    <a:pt x="9073" y="382"/>
                    <a:pt x="9050" y="239"/>
                    <a:pt x="9050" y="143"/>
                  </a:cubicBezTo>
                  <a:cubicBezTo>
                    <a:pt x="9050" y="96"/>
                    <a:pt x="9038" y="48"/>
                    <a:pt x="9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flipH="1">
              <a:off x="6762098" y="3060469"/>
              <a:ext cx="500504" cy="711073"/>
            </a:xfrm>
            <a:custGeom>
              <a:rect b="b" l="l" r="r" t="t"/>
              <a:pathLst>
                <a:path extrusionOk="0" h="32648" w="22980">
                  <a:moveTo>
                    <a:pt x="6108" y="0"/>
                  </a:moveTo>
                  <a:lnTo>
                    <a:pt x="5037" y="1977"/>
                  </a:lnTo>
                  <a:lnTo>
                    <a:pt x="846" y="2941"/>
                  </a:lnTo>
                  <a:lnTo>
                    <a:pt x="0" y="12907"/>
                  </a:lnTo>
                  <a:lnTo>
                    <a:pt x="3798" y="22896"/>
                  </a:lnTo>
                  <a:lnTo>
                    <a:pt x="1774" y="31052"/>
                  </a:lnTo>
                  <a:lnTo>
                    <a:pt x="22979" y="32647"/>
                  </a:lnTo>
                  <a:cubicBezTo>
                    <a:pt x="22979" y="32647"/>
                    <a:pt x="22456" y="26742"/>
                    <a:pt x="22229" y="22896"/>
                  </a:cubicBezTo>
                  <a:cubicBezTo>
                    <a:pt x="21991" y="19062"/>
                    <a:pt x="21313" y="6763"/>
                    <a:pt x="20860" y="5073"/>
                  </a:cubicBezTo>
                  <a:cubicBezTo>
                    <a:pt x="20408" y="3382"/>
                    <a:pt x="18181" y="2156"/>
                    <a:pt x="18181" y="2156"/>
                  </a:cubicBezTo>
                  <a:lnTo>
                    <a:pt x="15871" y="1751"/>
                  </a:lnTo>
                  <a:lnTo>
                    <a:pt x="15086" y="739"/>
                  </a:lnTo>
                  <a:lnTo>
                    <a:pt x="12359" y="3108"/>
                  </a:lnTo>
                  <a:lnTo>
                    <a:pt x="6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flipH="1">
              <a:off x="6996778" y="3103245"/>
              <a:ext cx="156141" cy="83265"/>
            </a:xfrm>
            <a:custGeom>
              <a:rect b="b" l="l" r="r" t="t"/>
              <a:pathLst>
                <a:path extrusionOk="0" h="3823" w="7169">
                  <a:moveTo>
                    <a:pt x="2" y="1"/>
                  </a:moveTo>
                  <a:cubicBezTo>
                    <a:pt x="2" y="1"/>
                    <a:pt x="1" y="1"/>
                    <a:pt x="1" y="1"/>
                  </a:cubicBezTo>
                  <a:cubicBezTo>
                    <a:pt x="72" y="108"/>
                    <a:pt x="156" y="203"/>
                    <a:pt x="251" y="287"/>
                  </a:cubicBezTo>
                  <a:cubicBezTo>
                    <a:pt x="429" y="453"/>
                    <a:pt x="679" y="692"/>
                    <a:pt x="1013" y="954"/>
                  </a:cubicBezTo>
                  <a:cubicBezTo>
                    <a:pt x="1668" y="1513"/>
                    <a:pt x="2632" y="2204"/>
                    <a:pt x="3692" y="2966"/>
                  </a:cubicBezTo>
                  <a:cubicBezTo>
                    <a:pt x="4085" y="3251"/>
                    <a:pt x="4442" y="3525"/>
                    <a:pt x="4799" y="3787"/>
                  </a:cubicBezTo>
                  <a:lnTo>
                    <a:pt x="4858" y="3823"/>
                  </a:lnTo>
                  <a:lnTo>
                    <a:pt x="4906" y="3775"/>
                  </a:lnTo>
                  <a:cubicBezTo>
                    <a:pt x="5525" y="3263"/>
                    <a:pt x="6097" y="2680"/>
                    <a:pt x="6621" y="2061"/>
                  </a:cubicBezTo>
                  <a:cubicBezTo>
                    <a:pt x="6811" y="1835"/>
                    <a:pt x="6954" y="1644"/>
                    <a:pt x="7037" y="1501"/>
                  </a:cubicBezTo>
                  <a:cubicBezTo>
                    <a:pt x="7097" y="1442"/>
                    <a:pt x="7144" y="1370"/>
                    <a:pt x="7168" y="1287"/>
                  </a:cubicBezTo>
                  <a:cubicBezTo>
                    <a:pt x="7168" y="1287"/>
                    <a:pt x="7168" y="1286"/>
                    <a:pt x="7167" y="1286"/>
                  </a:cubicBezTo>
                  <a:cubicBezTo>
                    <a:pt x="7146" y="1286"/>
                    <a:pt x="6921" y="1547"/>
                    <a:pt x="6525" y="1989"/>
                  </a:cubicBezTo>
                  <a:cubicBezTo>
                    <a:pt x="6005" y="2556"/>
                    <a:pt x="5451" y="3100"/>
                    <a:pt x="4852" y="3600"/>
                  </a:cubicBezTo>
                  <a:lnTo>
                    <a:pt x="4852" y="3600"/>
                  </a:lnTo>
                  <a:cubicBezTo>
                    <a:pt x="4532" y="3341"/>
                    <a:pt x="4171" y="3082"/>
                    <a:pt x="3799" y="2823"/>
                  </a:cubicBezTo>
                  <a:cubicBezTo>
                    <a:pt x="2739" y="2061"/>
                    <a:pt x="1775" y="1382"/>
                    <a:pt x="1096" y="858"/>
                  </a:cubicBezTo>
                  <a:cubicBezTo>
                    <a:pt x="429" y="343"/>
                    <a:pt x="38" y="1"/>
                    <a:pt x="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flipH="1">
              <a:off x="6914841" y="3107666"/>
              <a:ext cx="78582" cy="68999"/>
            </a:xfrm>
            <a:custGeom>
              <a:rect b="b" l="l" r="r" t="t"/>
              <a:pathLst>
                <a:path extrusionOk="0" h="3168" w="3608">
                  <a:moveTo>
                    <a:pt x="3608" y="0"/>
                  </a:moveTo>
                  <a:lnTo>
                    <a:pt x="3608" y="0"/>
                  </a:lnTo>
                  <a:cubicBezTo>
                    <a:pt x="3477" y="286"/>
                    <a:pt x="3370" y="584"/>
                    <a:pt x="3310" y="881"/>
                  </a:cubicBezTo>
                  <a:cubicBezTo>
                    <a:pt x="3151" y="1393"/>
                    <a:pt x="2959" y="2099"/>
                    <a:pt x="2746" y="2898"/>
                  </a:cubicBezTo>
                  <a:lnTo>
                    <a:pt x="2746" y="2898"/>
                  </a:lnTo>
                  <a:lnTo>
                    <a:pt x="2739" y="2894"/>
                  </a:lnTo>
                  <a:cubicBezTo>
                    <a:pt x="2060" y="2548"/>
                    <a:pt x="1405" y="2155"/>
                    <a:pt x="774" y="1715"/>
                  </a:cubicBezTo>
                  <a:cubicBezTo>
                    <a:pt x="307" y="1407"/>
                    <a:pt x="46" y="1154"/>
                    <a:pt x="4" y="1154"/>
                  </a:cubicBezTo>
                  <a:cubicBezTo>
                    <a:pt x="3" y="1154"/>
                    <a:pt x="1" y="1154"/>
                    <a:pt x="0" y="1155"/>
                  </a:cubicBezTo>
                  <a:cubicBezTo>
                    <a:pt x="191" y="1417"/>
                    <a:pt x="429" y="1643"/>
                    <a:pt x="691" y="1822"/>
                  </a:cubicBezTo>
                  <a:cubicBezTo>
                    <a:pt x="1310" y="2298"/>
                    <a:pt x="1965" y="2703"/>
                    <a:pt x="2655" y="3060"/>
                  </a:cubicBezTo>
                  <a:lnTo>
                    <a:pt x="2774" y="3120"/>
                  </a:lnTo>
                  <a:lnTo>
                    <a:pt x="2869" y="3167"/>
                  </a:lnTo>
                  <a:lnTo>
                    <a:pt x="2905" y="3060"/>
                  </a:lnTo>
                  <a:cubicBezTo>
                    <a:pt x="3120" y="2215"/>
                    <a:pt x="3310" y="1453"/>
                    <a:pt x="3441" y="893"/>
                  </a:cubicBezTo>
                  <a:cubicBezTo>
                    <a:pt x="3524" y="608"/>
                    <a:pt x="3584" y="298"/>
                    <a:pt x="3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flipH="1">
              <a:off x="7189966" y="3126855"/>
              <a:ext cx="57608" cy="178182"/>
            </a:xfrm>
            <a:custGeom>
              <a:rect b="b" l="l" r="r" t="t"/>
              <a:pathLst>
                <a:path extrusionOk="0" h="8181" w="2645">
                  <a:moveTo>
                    <a:pt x="25" y="0"/>
                  </a:moveTo>
                  <a:cubicBezTo>
                    <a:pt x="1" y="24"/>
                    <a:pt x="406" y="346"/>
                    <a:pt x="906" y="977"/>
                  </a:cubicBezTo>
                  <a:cubicBezTo>
                    <a:pt x="1573" y="1810"/>
                    <a:pt x="2025" y="2787"/>
                    <a:pt x="2227" y="3822"/>
                  </a:cubicBezTo>
                  <a:cubicBezTo>
                    <a:pt x="2430" y="4858"/>
                    <a:pt x="2358" y="5942"/>
                    <a:pt x="2037" y="6954"/>
                  </a:cubicBezTo>
                  <a:cubicBezTo>
                    <a:pt x="1787" y="7728"/>
                    <a:pt x="1513" y="8156"/>
                    <a:pt x="1549" y="8180"/>
                  </a:cubicBezTo>
                  <a:cubicBezTo>
                    <a:pt x="1644" y="8085"/>
                    <a:pt x="1715" y="7978"/>
                    <a:pt x="1787" y="7870"/>
                  </a:cubicBezTo>
                  <a:cubicBezTo>
                    <a:pt x="1942" y="7585"/>
                    <a:pt x="2085" y="7287"/>
                    <a:pt x="2192" y="6989"/>
                  </a:cubicBezTo>
                  <a:cubicBezTo>
                    <a:pt x="2561" y="5965"/>
                    <a:pt x="2644" y="4858"/>
                    <a:pt x="2442" y="3787"/>
                  </a:cubicBezTo>
                  <a:cubicBezTo>
                    <a:pt x="2227" y="2715"/>
                    <a:pt x="1739" y="1727"/>
                    <a:pt x="1025" y="893"/>
                  </a:cubicBezTo>
                  <a:cubicBezTo>
                    <a:pt x="811" y="643"/>
                    <a:pt x="572" y="417"/>
                    <a:pt x="311" y="203"/>
                  </a:cubicBezTo>
                  <a:cubicBezTo>
                    <a:pt x="227" y="120"/>
                    <a:pt x="132" y="6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flipH="1">
              <a:off x="7055126" y="3592838"/>
              <a:ext cx="149389" cy="132967"/>
            </a:xfrm>
            <a:custGeom>
              <a:rect b="b" l="l" r="r" t="t"/>
              <a:pathLst>
                <a:path extrusionOk="0" h="6105" w="6859">
                  <a:moveTo>
                    <a:pt x="6249" y="0"/>
                  </a:moveTo>
                  <a:cubicBezTo>
                    <a:pt x="6194" y="0"/>
                    <a:pt x="6139" y="4"/>
                    <a:pt x="6084" y="13"/>
                  </a:cubicBezTo>
                  <a:cubicBezTo>
                    <a:pt x="4775" y="120"/>
                    <a:pt x="3477" y="358"/>
                    <a:pt x="2215" y="739"/>
                  </a:cubicBezTo>
                  <a:lnTo>
                    <a:pt x="0" y="3394"/>
                  </a:lnTo>
                  <a:cubicBezTo>
                    <a:pt x="679" y="4192"/>
                    <a:pt x="1405" y="4966"/>
                    <a:pt x="2167" y="5692"/>
                  </a:cubicBezTo>
                  <a:cubicBezTo>
                    <a:pt x="2334" y="5871"/>
                    <a:pt x="2536" y="6002"/>
                    <a:pt x="2763" y="6085"/>
                  </a:cubicBezTo>
                  <a:cubicBezTo>
                    <a:pt x="2807" y="6098"/>
                    <a:pt x="2851" y="6105"/>
                    <a:pt x="2895" y="6105"/>
                  </a:cubicBezTo>
                  <a:cubicBezTo>
                    <a:pt x="3088" y="6105"/>
                    <a:pt x="3266" y="5984"/>
                    <a:pt x="3334" y="5799"/>
                  </a:cubicBezTo>
                  <a:cubicBezTo>
                    <a:pt x="3358" y="5573"/>
                    <a:pt x="3263" y="5359"/>
                    <a:pt x="3084" y="5228"/>
                  </a:cubicBezTo>
                  <a:cubicBezTo>
                    <a:pt x="2894" y="5097"/>
                    <a:pt x="2763" y="4918"/>
                    <a:pt x="2679" y="4716"/>
                  </a:cubicBezTo>
                  <a:lnTo>
                    <a:pt x="2679" y="4716"/>
                  </a:lnTo>
                  <a:lnTo>
                    <a:pt x="4489" y="5275"/>
                  </a:lnTo>
                  <a:cubicBezTo>
                    <a:pt x="4614" y="5329"/>
                    <a:pt x="4752" y="5356"/>
                    <a:pt x="4894" y="5356"/>
                  </a:cubicBezTo>
                  <a:cubicBezTo>
                    <a:pt x="4941" y="5356"/>
                    <a:pt x="4989" y="5353"/>
                    <a:pt x="5037" y="5347"/>
                  </a:cubicBezTo>
                  <a:cubicBezTo>
                    <a:pt x="5239" y="5335"/>
                    <a:pt x="5394" y="5168"/>
                    <a:pt x="5394" y="4966"/>
                  </a:cubicBezTo>
                  <a:cubicBezTo>
                    <a:pt x="5370" y="4871"/>
                    <a:pt x="5334" y="4775"/>
                    <a:pt x="5263" y="4704"/>
                  </a:cubicBezTo>
                  <a:lnTo>
                    <a:pt x="4453" y="3561"/>
                  </a:lnTo>
                  <a:lnTo>
                    <a:pt x="4453" y="3561"/>
                  </a:lnTo>
                  <a:cubicBezTo>
                    <a:pt x="4792" y="3910"/>
                    <a:pt x="5263" y="4100"/>
                    <a:pt x="5753" y="4100"/>
                  </a:cubicBezTo>
                  <a:cubicBezTo>
                    <a:pt x="5831" y="4100"/>
                    <a:pt x="5910" y="4095"/>
                    <a:pt x="5989" y="4085"/>
                  </a:cubicBezTo>
                  <a:cubicBezTo>
                    <a:pt x="6311" y="4025"/>
                    <a:pt x="6656" y="3751"/>
                    <a:pt x="6608" y="3418"/>
                  </a:cubicBezTo>
                  <a:cubicBezTo>
                    <a:pt x="6573" y="3085"/>
                    <a:pt x="6215" y="2918"/>
                    <a:pt x="5906" y="2787"/>
                  </a:cubicBezTo>
                  <a:cubicBezTo>
                    <a:pt x="5418" y="2561"/>
                    <a:pt x="4965" y="2275"/>
                    <a:pt x="4560" y="1918"/>
                  </a:cubicBezTo>
                  <a:cubicBezTo>
                    <a:pt x="4382" y="1799"/>
                    <a:pt x="4275" y="1608"/>
                    <a:pt x="4263" y="1394"/>
                  </a:cubicBezTo>
                  <a:cubicBezTo>
                    <a:pt x="4299" y="1227"/>
                    <a:pt x="4418" y="1084"/>
                    <a:pt x="4584" y="1025"/>
                  </a:cubicBezTo>
                  <a:cubicBezTo>
                    <a:pt x="4732" y="985"/>
                    <a:pt x="4872" y="962"/>
                    <a:pt x="5017" y="962"/>
                  </a:cubicBezTo>
                  <a:cubicBezTo>
                    <a:pt x="5047" y="962"/>
                    <a:pt x="5078" y="963"/>
                    <a:pt x="5108" y="965"/>
                  </a:cubicBezTo>
                  <a:cubicBezTo>
                    <a:pt x="5501" y="965"/>
                    <a:pt x="5882" y="918"/>
                    <a:pt x="6263" y="846"/>
                  </a:cubicBezTo>
                  <a:cubicBezTo>
                    <a:pt x="6525" y="799"/>
                    <a:pt x="6858" y="644"/>
                    <a:pt x="6835" y="358"/>
                  </a:cubicBezTo>
                  <a:cubicBezTo>
                    <a:pt x="6811" y="203"/>
                    <a:pt x="6704" y="84"/>
                    <a:pt x="6549" y="37"/>
                  </a:cubicBezTo>
                  <a:cubicBezTo>
                    <a:pt x="6449" y="14"/>
                    <a:pt x="6349" y="0"/>
                    <a:pt x="6249"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flipH="1">
              <a:off x="7037746" y="3550846"/>
              <a:ext cx="255980" cy="177790"/>
            </a:xfrm>
            <a:custGeom>
              <a:rect b="b" l="l" r="r" t="t"/>
              <a:pathLst>
                <a:path extrusionOk="0" h="8163" w="11753">
                  <a:moveTo>
                    <a:pt x="4989" y="0"/>
                  </a:moveTo>
                  <a:cubicBezTo>
                    <a:pt x="4989" y="0"/>
                    <a:pt x="4858" y="250"/>
                    <a:pt x="4156" y="453"/>
                  </a:cubicBezTo>
                  <a:cubicBezTo>
                    <a:pt x="4022" y="491"/>
                    <a:pt x="3877" y="507"/>
                    <a:pt x="3729" y="507"/>
                  </a:cubicBezTo>
                  <a:cubicBezTo>
                    <a:pt x="3097" y="507"/>
                    <a:pt x="2409" y="222"/>
                    <a:pt x="2322" y="203"/>
                  </a:cubicBezTo>
                  <a:lnTo>
                    <a:pt x="1" y="2917"/>
                  </a:lnTo>
                  <a:cubicBezTo>
                    <a:pt x="608" y="3262"/>
                    <a:pt x="1191" y="3655"/>
                    <a:pt x="1727" y="4084"/>
                  </a:cubicBezTo>
                  <a:cubicBezTo>
                    <a:pt x="2453" y="4715"/>
                    <a:pt x="4477" y="5656"/>
                    <a:pt x="4525" y="5727"/>
                  </a:cubicBezTo>
                  <a:cubicBezTo>
                    <a:pt x="4585" y="5798"/>
                    <a:pt x="5954" y="7025"/>
                    <a:pt x="6573" y="7596"/>
                  </a:cubicBezTo>
                  <a:cubicBezTo>
                    <a:pt x="6977" y="7970"/>
                    <a:pt x="7376" y="8163"/>
                    <a:pt x="7707" y="8163"/>
                  </a:cubicBezTo>
                  <a:cubicBezTo>
                    <a:pt x="7894" y="8163"/>
                    <a:pt x="8059" y="8102"/>
                    <a:pt x="8192" y="7977"/>
                  </a:cubicBezTo>
                  <a:cubicBezTo>
                    <a:pt x="8573" y="7632"/>
                    <a:pt x="6311" y="5525"/>
                    <a:pt x="6311" y="5525"/>
                  </a:cubicBezTo>
                  <a:lnTo>
                    <a:pt x="6311" y="5525"/>
                  </a:lnTo>
                  <a:cubicBezTo>
                    <a:pt x="6311" y="5525"/>
                    <a:pt x="8252" y="6620"/>
                    <a:pt x="9085" y="6941"/>
                  </a:cubicBezTo>
                  <a:cubicBezTo>
                    <a:pt x="9333" y="7041"/>
                    <a:pt x="9540" y="7086"/>
                    <a:pt x="9701" y="7086"/>
                  </a:cubicBezTo>
                  <a:cubicBezTo>
                    <a:pt x="10083" y="7086"/>
                    <a:pt x="10219" y="6834"/>
                    <a:pt x="10085" y="6441"/>
                  </a:cubicBezTo>
                  <a:cubicBezTo>
                    <a:pt x="9895" y="5894"/>
                    <a:pt x="7418" y="4453"/>
                    <a:pt x="7466" y="4382"/>
                  </a:cubicBezTo>
                  <a:cubicBezTo>
                    <a:pt x="7468" y="4380"/>
                    <a:pt x="7472" y="4379"/>
                    <a:pt x="7477" y="4379"/>
                  </a:cubicBezTo>
                  <a:cubicBezTo>
                    <a:pt x="7645" y="4379"/>
                    <a:pt x="9425" y="5220"/>
                    <a:pt x="9978" y="5382"/>
                  </a:cubicBezTo>
                  <a:cubicBezTo>
                    <a:pt x="10242" y="5466"/>
                    <a:pt x="10447" y="5555"/>
                    <a:pt x="10638" y="5555"/>
                  </a:cubicBezTo>
                  <a:cubicBezTo>
                    <a:pt x="10853" y="5555"/>
                    <a:pt x="11049" y="5443"/>
                    <a:pt x="11288" y="5084"/>
                  </a:cubicBezTo>
                  <a:cubicBezTo>
                    <a:pt x="11752" y="4405"/>
                    <a:pt x="8002" y="3227"/>
                    <a:pt x="8168" y="2786"/>
                  </a:cubicBezTo>
                  <a:cubicBezTo>
                    <a:pt x="8270" y="2509"/>
                    <a:pt x="8824" y="2455"/>
                    <a:pt x="9449" y="2455"/>
                  </a:cubicBezTo>
                  <a:cubicBezTo>
                    <a:pt x="9843" y="2455"/>
                    <a:pt x="10266" y="2477"/>
                    <a:pt x="10621" y="2477"/>
                  </a:cubicBezTo>
                  <a:cubicBezTo>
                    <a:pt x="11538" y="2477"/>
                    <a:pt x="11347" y="1929"/>
                    <a:pt x="11026" y="1500"/>
                  </a:cubicBezTo>
                  <a:cubicBezTo>
                    <a:pt x="10850" y="1267"/>
                    <a:pt x="9736" y="1213"/>
                    <a:pt x="8760" y="1213"/>
                  </a:cubicBezTo>
                  <a:cubicBezTo>
                    <a:pt x="7946" y="1213"/>
                    <a:pt x="7228" y="1250"/>
                    <a:pt x="7228" y="1250"/>
                  </a:cubicBezTo>
                  <a:lnTo>
                    <a:pt x="4989" y="0"/>
                  </a:lnTo>
                  <a:close/>
                </a:path>
              </a:pathLst>
            </a:custGeom>
            <a:solidFill>
              <a:srgbClr val="FFB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flipH="1">
              <a:off x="7388622" y="3403417"/>
              <a:ext cx="82742" cy="23239"/>
            </a:xfrm>
            <a:custGeom>
              <a:rect b="b" l="l" r="r" t="t"/>
              <a:pathLst>
                <a:path extrusionOk="0" h="1067" w="3799">
                  <a:moveTo>
                    <a:pt x="1490" y="1"/>
                  </a:moveTo>
                  <a:cubicBezTo>
                    <a:pt x="1173" y="1"/>
                    <a:pt x="855" y="50"/>
                    <a:pt x="549" y="149"/>
                  </a:cubicBezTo>
                  <a:cubicBezTo>
                    <a:pt x="346" y="197"/>
                    <a:pt x="156" y="292"/>
                    <a:pt x="1" y="423"/>
                  </a:cubicBezTo>
                  <a:cubicBezTo>
                    <a:pt x="203" y="387"/>
                    <a:pt x="394" y="340"/>
                    <a:pt x="584" y="268"/>
                  </a:cubicBezTo>
                  <a:cubicBezTo>
                    <a:pt x="849" y="207"/>
                    <a:pt x="1118" y="177"/>
                    <a:pt x="1385" y="177"/>
                  </a:cubicBezTo>
                  <a:cubicBezTo>
                    <a:pt x="2055" y="177"/>
                    <a:pt x="2717" y="367"/>
                    <a:pt x="3287" y="733"/>
                  </a:cubicBezTo>
                  <a:cubicBezTo>
                    <a:pt x="3442" y="864"/>
                    <a:pt x="3608" y="971"/>
                    <a:pt x="3787" y="1066"/>
                  </a:cubicBezTo>
                  <a:cubicBezTo>
                    <a:pt x="3799" y="1054"/>
                    <a:pt x="3656" y="864"/>
                    <a:pt x="3358" y="637"/>
                  </a:cubicBezTo>
                  <a:cubicBezTo>
                    <a:pt x="2818" y="218"/>
                    <a:pt x="2157" y="1"/>
                    <a:pt x="1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flipH="1">
              <a:off x="6787777" y="3187272"/>
              <a:ext cx="17642" cy="211114"/>
            </a:xfrm>
            <a:custGeom>
              <a:rect b="b" l="l" r="r" t="t"/>
              <a:pathLst>
                <a:path extrusionOk="0" h="9693" w="810">
                  <a:moveTo>
                    <a:pt x="24" y="1"/>
                  </a:moveTo>
                  <a:cubicBezTo>
                    <a:pt x="0" y="132"/>
                    <a:pt x="0" y="263"/>
                    <a:pt x="24" y="382"/>
                  </a:cubicBezTo>
                  <a:cubicBezTo>
                    <a:pt x="24" y="632"/>
                    <a:pt x="48" y="989"/>
                    <a:pt x="72" y="1429"/>
                  </a:cubicBezTo>
                  <a:cubicBezTo>
                    <a:pt x="119" y="2310"/>
                    <a:pt x="214" y="3513"/>
                    <a:pt x="310" y="4858"/>
                  </a:cubicBezTo>
                  <a:cubicBezTo>
                    <a:pt x="417" y="6192"/>
                    <a:pt x="524" y="7406"/>
                    <a:pt x="607" y="8275"/>
                  </a:cubicBezTo>
                  <a:cubicBezTo>
                    <a:pt x="655" y="8716"/>
                    <a:pt x="691" y="9073"/>
                    <a:pt x="726" y="9311"/>
                  </a:cubicBezTo>
                  <a:cubicBezTo>
                    <a:pt x="726" y="9442"/>
                    <a:pt x="750" y="9573"/>
                    <a:pt x="786" y="9692"/>
                  </a:cubicBezTo>
                  <a:cubicBezTo>
                    <a:pt x="810" y="9561"/>
                    <a:pt x="798" y="9430"/>
                    <a:pt x="786" y="9311"/>
                  </a:cubicBezTo>
                  <a:cubicBezTo>
                    <a:pt x="774" y="9061"/>
                    <a:pt x="762" y="8704"/>
                    <a:pt x="738" y="8264"/>
                  </a:cubicBezTo>
                  <a:cubicBezTo>
                    <a:pt x="679" y="7382"/>
                    <a:pt x="595" y="6180"/>
                    <a:pt x="488" y="4835"/>
                  </a:cubicBezTo>
                  <a:cubicBezTo>
                    <a:pt x="393" y="3501"/>
                    <a:pt x="286" y="2287"/>
                    <a:pt x="191" y="1417"/>
                  </a:cubicBezTo>
                  <a:cubicBezTo>
                    <a:pt x="155" y="977"/>
                    <a:pt x="119" y="620"/>
                    <a:pt x="83" y="370"/>
                  </a:cubicBezTo>
                  <a:cubicBezTo>
                    <a:pt x="83" y="251"/>
                    <a:pt x="60" y="120"/>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flipH="1">
              <a:off x="6738772" y="3237584"/>
              <a:ext cx="59133" cy="390820"/>
            </a:xfrm>
            <a:custGeom>
              <a:rect b="b" l="l" r="r" t="t"/>
              <a:pathLst>
                <a:path extrusionOk="0" h="17944" w="2715">
                  <a:moveTo>
                    <a:pt x="0" y="0"/>
                  </a:moveTo>
                  <a:lnTo>
                    <a:pt x="72" y="1822"/>
                  </a:lnTo>
                  <a:cubicBezTo>
                    <a:pt x="453" y="7192"/>
                    <a:pt x="822" y="12573"/>
                    <a:pt x="1191" y="17943"/>
                  </a:cubicBezTo>
                  <a:cubicBezTo>
                    <a:pt x="2715" y="11990"/>
                    <a:pt x="2298" y="5704"/>
                    <a:pt x="0"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77"/>
          <p:cNvGrpSpPr/>
          <p:nvPr/>
        </p:nvGrpSpPr>
        <p:grpSpPr>
          <a:xfrm>
            <a:off x="1410959" y="2812969"/>
            <a:ext cx="1018106" cy="2076135"/>
            <a:chOff x="1563359" y="2808126"/>
            <a:chExt cx="1018106" cy="2076135"/>
          </a:xfrm>
        </p:grpSpPr>
        <p:sp>
          <p:nvSpPr>
            <p:cNvPr id="2076" name="Google Shape;2076;p77"/>
            <p:cNvSpPr/>
            <p:nvPr/>
          </p:nvSpPr>
          <p:spPr>
            <a:xfrm flipH="1">
              <a:off x="2044153" y="4022797"/>
              <a:ext cx="422445" cy="440871"/>
            </a:xfrm>
            <a:custGeom>
              <a:rect b="b" l="l" r="r" t="t"/>
              <a:pathLst>
                <a:path extrusionOk="0" h="20242" w="19396">
                  <a:moveTo>
                    <a:pt x="9383" y="0"/>
                  </a:moveTo>
                  <a:cubicBezTo>
                    <a:pt x="9383" y="0"/>
                    <a:pt x="1382" y="10442"/>
                    <a:pt x="691" y="11633"/>
                  </a:cubicBezTo>
                  <a:cubicBezTo>
                    <a:pt x="1" y="12823"/>
                    <a:pt x="691" y="20241"/>
                    <a:pt x="691" y="20241"/>
                  </a:cubicBezTo>
                  <a:lnTo>
                    <a:pt x="8121" y="19646"/>
                  </a:lnTo>
                  <a:lnTo>
                    <a:pt x="8192" y="14288"/>
                  </a:lnTo>
                  <a:lnTo>
                    <a:pt x="18765" y="3370"/>
                  </a:lnTo>
                  <a:lnTo>
                    <a:pt x="19396" y="858"/>
                  </a:lnTo>
                  <a:lnTo>
                    <a:pt x="9383"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flipH="1">
              <a:off x="2284539" y="4443673"/>
              <a:ext cx="173761" cy="384853"/>
            </a:xfrm>
            <a:custGeom>
              <a:rect b="b" l="l" r="r" t="t"/>
              <a:pathLst>
                <a:path extrusionOk="0" h="17670" w="7978">
                  <a:moveTo>
                    <a:pt x="1" y="0"/>
                  </a:moveTo>
                  <a:lnTo>
                    <a:pt x="1834" y="15764"/>
                  </a:lnTo>
                  <a:lnTo>
                    <a:pt x="5227" y="17669"/>
                  </a:lnTo>
                  <a:lnTo>
                    <a:pt x="7263" y="16252"/>
                  </a:lnTo>
                  <a:lnTo>
                    <a:pt x="7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flipH="1">
              <a:off x="2418333" y="4446527"/>
              <a:ext cx="9627" cy="56018"/>
            </a:xfrm>
            <a:custGeom>
              <a:rect b="b" l="l" r="r" t="t"/>
              <a:pathLst>
                <a:path extrusionOk="0" h="2572" w="442">
                  <a:moveTo>
                    <a:pt x="191" y="0"/>
                  </a:moveTo>
                  <a:cubicBezTo>
                    <a:pt x="48" y="417"/>
                    <a:pt x="1" y="869"/>
                    <a:pt x="60" y="1310"/>
                  </a:cubicBezTo>
                  <a:cubicBezTo>
                    <a:pt x="72" y="1750"/>
                    <a:pt x="179" y="2179"/>
                    <a:pt x="394" y="2572"/>
                  </a:cubicBezTo>
                  <a:cubicBezTo>
                    <a:pt x="441" y="2548"/>
                    <a:pt x="239" y="2000"/>
                    <a:pt x="191" y="1298"/>
                  </a:cubicBezTo>
                  <a:cubicBezTo>
                    <a:pt x="144" y="584"/>
                    <a:pt x="239"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flipH="1">
              <a:off x="2367259" y="4447812"/>
              <a:ext cx="4683" cy="49811"/>
            </a:xfrm>
            <a:custGeom>
              <a:rect b="b" l="l" r="r" t="t"/>
              <a:pathLst>
                <a:path extrusionOk="0" h="2287" w="215">
                  <a:moveTo>
                    <a:pt x="72" y="1"/>
                  </a:moveTo>
                  <a:cubicBezTo>
                    <a:pt x="12" y="370"/>
                    <a:pt x="0" y="763"/>
                    <a:pt x="36" y="1144"/>
                  </a:cubicBezTo>
                  <a:cubicBezTo>
                    <a:pt x="24" y="1525"/>
                    <a:pt x="60" y="1906"/>
                    <a:pt x="143" y="2287"/>
                  </a:cubicBezTo>
                  <a:cubicBezTo>
                    <a:pt x="215" y="1525"/>
                    <a:pt x="191" y="751"/>
                    <a:pt x="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flipH="1">
              <a:off x="2321630" y="4446527"/>
              <a:ext cx="10629" cy="52403"/>
            </a:xfrm>
            <a:custGeom>
              <a:rect b="b" l="l" r="r" t="t"/>
              <a:pathLst>
                <a:path extrusionOk="0" h="2406" w="488">
                  <a:moveTo>
                    <a:pt x="36" y="0"/>
                  </a:moveTo>
                  <a:lnTo>
                    <a:pt x="36" y="0"/>
                  </a:lnTo>
                  <a:cubicBezTo>
                    <a:pt x="0" y="12"/>
                    <a:pt x="155" y="524"/>
                    <a:pt x="238" y="1191"/>
                  </a:cubicBezTo>
                  <a:cubicBezTo>
                    <a:pt x="315" y="1805"/>
                    <a:pt x="281" y="2317"/>
                    <a:pt x="312" y="2395"/>
                  </a:cubicBezTo>
                  <a:lnTo>
                    <a:pt x="312" y="2395"/>
                  </a:lnTo>
                  <a:cubicBezTo>
                    <a:pt x="487" y="1589"/>
                    <a:pt x="391" y="747"/>
                    <a:pt x="36" y="0"/>
                  </a:cubicBezTo>
                  <a:close/>
                  <a:moveTo>
                    <a:pt x="312" y="2395"/>
                  </a:moveTo>
                  <a:lnTo>
                    <a:pt x="312" y="2395"/>
                  </a:lnTo>
                  <a:cubicBezTo>
                    <a:pt x="311" y="2399"/>
                    <a:pt x="310" y="2402"/>
                    <a:pt x="310" y="2405"/>
                  </a:cubicBezTo>
                  <a:lnTo>
                    <a:pt x="322" y="2405"/>
                  </a:lnTo>
                  <a:cubicBezTo>
                    <a:pt x="318" y="2405"/>
                    <a:pt x="315" y="2402"/>
                    <a:pt x="312" y="239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flipH="1">
              <a:off x="1584377" y="3512709"/>
              <a:ext cx="168577" cy="288650"/>
            </a:xfrm>
            <a:custGeom>
              <a:rect b="b" l="l" r="r" t="t"/>
              <a:pathLst>
                <a:path extrusionOk="0" h="13253" w="7740">
                  <a:moveTo>
                    <a:pt x="2144" y="1"/>
                  </a:moveTo>
                  <a:lnTo>
                    <a:pt x="1" y="3751"/>
                  </a:lnTo>
                  <a:lnTo>
                    <a:pt x="655" y="4656"/>
                  </a:lnTo>
                  <a:lnTo>
                    <a:pt x="4156" y="13253"/>
                  </a:lnTo>
                  <a:lnTo>
                    <a:pt x="7740" y="13122"/>
                  </a:lnTo>
                  <a:cubicBezTo>
                    <a:pt x="7740" y="13122"/>
                    <a:pt x="6609" y="6597"/>
                    <a:pt x="6120" y="5335"/>
                  </a:cubicBezTo>
                  <a:cubicBezTo>
                    <a:pt x="5644" y="4073"/>
                    <a:pt x="4739" y="1477"/>
                    <a:pt x="4132" y="965"/>
                  </a:cubicBezTo>
                  <a:cubicBezTo>
                    <a:pt x="3513" y="453"/>
                    <a:pt x="2144" y="1"/>
                    <a:pt x="2144"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flipH="1">
              <a:off x="1563359" y="3765292"/>
              <a:ext cx="154703" cy="228254"/>
            </a:xfrm>
            <a:custGeom>
              <a:rect b="b" l="l" r="r" t="t"/>
              <a:pathLst>
                <a:path extrusionOk="0" h="10480" w="7103">
                  <a:moveTo>
                    <a:pt x="3947" y="1"/>
                  </a:moveTo>
                  <a:lnTo>
                    <a:pt x="2268" y="941"/>
                  </a:lnTo>
                  <a:cubicBezTo>
                    <a:pt x="2268" y="1322"/>
                    <a:pt x="2232" y="1691"/>
                    <a:pt x="2161" y="2060"/>
                  </a:cubicBezTo>
                  <a:cubicBezTo>
                    <a:pt x="2078" y="2239"/>
                    <a:pt x="958" y="3013"/>
                    <a:pt x="827" y="3501"/>
                  </a:cubicBezTo>
                  <a:cubicBezTo>
                    <a:pt x="708" y="3989"/>
                    <a:pt x="423" y="5275"/>
                    <a:pt x="185" y="5454"/>
                  </a:cubicBezTo>
                  <a:cubicBezTo>
                    <a:pt x="0" y="5589"/>
                    <a:pt x="361" y="5828"/>
                    <a:pt x="707" y="5828"/>
                  </a:cubicBezTo>
                  <a:cubicBezTo>
                    <a:pt x="786" y="5828"/>
                    <a:pt x="864" y="5816"/>
                    <a:pt x="935" y="5787"/>
                  </a:cubicBezTo>
                  <a:cubicBezTo>
                    <a:pt x="1411" y="5561"/>
                    <a:pt x="1768" y="5168"/>
                    <a:pt x="1947" y="4680"/>
                  </a:cubicBezTo>
                  <a:cubicBezTo>
                    <a:pt x="2020" y="4478"/>
                    <a:pt x="2136" y="4415"/>
                    <a:pt x="2251" y="4415"/>
                  </a:cubicBezTo>
                  <a:cubicBezTo>
                    <a:pt x="2434" y="4415"/>
                    <a:pt x="2613" y="4573"/>
                    <a:pt x="2613" y="4573"/>
                  </a:cubicBezTo>
                  <a:lnTo>
                    <a:pt x="2804" y="6918"/>
                  </a:lnTo>
                  <a:lnTo>
                    <a:pt x="2256" y="8311"/>
                  </a:lnTo>
                  <a:cubicBezTo>
                    <a:pt x="2256" y="8311"/>
                    <a:pt x="1399" y="9061"/>
                    <a:pt x="1363" y="9490"/>
                  </a:cubicBezTo>
                  <a:cubicBezTo>
                    <a:pt x="1411" y="9668"/>
                    <a:pt x="1518" y="9811"/>
                    <a:pt x="1661" y="9918"/>
                  </a:cubicBezTo>
                  <a:cubicBezTo>
                    <a:pt x="1682" y="9930"/>
                    <a:pt x="1714" y="9936"/>
                    <a:pt x="1754" y="9936"/>
                  </a:cubicBezTo>
                  <a:cubicBezTo>
                    <a:pt x="2071" y="9936"/>
                    <a:pt x="2899" y="9597"/>
                    <a:pt x="2899" y="9597"/>
                  </a:cubicBezTo>
                  <a:lnTo>
                    <a:pt x="2899" y="9597"/>
                  </a:lnTo>
                  <a:cubicBezTo>
                    <a:pt x="2899" y="9597"/>
                    <a:pt x="2877" y="10480"/>
                    <a:pt x="3317" y="10480"/>
                  </a:cubicBezTo>
                  <a:cubicBezTo>
                    <a:pt x="3328" y="10480"/>
                    <a:pt x="3340" y="10479"/>
                    <a:pt x="3352" y="10478"/>
                  </a:cubicBezTo>
                  <a:cubicBezTo>
                    <a:pt x="3697" y="10419"/>
                    <a:pt x="4018" y="10252"/>
                    <a:pt x="4292" y="10026"/>
                  </a:cubicBezTo>
                  <a:cubicBezTo>
                    <a:pt x="4292" y="10026"/>
                    <a:pt x="4594" y="10250"/>
                    <a:pt x="4817" y="10250"/>
                  </a:cubicBezTo>
                  <a:cubicBezTo>
                    <a:pt x="4870" y="10250"/>
                    <a:pt x="4920" y="10237"/>
                    <a:pt x="4959" y="10204"/>
                  </a:cubicBezTo>
                  <a:cubicBezTo>
                    <a:pt x="5149" y="10026"/>
                    <a:pt x="6364" y="8621"/>
                    <a:pt x="6554" y="8192"/>
                  </a:cubicBezTo>
                  <a:cubicBezTo>
                    <a:pt x="6757" y="7763"/>
                    <a:pt x="7102" y="5704"/>
                    <a:pt x="7102" y="5704"/>
                  </a:cubicBezTo>
                  <a:lnTo>
                    <a:pt x="6102" y="1310"/>
                  </a:lnTo>
                  <a:lnTo>
                    <a:pt x="3947"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flipH="1">
              <a:off x="1617831" y="3874214"/>
              <a:ext cx="38137" cy="100624"/>
            </a:xfrm>
            <a:custGeom>
              <a:rect b="b" l="l" r="r" t="t"/>
              <a:pathLst>
                <a:path extrusionOk="0" h="4620" w="1751">
                  <a:moveTo>
                    <a:pt x="1501" y="0"/>
                  </a:moveTo>
                  <a:cubicBezTo>
                    <a:pt x="1501" y="250"/>
                    <a:pt x="1536" y="512"/>
                    <a:pt x="1572" y="762"/>
                  </a:cubicBezTo>
                  <a:cubicBezTo>
                    <a:pt x="1632" y="1358"/>
                    <a:pt x="1584" y="1965"/>
                    <a:pt x="1441" y="2560"/>
                  </a:cubicBezTo>
                  <a:cubicBezTo>
                    <a:pt x="1286" y="3143"/>
                    <a:pt x="989" y="3679"/>
                    <a:pt x="584" y="4120"/>
                  </a:cubicBezTo>
                  <a:cubicBezTo>
                    <a:pt x="262" y="4465"/>
                    <a:pt x="1" y="4608"/>
                    <a:pt x="12" y="4620"/>
                  </a:cubicBezTo>
                  <a:cubicBezTo>
                    <a:pt x="12" y="4620"/>
                    <a:pt x="84" y="4596"/>
                    <a:pt x="203" y="4536"/>
                  </a:cubicBezTo>
                  <a:cubicBezTo>
                    <a:pt x="358" y="4441"/>
                    <a:pt x="513" y="4322"/>
                    <a:pt x="655" y="4191"/>
                  </a:cubicBezTo>
                  <a:cubicBezTo>
                    <a:pt x="1096" y="3751"/>
                    <a:pt x="1417" y="3203"/>
                    <a:pt x="1572" y="2596"/>
                  </a:cubicBezTo>
                  <a:cubicBezTo>
                    <a:pt x="1727" y="1989"/>
                    <a:pt x="1751" y="1358"/>
                    <a:pt x="1667" y="750"/>
                  </a:cubicBezTo>
                  <a:cubicBezTo>
                    <a:pt x="1644" y="488"/>
                    <a:pt x="1584" y="238"/>
                    <a:pt x="1501"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flipH="1">
              <a:off x="1584116" y="3886389"/>
              <a:ext cx="40467" cy="96747"/>
            </a:xfrm>
            <a:custGeom>
              <a:rect b="b" l="l" r="r" t="t"/>
              <a:pathLst>
                <a:path extrusionOk="0" h="4442" w="1858">
                  <a:moveTo>
                    <a:pt x="1798" y="1"/>
                  </a:moveTo>
                  <a:cubicBezTo>
                    <a:pt x="1774" y="1"/>
                    <a:pt x="1786" y="275"/>
                    <a:pt x="1750" y="739"/>
                  </a:cubicBezTo>
                  <a:cubicBezTo>
                    <a:pt x="1703" y="1310"/>
                    <a:pt x="1572" y="1882"/>
                    <a:pt x="1358" y="2418"/>
                  </a:cubicBezTo>
                  <a:cubicBezTo>
                    <a:pt x="1143" y="2954"/>
                    <a:pt x="846" y="3454"/>
                    <a:pt x="488" y="3894"/>
                  </a:cubicBezTo>
                  <a:cubicBezTo>
                    <a:pt x="203" y="4228"/>
                    <a:pt x="0" y="4418"/>
                    <a:pt x="12" y="4442"/>
                  </a:cubicBezTo>
                  <a:cubicBezTo>
                    <a:pt x="72" y="4406"/>
                    <a:pt x="131" y="4370"/>
                    <a:pt x="179" y="4323"/>
                  </a:cubicBezTo>
                  <a:cubicBezTo>
                    <a:pt x="310" y="4216"/>
                    <a:pt x="441" y="4085"/>
                    <a:pt x="560" y="3954"/>
                  </a:cubicBezTo>
                  <a:cubicBezTo>
                    <a:pt x="1358" y="3061"/>
                    <a:pt x="1810" y="1930"/>
                    <a:pt x="1846" y="739"/>
                  </a:cubicBezTo>
                  <a:cubicBezTo>
                    <a:pt x="1858" y="548"/>
                    <a:pt x="1846" y="370"/>
                    <a:pt x="1834" y="191"/>
                  </a:cubicBezTo>
                  <a:cubicBezTo>
                    <a:pt x="1810" y="72"/>
                    <a:pt x="1798" y="1"/>
                    <a:pt x="1798"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flipH="1">
              <a:off x="2226452" y="3650685"/>
              <a:ext cx="239101" cy="162871"/>
            </a:xfrm>
            <a:custGeom>
              <a:rect b="b" l="l" r="r" t="t"/>
              <a:pathLst>
                <a:path extrusionOk="0" h="7478" w="10978">
                  <a:moveTo>
                    <a:pt x="5489" y="0"/>
                  </a:moveTo>
                  <a:cubicBezTo>
                    <a:pt x="5489" y="0"/>
                    <a:pt x="2036" y="2941"/>
                    <a:pt x="0" y="3489"/>
                  </a:cubicBezTo>
                  <a:lnTo>
                    <a:pt x="0" y="7477"/>
                  </a:lnTo>
                  <a:cubicBezTo>
                    <a:pt x="0" y="7477"/>
                    <a:pt x="5560" y="6739"/>
                    <a:pt x="7692" y="5394"/>
                  </a:cubicBezTo>
                  <a:cubicBezTo>
                    <a:pt x="9823" y="4048"/>
                    <a:pt x="10430" y="4191"/>
                    <a:pt x="10704" y="3405"/>
                  </a:cubicBezTo>
                  <a:cubicBezTo>
                    <a:pt x="10978" y="2608"/>
                    <a:pt x="10942" y="869"/>
                    <a:pt x="10942" y="869"/>
                  </a:cubicBezTo>
                  <a:lnTo>
                    <a:pt x="5489"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flipH="1">
              <a:off x="2465531" y="3726654"/>
              <a:ext cx="115935" cy="157861"/>
            </a:xfrm>
            <a:custGeom>
              <a:rect b="b" l="l" r="r" t="t"/>
              <a:pathLst>
                <a:path extrusionOk="0" h="7248" w="5323">
                  <a:moveTo>
                    <a:pt x="5322" y="1"/>
                  </a:moveTo>
                  <a:cubicBezTo>
                    <a:pt x="5322" y="1"/>
                    <a:pt x="3280" y="1085"/>
                    <a:pt x="2898" y="1085"/>
                  </a:cubicBezTo>
                  <a:cubicBezTo>
                    <a:pt x="2892" y="1085"/>
                    <a:pt x="2887" y="1085"/>
                    <a:pt x="2881" y="1084"/>
                  </a:cubicBezTo>
                  <a:cubicBezTo>
                    <a:pt x="2821" y="1078"/>
                    <a:pt x="2729" y="1071"/>
                    <a:pt x="2616" y="1071"/>
                  </a:cubicBezTo>
                  <a:cubicBezTo>
                    <a:pt x="2088" y="1071"/>
                    <a:pt x="1122" y="1218"/>
                    <a:pt x="965" y="2239"/>
                  </a:cubicBezTo>
                  <a:cubicBezTo>
                    <a:pt x="965" y="2239"/>
                    <a:pt x="0" y="3072"/>
                    <a:pt x="476" y="3977"/>
                  </a:cubicBezTo>
                  <a:cubicBezTo>
                    <a:pt x="476" y="3977"/>
                    <a:pt x="226" y="5489"/>
                    <a:pt x="560" y="5858"/>
                  </a:cubicBezTo>
                  <a:lnTo>
                    <a:pt x="1298" y="6442"/>
                  </a:lnTo>
                  <a:cubicBezTo>
                    <a:pt x="1298" y="6442"/>
                    <a:pt x="1238" y="7073"/>
                    <a:pt x="1631" y="7180"/>
                  </a:cubicBezTo>
                  <a:cubicBezTo>
                    <a:pt x="1764" y="7219"/>
                    <a:pt x="2112" y="7248"/>
                    <a:pt x="2515" y="7248"/>
                  </a:cubicBezTo>
                  <a:cubicBezTo>
                    <a:pt x="3340" y="7248"/>
                    <a:pt x="4398" y="7127"/>
                    <a:pt x="4334" y="6728"/>
                  </a:cubicBezTo>
                  <a:lnTo>
                    <a:pt x="4024" y="6299"/>
                  </a:lnTo>
                  <a:cubicBezTo>
                    <a:pt x="4024" y="6299"/>
                    <a:pt x="4227" y="5847"/>
                    <a:pt x="4167" y="5680"/>
                  </a:cubicBezTo>
                  <a:cubicBezTo>
                    <a:pt x="4167" y="5680"/>
                    <a:pt x="4977" y="5537"/>
                    <a:pt x="5013" y="5120"/>
                  </a:cubicBezTo>
                  <a:cubicBezTo>
                    <a:pt x="5048" y="4704"/>
                    <a:pt x="4275" y="4358"/>
                    <a:pt x="4274" y="4358"/>
                  </a:cubicBezTo>
                  <a:lnTo>
                    <a:pt x="4274" y="4358"/>
                  </a:lnTo>
                  <a:cubicBezTo>
                    <a:pt x="4275" y="4358"/>
                    <a:pt x="4534" y="4421"/>
                    <a:pt x="4792" y="4421"/>
                  </a:cubicBezTo>
                  <a:cubicBezTo>
                    <a:pt x="5051" y="4421"/>
                    <a:pt x="5310" y="4358"/>
                    <a:pt x="5310" y="4108"/>
                  </a:cubicBezTo>
                  <a:lnTo>
                    <a:pt x="5322"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flipH="1">
              <a:off x="2462177" y="3770737"/>
              <a:ext cx="43059" cy="53753"/>
            </a:xfrm>
            <a:custGeom>
              <a:rect b="b" l="l" r="r" t="t"/>
              <a:pathLst>
                <a:path extrusionOk="0" h="2468" w="1977">
                  <a:moveTo>
                    <a:pt x="453" y="1"/>
                  </a:moveTo>
                  <a:cubicBezTo>
                    <a:pt x="441" y="1"/>
                    <a:pt x="393" y="48"/>
                    <a:pt x="310" y="167"/>
                  </a:cubicBezTo>
                  <a:cubicBezTo>
                    <a:pt x="203" y="334"/>
                    <a:pt x="120" y="513"/>
                    <a:pt x="72" y="703"/>
                  </a:cubicBezTo>
                  <a:cubicBezTo>
                    <a:pt x="1" y="989"/>
                    <a:pt x="24" y="1298"/>
                    <a:pt x="120" y="1572"/>
                  </a:cubicBezTo>
                  <a:cubicBezTo>
                    <a:pt x="251" y="1929"/>
                    <a:pt x="513" y="2203"/>
                    <a:pt x="846" y="2358"/>
                  </a:cubicBezTo>
                  <a:cubicBezTo>
                    <a:pt x="1002" y="2431"/>
                    <a:pt x="1168" y="2467"/>
                    <a:pt x="1334" y="2467"/>
                  </a:cubicBezTo>
                  <a:cubicBezTo>
                    <a:pt x="1358" y="2467"/>
                    <a:pt x="1382" y="2467"/>
                    <a:pt x="1406" y="2465"/>
                  </a:cubicBezTo>
                  <a:cubicBezTo>
                    <a:pt x="1596" y="2465"/>
                    <a:pt x="1775" y="2382"/>
                    <a:pt x="1894" y="2227"/>
                  </a:cubicBezTo>
                  <a:cubicBezTo>
                    <a:pt x="1953" y="2156"/>
                    <a:pt x="1977" y="2060"/>
                    <a:pt x="1977" y="1965"/>
                  </a:cubicBezTo>
                  <a:cubicBezTo>
                    <a:pt x="1965" y="1882"/>
                    <a:pt x="1941" y="1798"/>
                    <a:pt x="1894" y="1727"/>
                  </a:cubicBezTo>
                  <a:cubicBezTo>
                    <a:pt x="1798" y="1632"/>
                    <a:pt x="1727" y="1525"/>
                    <a:pt x="1644" y="1417"/>
                  </a:cubicBezTo>
                  <a:cubicBezTo>
                    <a:pt x="1560" y="1263"/>
                    <a:pt x="1548" y="1072"/>
                    <a:pt x="1608" y="894"/>
                  </a:cubicBezTo>
                  <a:cubicBezTo>
                    <a:pt x="1644" y="775"/>
                    <a:pt x="1691" y="703"/>
                    <a:pt x="1691" y="703"/>
                  </a:cubicBezTo>
                  <a:lnTo>
                    <a:pt x="1691" y="703"/>
                  </a:lnTo>
                  <a:cubicBezTo>
                    <a:pt x="1679" y="703"/>
                    <a:pt x="1608" y="751"/>
                    <a:pt x="1572" y="882"/>
                  </a:cubicBezTo>
                  <a:cubicBezTo>
                    <a:pt x="1477" y="1072"/>
                    <a:pt x="1477" y="1287"/>
                    <a:pt x="1572" y="1477"/>
                  </a:cubicBezTo>
                  <a:cubicBezTo>
                    <a:pt x="1644" y="1584"/>
                    <a:pt x="1715" y="1703"/>
                    <a:pt x="1798" y="1798"/>
                  </a:cubicBezTo>
                  <a:cubicBezTo>
                    <a:pt x="1882" y="1906"/>
                    <a:pt x="1882" y="2049"/>
                    <a:pt x="1798" y="2156"/>
                  </a:cubicBezTo>
                  <a:cubicBezTo>
                    <a:pt x="1710" y="2255"/>
                    <a:pt x="1581" y="2324"/>
                    <a:pt x="1439" y="2324"/>
                  </a:cubicBezTo>
                  <a:cubicBezTo>
                    <a:pt x="1428" y="2324"/>
                    <a:pt x="1417" y="2323"/>
                    <a:pt x="1406" y="2322"/>
                  </a:cubicBezTo>
                  <a:cubicBezTo>
                    <a:pt x="1384" y="2324"/>
                    <a:pt x="1363" y="2325"/>
                    <a:pt x="1342" y="2325"/>
                  </a:cubicBezTo>
                  <a:cubicBezTo>
                    <a:pt x="1197" y="2325"/>
                    <a:pt x="1052" y="2289"/>
                    <a:pt x="917" y="2227"/>
                  </a:cubicBezTo>
                  <a:cubicBezTo>
                    <a:pt x="608" y="2096"/>
                    <a:pt x="370" y="1846"/>
                    <a:pt x="251" y="1537"/>
                  </a:cubicBezTo>
                  <a:cubicBezTo>
                    <a:pt x="155" y="1275"/>
                    <a:pt x="132" y="989"/>
                    <a:pt x="179" y="727"/>
                  </a:cubicBezTo>
                  <a:cubicBezTo>
                    <a:pt x="239" y="465"/>
                    <a:pt x="334" y="227"/>
                    <a:pt x="453"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flipH="1">
              <a:off x="2491993" y="3822551"/>
              <a:ext cx="60962" cy="48983"/>
            </a:xfrm>
            <a:custGeom>
              <a:rect b="b" l="l" r="r" t="t"/>
              <a:pathLst>
                <a:path extrusionOk="0" h="2249" w="2799">
                  <a:moveTo>
                    <a:pt x="123" y="1"/>
                  </a:moveTo>
                  <a:cubicBezTo>
                    <a:pt x="121" y="1"/>
                    <a:pt x="120" y="1"/>
                    <a:pt x="120" y="3"/>
                  </a:cubicBezTo>
                  <a:cubicBezTo>
                    <a:pt x="179" y="62"/>
                    <a:pt x="251" y="110"/>
                    <a:pt x="322" y="146"/>
                  </a:cubicBezTo>
                  <a:cubicBezTo>
                    <a:pt x="513" y="265"/>
                    <a:pt x="703" y="372"/>
                    <a:pt x="906" y="467"/>
                  </a:cubicBezTo>
                  <a:cubicBezTo>
                    <a:pt x="1203" y="610"/>
                    <a:pt x="1513" y="741"/>
                    <a:pt x="1834" y="848"/>
                  </a:cubicBezTo>
                  <a:cubicBezTo>
                    <a:pt x="2013" y="896"/>
                    <a:pt x="2192" y="967"/>
                    <a:pt x="2358" y="1051"/>
                  </a:cubicBezTo>
                  <a:cubicBezTo>
                    <a:pt x="2525" y="1146"/>
                    <a:pt x="2632" y="1313"/>
                    <a:pt x="2644" y="1503"/>
                  </a:cubicBezTo>
                  <a:cubicBezTo>
                    <a:pt x="2656" y="1694"/>
                    <a:pt x="2573" y="1872"/>
                    <a:pt x="2418" y="1979"/>
                  </a:cubicBezTo>
                  <a:cubicBezTo>
                    <a:pt x="2251" y="2075"/>
                    <a:pt x="2073" y="2122"/>
                    <a:pt x="1894" y="2122"/>
                  </a:cubicBezTo>
                  <a:cubicBezTo>
                    <a:pt x="1727" y="2128"/>
                    <a:pt x="1564" y="2131"/>
                    <a:pt x="1401" y="2131"/>
                  </a:cubicBezTo>
                  <a:cubicBezTo>
                    <a:pt x="1239" y="2131"/>
                    <a:pt x="1078" y="2128"/>
                    <a:pt x="918" y="2122"/>
                  </a:cubicBezTo>
                  <a:cubicBezTo>
                    <a:pt x="435" y="2091"/>
                    <a:pt x="103" y="2034"/>
                    <a:pt x="21" y="2034"/>
                  </a:cubicBezTo>
                  <a:cubicBezTo>
                    <a:pt x="8" y="2034"/>
                    <a:pt x="1" y="2036"/>
                    <a:pt x="1" y="2039"/>
                  </a:cubicBezTo>
                  <a:cubicBezTo>
                    <a:pt x="84" y="2075"/>
                    <a:pt x="168" y="2098"/>
                    <a:pt x="239" y="2110"/>
                  </a:cubicBezTo>
                  <a:cubicBezTo>
                    <a:pt x="465" y="2158"/>
                    <a:pt x="679" y="2194"/>
                    <a:pt x="906" y="2217"/>
                  </a:cubicBezTo>
                  <a:cubicBezTo>
                    <a:pt x="1117" y="2240"/>
                    <a:pt x="1328" y="2248"/>
                    <a:pt x="1540" y="2248"/>
                  </a:cubicBezTo>
                  <a:cubicBezTo>
                    <a:pt x="1662" y="2248"/>
                    <a:pt x="1784" y="2246"/>
                    <a:pt x="1906" y="2241"/>
                  </a:cubicBezTo>
                  <a:cubicBezTo>
                    <a:pt x="2108" y="2241"/>
                    <a:pt x="2311" y="2194"/>
                    <a:pt x="2489" y="2086"/>
                  </a:cubicBezTo>
                  <a:cubicBezTo>
                    <a:pt x="2692" y="1955"/>
                    <a:pt x="2799" y="1729"/>
                    <a:pt x="2787" y="1491"/>
                  </a:cubicBezTo>
                  <a:cubicBezTo>
                    <a:pt x="2775" y="1253"/>
                    <a:pt x="2632" y="1039"/>
                    <a:pt x="2430" y="932"/>
                  </a:cubicBezTo>
                  <a:cubicBezTo>
                    <a:pt x="2251" y="836"/>
                    <a:pt x="2061" y="765"/>
                    <a:pt x="1870" y="717"/>
                  </a:cubicBezTo>
                  <a:cubicBezTo>
                    <a:pt x="1561" y="622"/>
                    <a:pt x="1251" y="503"/>
                    <a:pt x="953" y="372"/>
                  </a:cubicBezTo>
                  <a:cubicBezTo>
                    <a:pt x="472" y="171"/>
                    <a:pt x="159" y="1"/>
                    <a:pt x="123"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flipH="1">
              <a:off x="2487572" y="3782672"/>
              <a:ext cx="52141" cy="40467"/>
            </a:xfrm>
            <a:custGeom>
              <a:rect b="b" l="l" r="r" t="t"/>
              <a:pathLst>
                <a:path extrusionOk="0" h="1858" w="2394">
                  <a:moveTo>
                    <a:pt x="12" y="0"/>
                  </a:moveTo>
                  <a:cubicBezTo>
                    <a:pt x="0" y="167"/>
                    <a:pt x="48" y="322"/>
                    <a:pt x="143" y="441"/>
                  </a:cubicBezTo>
                  <a:cubicBezTo>
                    <a:pt x="345" y="762"/>
                    <a:pt x="631" y="1024"/>
                    <a:pt x="976" y="1203"/>
                  </a:cubicBezTo>
                  <a:cubicBezTo>
                    <a:pt x="1357" y="1405"/>
                    <a:pt x="1715" y="1548"/>
                    <a:pt x="1976" y="1679"/>
                  </a:cubicBezTo>
                  <a:cubicBezTo>
                    <a:pt x="2107" y="1751"/>
                    <a:pt x="2250" y="1810"/>
                    <a:pt x="2393" y="1858"/>
                  </a:cubicBezTo>
                  <a:cubicBezTo>
                    <a:pt x="2286" y="1751"/>
                    <a:pt x="2155" y="1655"/>
                    <a:pt x="2024" y="1596"/>
                  </a:cubicBezTo>
                  <a:cubicBezTo>
                    <a:pt x="1774" y="1441"/>
                    <a:pt x="1405" y="1286"/>
                    <a:pt x="1036" y="1084"/>
                  </a:cubicBezTo>
                  <a:cubicBezTo>
                    <a:pt x="726" y="917"/>
                    <a:pt x="441" y="679"/>
                    <a:pt x="226" y="393"/>
                  </a:cubicBezTo>
                  <a:cubicBezTo>
                    <a:pt x="71" y="167"/>
                    <a:pt x="24" y="0"/>
                    <a:pt x="12"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flipH="1">
              <a:off x="1695107" y="4187214"/>
              <a:ext cx="399619" cy="506189"/>
            </a:xfrm>
            <a:custGeom>
              <a:rect b="b" l="l" r="r" t="t"/>
              <a:pathLst>
                <a:path extrusionOk="0" h="23241" w="18348">
                  <a:moveTo>
                    <a:pt x="5656" y="0"/>
                  </a:moveTo>
                  <a:lnTo>
                    <a:pt x="715" y="1357"/>
                  </a:lnTo>
                  <a:lnTo>
                    <a:pt x="12" y="3191"/>
                  </a:lnTo>
                  <a:cubicBezTo>
                    <a:pt x="0" y="4012"/>
                    <a:pt x="131" y="4834"/>
                    <a:pt x="405" y="5620"/>
                  </a:cubicBezTo>
                  <a:cubicBezTo>
                    <a:pt x="1560" y="7834"/>
                    <a:pt x="2929" y="9942"/>
                    <a:pt x="4489" y="11906"/>
                  </a:cubicBezTo>
                  <a:cubicBezTo>
                    <a:pt x="8537" y="17050"/>
                    <a:pt x="14240" y="23241"/>
                    <a:pt x="14240" y="23241"/>
                  </a:cubicBezTo>
                  <a:lnTo>
                    <a:pt x="18348" y="20610"/>
                  </a:lnTo>
                  <a:lnTo>
                    <a:pt x="8966" y="4120"/>
                  </a:lnTo>
                  <a:lnTo>
                    <a:pt x="5656"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flipH="1">
              <a:off x="1950782" y="2849791"/>
              <a:ext cx="254935" cy="315810"/>
            </a:xfrm>
            <a:custGeom>
              <a:rect b="b" l="l" r="r" t="t"/>
              <a:pathLst>
                <a:path extrusionOk="0" h="14500" w="11705">
                  <a:moveTo>
                    <a:pt x="4210" y="1"/>
                  </a:moveTo>
                  <a:cubicBezTo>
                    <a:pt x="3535" y="1"/>
                    <a:pt x="2853" y="183"/>
                    <a:pt x="2239" y="565"/>
                  </a:cubicBezTo>
                  <a:lnTo>
                    <a:pt x="2429" y="637"/>
                  </a:lnTo>
                  <a:cubicBezTo>
                    <a:pt x="869" y="2304"/>
                    <a:pt x="0" y="4494"/>
                    <a:pt x="0" y="6780"/>
                  </a:cubicBezTo>
                  <a:cubicBezTo>
                    <a:pt x="36" y="9066"/>
                    <a:pt x="929" y="11245"/>
                    <a:pt x="2513" y="12888"/>
                  </a:cubicBezTo>
                  <a:cubicBezTo>
                    <a:pt x="3132" y="13591"/>
                    <a:pt x="3929" y="14103"/>
                    <a:pt x="4822" y="14376"/>
                  </a:cubicBezTo>
                  <a:cubicBezTo>
                    <a:pt x="5095" y="14459"/>
                    <a:pt x="5375" y="14499"/>
                    <a:pt x="5653" y="14499"/>
                  </a:cubicBezTo>
                  <a:cubicBezTo>
                    <a:pt x="6295" y="14499"/>
                    <a:pt x="6926" y="14284"/>
                    <a:pt x="7442" y="13876"/>
                  </a:cubicBezTo>
                  <a:cubicBezTo>
                    <a:pt x="8132" y="13245"/>
                    <a:pt x="8382" y="12126"/>
                    <a:pt x="7858" y="11364"/>
                  </a:cubicBezTo>
                  <a:lnTo>
                    <a:pt x="7858" y="11364"/>
                  </a:lnTo>
                  <a:cubicBezTo>
                    <a:pt x="7930" y="11400"/>
                    <a:pt x="7989" y="11424"/>
                    <a:pt x="8061" y="11459"/>
                  </a:cubicBezTo>
                  <a:cubicBezTo>
                    <a:pt x="8259" y="11537"/>
                    <a:pt x="8463" y="11574"/>
                    <a:pt x="8664" y="11574"/>
                  </a:cubicBezTo>
                  <a:cubicBezTo>
                    <a:pt x="9323" y="11574"/>
                    <a:pt x="9949" y="11178"/>
                    <a:pt x="10204" y="10531"/>
                  </a:cubicBezTo>
                  <a:cubicBezTo>
                    <a:pt x="10537" y="9685"/>
                    <a:pt x="10133" y="8733"/>
                    <a:pt x="9287" y="8388"/>
                  </a:cubicBezTo>
                  <a:cubicBezTo>
                    <a:pt x="9680" y="8030"/>
                    <a:pt x="10228" y="7947"/>
                    <a:pt x="10716" y="7745"/>
                  </a:cubicBezTo>
                  <a:cubicBezTo>
                    <a:pt x="11216" y="7554"/>
                    <a:pt x="11704" y="7137"/>
                    <a:pt x="11657" y="6602"/>
                  </a:cubicBezTo>
                  <a:cubicBezTo>
                    <a:pt x="11597" y="6197"/>
                    <a:pt x="11228" y="5899"/>
                    <a:pt x="10847" y="5744"/>
                  </a:cubicBezTo>
                  <a:cubicBezTo>
                    <a:pt x="10454" y="5602"/>
                    <a:pt x="10037" y="5542"/>
                    <a:pt x="9668" y="5375"/>
                  </a:cubicBezTo>
                  <a:cubicBezTo>
                    <a:pt x="8966" y="5054"/>
                    <a:pt x="8513" y="4351"/>
                    <a:pt x="8204" y="3637"/>
                  </a:cubicBezTo>
                  <a:cubicBezTo>
                    <a:pt x="7894" y="2935"/>
                    <a:pt x="7680" y="2173"/>
                    <a:pt x="7239" y="1530"/>
                  </a:cubicBezTo>
                  <a:cubicBezTo>
                    <a:pt x="6503" y="537"/>
                    <a:pt x="5367" y="1"/>
                    <a:pt x="4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flipH="1">
              <a:off x="2111823" y="2808126"/>
              <a:ext cx="369803" cy="291591"/>
            </a:xfrm>
            <a:custGeom>
              <a:rect b="b" l="l" r="r" t="t"/>
              <a:pathLst>
                <a:path extrusionOk="0" h="13388" w="16979">
                  <a:moveTo>
                    <a:pt x="12866" y="0"/>
                  </a:moveTo>
                  <a:cubicBezTo>
                    <a:pt x="12768" y="0"/>
                    <a:pt x="12670" y="5"/>
                    <a:pt x="12573" y="14"/>
                  </a:cubicBezTo>
                  <a:cubicBezTo>
                    <a:pt x="10817" y="178"/>
                    <a:pt x="9263" y="1496"/>
                    <a:pt x="7548" y="1496"/>
                  </a:cubicBezTo>
                  <a:cubicBezTo>
                    <a:pt x="7403" y="1496"/>
                    <a:pt x="7256" y="1487"/>
                    <a:pt x="7108" y="1466"/>
                  </a:cubicBezTo>
                  <a:cubicBezTo>
                    <a:pt x="6406" y="1359"/>
                    <a:pt x="5727" y="978"/>
                    <a:pt x="5048" y="716"/>
                  </a:cubicBezTo>
                  <a:cubicBezTo>
                    <a:pt x="4651" y="563"/>
                    <a:pt x="4213" y="450"/>
                    <a:pt x="3789" y="450"/>
                  </a:cubicBezTo>
                  <a:cubicBezTo>
                    <a:pt x="3488" y="450"/>
                    <a:pt x="3195" y="507"/>
                    <a:pt x="2929" y="645"/>
                  </a:cubicBezTo>
                  <a:cubicBezTo>
                    <a:pt x="2167" y="1038"/>
                    <a:pt x="1846" y="1990"/>
                    <a:pt x="1941" y="2835"/>
                  </a:cubicBezTo>
                  <a:cubicBezTo>
                    <a:pt x="2036" y="3681"/>
                    <a:pt x="2465" y="4443"/>
                    <a:pt x="2881" y="5181"/>
                  </a:cubicBezTo>
                  <a:cubicBezTo>
                    <a:pt x="2238" y="5205"/>
                    <a:pt x="1607" y="5348"/>
                    <a:pt x="1024" y="5610"/>
                  </a:cubicBezTo>
                  <a:cubicBezTo>
                    <a:pt x="464" y="5907"/>
                    <a:pt x="0" y="6491"/>
                    <a:pt x="60" y="7122"/>
                  </a:cubicBezTo>
                  <a:cubicBezTo>
                    <a:pt x="131" y="8062"/>
                    <a:pt x="1179" y="8562"/>
                    <a:pt x="2060" y="8872"/>
                  </a:cubicBezTo>
                  <a:cubicBezTo>
                    <a:pt x="1798" y="9420"/>
                    <a:pt x="1703" y="10039"/>
                    <a:pt x="1774" y="10646"/>
                  </a:cubicBezTo>
                  <a:cubicBezTo>
                    <a:pt x="1982" y="12233"/>
                    <a:pt x="3337" y="13388"/>
                    <a:pt x="4896" y="13388"/>
                  </a:cubicBezTo>
                  <a:cubicBezTo>
                    <a:pt x="5033" y="13388"/>
                    <a:pt x="5171" y="13379"/>
                    <a:pt x="5310" y="13361"/>
                  </a:cubicBezTo>
                  <a:cubicBezTo>
                    <a:pt x="7108" y="13122"/>
                    <a:pt x="8311" y="11467"/>
                    <a:pt x="9466" y="10074"/>
                  </a:cubicBezTo>
                  <a:cubicBezTo>
                    <a:pt x="11621" y="7503"/>
                    <a:pt x="14311" y="5443"/>
                    <a:pt x="16978" y="3407"/>
                  </a:cubicBezTo>
                  <a:cubicBezTo>
                    <a:pt x="16707" y="1575"/>
                    <a:pt x="14727" y="0"/>
                    <a:pt x="12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flipH="1">
              <a:off x="2008608" y="2886991"/>
              <a:ext cx="391343" cy="525813"/>
            </a:xfrm>
            <a:custGeom>
              <a:rect b="b" l="l" r="r" t="t"/>
              <a:pathLst>
                <a:path extrusionOk="0" h="24142" w="17968">
                  <a:moveTo>
                    <a:pt x="12728" y="0"/>
                  </a:moveTo>
                  <a:lnTo>
                    <a:pt x="4442" y="726"/>
                  </a:lnTo>
                  <a:cubicBezTo>
                    <a:pt x="1941" y="1155"/>
                    <a:pt x="1" y="4322"/>
                    <a:pt x="536" y="6799"/>
                  </a:cubicBezTo>
                  <a:cubicBezTo>
                    <a:pt x="1132" y="9549"/>
                    <a:pt x="1798" y="12514"/>
                    <a:pt x="2691" y="14442"/>
                  </a:cubicBezTo>
                  <a:cubicBezTo>
                    <a:pt x="3967" y="17206"/>
                    <a:pt x="5984" y="17601"/>
                    <a:pt x="7032" y="17601"/>
                  </a:cubicBezTo>
                  <a:cubicBezTo>
                    <a:pt x="7451" y="17601"/>
                    <a:pt x="7716" y="17538"/>
                    <a:pt x="7716" y="17538"/>
                  </a:cubicBezTo>
                  <a:lnTo>
                    <a:pt x="8466" y="20634"/>
                  </a:lnTo>
                  <a:cubicBezTo>
                    <a:pt x="8466" y="20634"/>
                    <a:pt x="9252" y="24141"/>
                    <a:pt x="12430" y="24141"/>
                  </a:cubicBezTo>
                  <a:cubicBezTo>
                    <a:pt x="12751" y="24141"/>
                    <a:pt x="13096" y="24106"/>
                    <a:pt x="13466" y="24027"/>
                  </a:cubicBezTo>
                  <a:cubicBezTo>
                    <a:pt x="17967" y="23086"/>
                    <a:pt x="17157" y="17657"/>
                    <a:pt x="17157" y="17657"/>
                  </a:cubicBezTo>
                  <a:lnTo>
                    <a:pt x="13062" y="1310"/>
                  </a:lnTo>
                  <a:lnTo>
                    <a:pt x="12728"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flipH="1">
              <a:off x="2318755" y="3093313"/>
              <a:ext cx="25439" cy="22673"/>
            </a:xfrm>
            <a:custGeom>
              <a:rect b="b" l="l" r="r" t="t"/>
              <a:pathLst>
                <a:path extrusionOk="0" h="1041" w="1168">
                  <a:moveTo>
                    <a:pt x="592" y="1"/>
                  </a:moveTo>
                  <a:cubicBezTo>
                    <a:pt x="550" y="1"/>
                    <a:pt x="508" y="6"/>
                    <a:pt x="465" y="16"/>
                  </a:cubicBezTo>
                  <a:cubicBezTo>
                    <a:pt x="179" y="76"/>
                    <a:pt x="0" y="350"/>
                    <a:pt x="60" y="624"/>
                  </a:cubicBezTo>
                  <a:cubicBezTo>
                    <a:pt x="60" y="636"/>
                    <a:pt x="60" y="636"/>
                    <a:pt x="60" y="636"/>
                  </a:cubicBezTo>
                  <a:cubicBezTo>
                    <a:pt x="122" y="882"/>
                    <a:pt x="343" y="1041"/>
                    <a:pt x="587" y="1041"/>
                  </a:cubicBezTo>
                  <a:cubicBezTo>
                    <a:pt x="625" y="1041"/>
                    <a:pt x="664" y="1037"/>
                    <a:pt x="703" y="1029"/>
                  </a:cubicBezTo>
                  <a:cubicBezTo>
                    <a:pt x="989" y="969"/>
                    <a:pt x="1167" y="695"/>
                    <a:pt x="1108" y="409"/>
                  </a:cubicBezTo>
                  <a:cubicBezTo>
                    <a:pt x="1108" y="409"/>
                    <a:pt x="1108" y="409"/>
                    <a:pt x="1108" y="397"/>
                  </a:cubicBezTo>
                  <a:cubicBezTo>
                    <a:pt x="1047" y="165"/>
                    <a:pt x="831" y="1"/>
                    <a:pt x="5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flipH="1">
              <a:off x="2314878" y="3058226"/>
              <a:ext cx="45390" cy="19471"/>
            </a:xfrm>
            <a:custGeom>
              <a:rect b="b" l="l" r="r" t="t"/>
              <a:pathLst>
                <a:path extrusionOk="0" h="894" w="2084">
                  <a:moveTo>
                    <a:pt x="1282" y="0"/>
                  </a:moveTo>
                  <a:cubicBezTo>
                    <a:pt x="1146" y="0"/>
                    <a:pt x="1010" y="18"/>
                    <a:pt x="881" y="56"/>
                  </a:cubicBezTo>
                  <a:cubicBezTo>
                    <a:pt x="584" y="139"/>
                    <a:pt x="322" y="306"/>
                    <a:pt x="143" y="544"/>
                  </a:cubicBezTo>
                  <a:cubicBezTo>
                    <a:pt x="36" y="735"/>
                    <a:pt x="0" y="865"/>
                    <a:pt x="36" y="889"/>
                  </a:cubicBezTo>
                  <a:cubicBezTo>
                    <a:pt x="40" y="892"/>
                    <a:pt x="44" y="893"/>
                    <a:pt x="50" y="893"/>
                  </a:cubicBezTo>
                  <a:cubicBezTo>
                    <a:pt x="143" y="893"/>
                    <a:pt x="460" y="524"/>
                    <a:pt x="988" y="377"/>
                  </a:cubicBezTo>
                  <a:cubicBezTo>
                    <a:pt x="1193" y="321"/>
                    <a:pt x="1388" y="306"/>
                    <a:pt x="1555" y="306"/>
                  </a:cubicBezTo>
                  <a:cubicBezTo>
                    <a:pt x="1749" y="306"/>
                    <a:pt x="1904" y="326"/>
                    <a:pt x="1993" y="326"/>
                  </a:cubicBezTo>
                  <a:cubicBezTo>
                    <a:pt x="2037" y="326"/>
                    <a:pt x="2064" y="321"/>
                    <a:pt x="2072" y="306"/>
                  </a:cubicBezTo>
                  <a:cubicBezTo>
                    <a:pt x="2084" y="270"/>
                    <a:pt x="1989" y="163"/>
                    <a:pt x="1774" y="80"/>
                  </a:cubicBezTo>
                  <a:cubicBezTo>
                    <a:pt x="1617" y="27"/>
                    <a:pt x="1449" y="0"/>
                    <a:pt x="12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flipH="1">
              <a:off x="2215562" y="3064520"/>
              <a:ext cx="25417" cy="22521"/>
            </a:xfrm>
            <a:custGeom>
              <a:rect b="b" l="l" r="r" t="t"/>
              <a:pathLst>
                <a:path extrusionOk="0" h="1034" w="1167">
                  <a:moveTo>
                    <a:pt x="597" y="0"/>
                  </a:moveTo>
                  <a:cubicBezTo>
                    <a:pt x="554" y="0"/>
                    <a:pt x="509" y="6"/>
                    <a:pt x="464" y="17"/>
                  </a:cubicBezTo>
                  <a:cubicBezTo>
                    <a:pt x="179" y="65"/>
                    <a:pt x="0" y="338"/>
                    <a:pt x="60" y="624"/>
                  </a:cubicBezTo>
                  <a:cubicBezTo>
                    <a:pt x="60" y="624"/>
                    <a:pt x="60" y="636"/>
                    <a:pt x="60" y="636"/>
                  </a:cubicBezTo>
                  <a:cubicBezTo>
                    <a:pt x="120" y="877"/>
                    <a:pt x="333" y="1034"/>
                    <a:pt x="570" y="1034"/>
                  </a:cubicBezTo>
                  <a:cubicBezTo>
                    <a:pt x="613" y="1034"/>
                    <a:pt x="658" y="1028"/>
                    <a:pt x="703" y="1017"/>
                  </a:cubicBezTo>
                  <a:cubicBezTo>
                    <a:pt x="988" y="957"/>
                    <a:pt x="1167" y="684"/>
                    <a:pt x="1107" y="410"/>
                  </a:cubicBezTo>
                  <a:cubicBezTo>
                    <a:pt x="1107" y="410"/>
                    <a:pt x="1107" y="398"/>
                    <a:pt x="1107" y="398"/>
                  </a:cubicBezTo>
                  <a:cubicBezTo>
                    <a:pt x="1047" y="157"/>
                    <a:pt x="834" y="0"/>
                    <a:pt x="5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flipH="1">
              <a:off x="2201818" y="3028387"/>
              <a:ext cx="45651" cy="19471"/>
            </a:xfrm>
            <a:custGeom>
              <a:rect b="b" l="l" r="r" t="t"/>
              <a:pathLst>
                <a:path extrusionOk="0" h="894" w="2096">
                  <a:moveTo>
                    <a:pt x="1287" y="1"/>
                  </a:moveTo>
                  <a:cubicBezTo>
                    <a:pt x="1152" y="1"/>
                    <a:pt x="1015" y="19"/>
                    <a:pt x="881" y="57"/>
                  </a:cubicBezTo>
                  <a:cubicBezTo>
                    <a:pt x="596" y="140"/>
                    <a:pt x="334" y="307"/>
                    <a:pt x="143" y="545"/>
                  </a:cubicBezTo>
                  <a:cubicBezTo>
                    <a:pt x="24" y="735"/>
                    <a:pt x="0" y="866"/>
                    <a:pt x="36" y="890"/>
                  </a:cubicBezTo>
                  <a:cubicBezTo>
                    <a:pt x="41" y="893"/>
                    <a:pt x="46" y="894"/>
                    <a:pt x="52" y="894"/>
                  </a:cubicBezTo>
                  <a:cubicBezTo>
                    <a:pt x="155" y="894"/>
                    <a:pt x="471" y="524"/>
                    <a:pt x="989" y="378"/>
                  </a:cubicBezTo>
                  <a:cubicBezTo>
                    <a:pt x="1193" y="321"/>
                    <a:pt x="1390" y="306"/>
                    <a:pt x="1558" y="306"/>
                  </a:cubicBezTo>
                  <a:cubicBezTo>
                    <a:pt x="1754" y="306"/>
                    <a:pt x="1911" y="327"/>
                    <a:pt x="1998" y="327"/>
                  </a:cubicBezTo>
                  <a:cubicBezTo>
                    <a:pt x="2041" y="327"/>
                    <a:pt x="2067" y="322"/>
                    <a:pt x="2072" y="307"/>
                  </a:cubicBezTo>
                  <a:cubicBezTo>
                    <a:pt x="2096" y="271"/>
                    <a:pt x="2001" y="164"/>
                    <a:pt x="1774" y="80"/>
                  </a:cubicBezTo>
                  <a:cubicBezTo>
                    <a:pt x="1617" y="28"/>
                    <a:pt x="1453" y="1"/>
                    <a:pt x="128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flipH="1">
              <a:off x="2258337" y="3059162"/>
              <a:ext cx="33999" cy="93937"/>
            </a:xfrm>
            <a:custGeom>
              <a:rect b="b" l="l" r="r" t="t"/>
              <a:pathLst>
                <a:path extrusionOk="0" h="4313" w="1561">
                  <a:moveTo>
                    <a:pt x="679" y="1"/>
                  </a:moveTo>
                  <a:cubicBezTo>
                    <a:pt x="608" y="1"/>
                    <a:pt x="382" y="1192"/>
                    <a:pt x="179" y="2668"/>
                  </a:cubicBezTo>
                  <a:cubicBezTo>
                    <a:pt x="132" y="3025"/>
                    <a:pt x="96" y="3370"/>
                    <a:pt x="48" y="3704"/>
                  </a:cubicBezTo>
                  <a:cubicBezTo>
                    <a:pt x="1" y="3870"/>
                    <a:pt x="24" y="4049"/>
                    <a:pt x="108" y="4204"/>
                  </a:cubicBezTo>
                  <a:cubicBezTo>
                    <a:pt x="183" y="4268"/>
                    <a:pt x="267" y="4313"/>
                    <a:pt x="361" y="4313"/>
                  </a:cubicBezTo>
                  <a:cubicBezTo>
                    <a:pt x="372" y="4313"/>
                    <a:pt x="382" y="4312"/>
                    <a:pt x="394" y="4311"/>
                  </a:cubicBezTo>
                  <a:cubicBezTo>
                    <a:pt x="489" y="4311"/>
                    <a:pt x="572" y="4299"/>
                    <a:pt x="655" y="4275"/>
                  </a:cubicBezTo>
                  <a:cubicBezTo>
                    <a:pt x="965" y="4228"/>
                    <a:pt x="1275" y="4144"/>
                    <a:pt x="1560" y="4025"/>
                  </a:cubicBezTo>
                  <a:cubicBezTo>
                    <a:pt x="1239" y="4025"/>
                    <a:pt x="929" y="4061"/>
                    <a:pt x="608" y="4132"/>
                  </a:cubicBezTo>
                  <a:cubicBezTo>
                    <a:pt x="546" y="4143"/>
                    <a:pt x="484" y="4151"/>
                    <a:pt x="429" y="4151"/>
                  </a:cubicBezTo>
                  <a:cubicBezTo>
                    <a:pt x="359" y="4151"/>
                    <a:pt x="301" y="4137"/>
                    <a:pt x="274" y="4097"/>
                  </a:cubicBezTo>
                  <a:cubicBezTo>
                    <a:pt x="227" y="4013"/>
                    <a:pt x="239" y="3870"/>
                    <a:pt x="274" y="3716"/>
                  </a:cubicBezTo>
                  <a:cubicBezTo>
                    <a:pt x="322" y="3382"/>
                    <a:pt x="382" y="3037"/>
                    <a:pt x="429" y="2680"/>
                  </a:cubicBezTo>
                  <a:cubicBezTo>
                    <a:pt x="560" y="1787"/>
                    <a:pt x="644" y="894"/>
                    <a:pt x="6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flipH="1">
              <a:off x="2122713" y="3204914"/>
              <a:ext cx="109466" cy="86880"/>
            </a:xfrm>
            <a:custGeom>
              <a:rect b="b" l="l" r="r" t="t"/>
              <a:pathLst>
                <a:path extrusionOk="0" h="3989" w="5026">
                  <a:moveTo>
                    <a:pt x="5025" y="0"/>
                  </a:moveTo>
                  <a:lnTo>
                    <a:pt x="5025" y="0"/>
                  </a:lnTo>
                  <a:cubicBezTo>
                    <a:pt x="3656" y="1441"/>
                    <a:pt x="1918" y="2465"/>
                    <a:pt x="1" y="2977"/>
                  </a:cubicBezTo>
                  <a:lnTo>
                    <a:pt x="275" y="3989"/>
                  </a:lnTo>
                  <a:cubicBezTo>
                    <a:pt x="4430" y="3227"/>
                    <a:pt x="5025" y="1"/>
                    <a:pt x="5025"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flipH="1">
              <a:off x="2215823" y="3137679"/>
              <a:ext cx="35806" cy="44213"/>
            </a:xfrm>
            <a:custGeom>
              <a:rect b="b" l="l" r="r" t="t"/>
              <a:pathLst>
                <a:path extrusionOk="0" h="2030" w="1644">
                  <a:moveTo>
                    <a:pt x="1394" y="1"/>
                  </a:moveTo>
                  <a:cubicBezTo>
                    <a:pt x="1390" y="1"/>
                    <a:pt x="1386" y="2"/>
                    <a:pt x="1382" y="4"/>
                  </a:cubicBezTo>
                  <a:cubicBezTo>
                    <a:pt x="1299" y="15"/>
                    <a:pt x="1465" y="623"/>
                    <a:pt x="1061" y="1206"/>
                  </a:cubicBezTo>
                  <a:cubicBezTo>
                    <a:pt x="668" y="1778"/>
                    <a:pt x="1" y="1897"/>
                    <a:pt x="25" y="1980"/>
                  </a:cubicBezTo>
                  <a:cubicBezTo>
                    <a:pt x="25" y="2007"/>
                    <a:pt x="82" y="2030"/>
                    <a:pt x="181" y="2030"/>
                  </a:cubicBezTo>
                  <a:cubicBezTo>
                    <a:pt x="257" y="2030"/>
                    <a:pt x="358" y="2016"/>
                    <a:pt x="477" y="1980"/>
                  </a:cubicBezTo>
                  <a:cubicBezTo>
                    <a:pt x="834" y="1885"/>
                    <a:pt x="1144" y="1670"/>
                    <a:pt x="1358" y="1373"/>
                  </a:cubicBezTo>
                  <a:cubicBezTo>
                    <a:pt x="1561" y="1075"/>
                    <a:pt x="1644" y="718"/>
                    <a:pt x="1584" y="373"/>
                  </a:cubicBezTo>
                  <a:cubicBezTo>
                    <a:pt x="1540" y="131"/>
                    <a:pt x="1446" y="1"/>
                    <a:pt x="13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flipH="1">
              <a:off x="2204149" y="2985873"/>
              <a:ext cx="51096" cy="21192"/>
            </a:xfrm>
            <a:custGeom>
              <a:rect b="b" l="l" r="r" t="t"/>
              <a:pathLst>
                <a:path extrusionOk="0" h="973" w="2346">
                  <a:moveTo>
                    <a:pt x="1356" y="0"/>
                  </a:moveTo>
                  <a:cubicBezTo>
                    <a:pt x="1242" y="0"/>
                    <a:pt x="1127" y="11"/>
                    <a:pt x="1012" y="32"/>
                  </a:cubicBezTo>
                  <a:cubicBezTo>
                    <a:pt x="703" y="104"/>
                    <a:pt x="429" y="270"/>
                    <a:pt x="215" y="497"/>
                  </a:cubicBezTo>
                  <a:cubicBezTo>
                    <a:pt x="48" y="675"/>
                    <a:pt x="0" y="854"/>
                    <a:pt x="48" y="925"/>
                  </a:cubicBezTo>
                  <a:cubicBezTo>
                    <a:pt x="74" y="959"/>
                    <a:pt x="114" y="973"/>
                    <a:pt x="169" y="973"/>
                  </a:cubicBezTo>
                  <a:cubicBezTo>
                    <a:pt x="365" y="973"/>
                    <a:pt x="736" y="790"/>
                    <a:pt x="1203" y="687"/>
                  </a:cubicBezTo>
                  <a:cubicBezTo>
                    <a:pt x="1798" y="568"/>
                    <a:pt x="2334" y="592"/>
                    <a:pt x="2346" y="425"/>
                  </a:cubicBezTo>
                  <a:cubicBezTo>
                    <a:pt x="2346" y="330"/>
                    <a:pt x="2215" y="199"/>
                    <a:pt x="1965" y="104"/>
                  </a:cubicBezTo>
                  <a:cubicBezTo>
                    <a:pt x="1766" y="35"/>
                    <a:pt x="1562" y="0"/>
                    <a:pt x="13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flipH="1">
              <a:off x="2327053" y="3015254"/>
              <a:ext cx="45934" cy="21432"/>
            </a:xfrm>
            <a:custGeom>
              <a:rect b="b" l="l" r="r" t="t"/>
              <a:pathLst>
                <a:path extrusionOk="0" h="984" w="2109">
                  <a:moveTo>
                    <a:pt x="1250" y="1"/>
                  </a:moveTo>
                  <a:cubicBezTo>
                    <a:pt x="1142" y="1"/>
                    <a:pt x="1034" y="14"/>
                    <a:pt x="929" y="41"/>
                  </a:cubicBezTo>
                  <a:cubicBezTo>
                    <a:pt x="632" y="112"/>
                    <a:pt x="370" y="279"/>
                    <a:pt x="179" y="517"/>
                  </a:cubicBezTo>
                  <a:cubicBezTo>
                    <a:pt x="25" y="707"/>
                    <a:pt x="1" y="886"/>
                    <a:pt x="72" y="945"/>
                  </a:cubicBezTo>
                  <a:cubicBezTo>
                    <a:pt x="102" y="972"/>
                    <a:pt x="141" y="984"/>
                    <a:pt x="190" y="984"/>
                  </a:cubicBezTo>
                  <a:cubicBezTo>
                    <a:pt x="377" y="984"/>
                    <a:pt x="697" y="816"/>
                    <a:pt x="1084" y="731"/>
                  </a:cubicBezTo>
                  <a:cubicBezTo>
                    <a:pt x="1584" y="612"/>
                    <a:pt x="2025" y="636"/>
                    <a:pt x="2084" y="457"/>
                  </a:cubicBezTo>
                  <a:cubicBezTo>
                    <a:pt x="2108" y="374"/>
                    <a:pt x="2013" y="231"/>
                    <a:pt x="1799" y="124"/>
                  </a:cubicBezTo>
                  <a:cubicBezTo>
                    <a:pt x="1625" y="41"/>
                    <a:pt x="1437" y="1"/>
                    <a:pt x="12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flipH="1">
              <a:off x="2061773" y="2869807"/>
              <a:ext cx="334541" cy="207041"/>
            </a:xfrm>
            <a:custGeom>
              <a:rect b="b" l="l" r="r" t="t"/>
              <a:pathLst>
                <a:path extrusionOk="0" h="9506" w="15360">
                  <a:moveTo>
                    <a:pt x="8799" y="0"/>
                  </a:moveTo>
                  <a:cubicBezTo>
                    <a:pt x="8382" y="0"/>
                    <a:pt x="7965" y="9"/>
                    <a:pt x="7549" y="27"/>
                  </a:cubicBezTo>
                  <a:cubicBezTo>
                    <a:pt x="5930" y="134"/>
                    <a:pt x="4286" y="527"/>
                    <a:pt x="2905" y="1373"/>
                  </a:cubicBezTo>
                  <a:cubicBezTo>
                    <a:pt x="1524" y="2218"/>
                    <a:pt x="405" y="3599"/>
                    <a:pt x="60" y="5183"/>
                  </a:cubicBezTo>
                  <a:cubicBezTo>
                    <a:pt x="0" y="5504"/>
                    <a:pt x="12" y="5933"/>
                    <a:pt x="298" y="6052"/>
                  </a:cubicBezTo>
                  <a:cubicBezTo>
                    <a:pt x="362" y="6069"/>
                    <a:pt x="426" y="6077"/>
                    <a:pt x="491" y="6077"/>
                  </a:cubicBezTo>
                  <a:cubicBezTo>
                    <a:pt x="654" y="6077"/>
                    <a:pt x="813" y="6023"/>
                    <a:pt x="941" y="5921"/>
                  </a:cubicBezTo>
                  <a:cubicBezTo>
                    <a:pt x="1834" y="5397"/>
                    <a:pt x="2548" y="4623"/>
                    <a:pt x="3012" y="3706"/>
                  </a:cubicBezTo>
                  <a:lnTo>
                    <a:pt x="3012" y="3706"/>
                  </a:lnTo>
                  <a:cubicBezTo>
                    <a:pt x="2870" y="4016"/>
                    <a:pt x="2798" y="4349"/>
                    <a:pt x="2798" y="4694"/>
                  </a:cubicBezTo>
                  <a:cubicBezTo>
                    <a:pt x="2786" y="5040"/>
                    <a:pt x="2989" y="5361"/>
                    <a:pt x="3298" y="5516"/>
                  </a:cubicBezTo>
                  <a:cubicBezTo>
                    <a:pt x="3387" y="5551"/>
                    <a:pt x="3477" y="5567"/>
                    <a:pt x="3566" y="5567"/>
                  </a:cubicBezTo>
                  <a:cubicBezTo>
                    <a:pt x="3929" y="5567"/>
                    <a:pt x="4283" y="5305"/>
                    <a:pt x="4560" y="5028"/>
                  </a:cubicBezTo>
                  <a:cubicBezTo>
                    <a:pt x="5275" y="4302"/>
                    <a:pt x="5810" y="3409"/>
                    <a:pt x="6132" y="2444"/>
                  </a:cubicBezTo>
                  <a:cubicBezTo>
                    <a:pt x="6561" y="2849"/>
                    <a:pt x="6644" y="3492"/>
                    <a:pt x="6894" y="4040"/>
                  </a:cubicBezTo>
                  <a:cubicBezTo>
                    <a:pt x="7090" y="4460"/>
                    <a:pt x="7528" y="4850"/>
                    <a:pt x="7948" y="4850"/>
                  </a:cubicBezTo>
                  <a:cubicBezTo>
                    <a:pt x="8064" y="4850"/>
                    <a:pt x="8179" y="4821"/>
                    <a:pt x="8287" y="4754"/>
                  </a:cubicBezTo>
                  <a:cubicBezTo>
                    <a:pt x="8573" y="4528"/>
                    <a:pt x="8727" y="4182"/>
                    <a:pt x="8716" y="3825"/>
                  </a:cubicBezTo>
                  <a:cubicBezTo>
                    <a:pt x="8692" y="3468"/>
                    <a:pt x="8727" y="3111"/>
                    <a:pt x="8823" y="2766"/>
                  </a:cubicBezTo>
                  <a:cubicBezTo>
                    <a:pt x="9418" y="5290"/>
                    <a:pt x="10942" y="7481"/>
                    <a:pt x="13097" y="8897"/>
                  </a:cubicBezTo>
                  <a:cubicBezTo>
                    <a:pt x="13588" y="9228"/>
                    <a:pt x="14154" y="9506"/>
                    <a:pt x="14717" y="9506"/>
                  </a:cubicBezTo>
                  <a:cubicBezTo>
                    <a:pt x="14865" y="9506"/>
                    <a:pt x="15011" y="9487"/>
                    <a:pt x="15157" y="9445"/>
                  </a:cubicBezTo>
                  <a:lnTo>
                    <a:pt x="15359" y="7933"/>
                  </a:lnTo>
                  <a:cubicBezTo>
                    <a:pt x="14835" y="5742"/>
                    <a:pt x="14335" y="3540"/>
                    <a:pt x="13823" y="1337"/>
                  </a:cubicBezTo>
                  <a:cubicBezTo>
                    <a:pt x="13776" y="1075"/>
                    <a:pt x="13669" y="813"/>
                    <a:pt x="13514" y="599"/>
                  </a:cubicBezTo>
                  <a:cubicBezTo>
                    <a:pt x="13252" y="313"/>
                    <a:pt x="12823" y="253"/>
                    <a:pt x="12430" y="218"/>
                  </a:cubicBezTo>
                  <a:cubicBezTo>
                    <a:pt x="11225" y="76"/>
                    <a:pt x="10012" y="0"/>
                    <a:pt x="8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flipH="1">
              <a:off x="2030824" y="3010833"/>
              <a:ext cx="74793" cy="88035"/>
            </a:xfrm>
            <a:custGeom>
              <a:rect b="b" l="l" r="r" t="t"/>
              <a:pathLst>
                <a:path extrusionOk="0" h="4042" w="3434">
                  <a:moveTo>
                    <a:pt x="1348" y="1"/>
                  </a:moveTo>
                  <a:cubicBezTo>
                    <a:pt x="666" y="1"/>
                    <a:pt x="32" y="397"/>
                    <a:pt x="0" y="422"/>
                  </a:cubicBezTo>
                  <a:cubicBezTo>
                    <a:pt x="0" y="422"/>
                    <a:pt x="822" y="3958"/>
                    <a:pt x="834" y="4030"/>
                  </a:cubicBezTo>
                  <a:cubicBezTo>
                    <a:pt x="836" y="4036"/>
                    <a:pt x="871" y="4041"/>
                    <a:pt x="930" y="4041"/>
                  </a:cubicBezTo>
                  <a:cubicBezTo>
                    <a:pt x="1403" y="4041"/>
                    <a:pt x="3433" y="3729"/>
                    <a:pt x="2893" y="1506"/>
                  </a:cubicBezTo>
                  <a:cubicBezTo>
                    <a:pt x="2606" y="319"/>
                    <a:pt x="1958" y="1"/>
                    <a:pt x="1348"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flipH="1">
              <a:off x="2053736" y="3028322"/>
              <a:ext cx="27247" cy="48613"/>
            </a:xfrm>
            <a:custGeom>
              <a:rect b="b" l="l" r="r" t="t"/>
              <a:pathLst>
                <a:path extrusionOk="0" h="2232" w="1251">
                  <a:moveTo>
                    <a:pt x="286" y="0"/>
                  </a:moveTo>
                  <a:cubicBezTo>
                    <a:pt x="203" y="12"/>
                    <a:pt x="119" y="60"/>
                    <a:pt x="60" y="119"/>
                  </a:cubicBezTo>
                  <a:cubicBezTo>
                    <a:pt x="24" y="179"/>
                    <a:pt x="0" y="238"/>
                    <a:pt x="0" y="310"/>
                  </a:cubicBezTo>
                  <a:cubicBezTo>
                    <a:pt x="0" y="404"/>
                    <a:pt x="46" y="443"/>
                    <a:pt x="65" y="443"/>
                  </a:cubicBezTo>
                  <a:cubicBezTo>
                    <a:pt x="68" y="443"/>
                    <a:pt x="70" y="442"/>
                    <a:pt x="72" y="441"/>
                  </a:cubicBezTo>
                  <a:cubicBezTo>
                    <a:pt x="84" y="441"/>
                    <a:pt x="48" y="393"/>
                    <a:pt x="72" y="310"/>
                  </a:cubicBezTo>
                  <a:cubicBezTo>
                    <a:pt x="95" y="203"/>
                    <a:pt x="191" y="131"/>
                    <a:pt x="298" y="131"/>
                  </a:cubicBezTo>
                  <a:cubicBezTo>
                    <a:pt x="465" y="143"/>
                    <a:pt x="619" y="238"/>
                    <a:pt x="703" y="393"/>
                  </a:cubicBezTo>
                  <a:cubicBezTo>
                    <a:pt x="834" y="560"/>
                    <a:pt x="929" y="762"/>
                    <a:pt x="977" y="976"/>
                  </a:cubicBezTo>
                  <a:cubicBezTo>
                    <a:pt x="1072" y="1429"/>
                    <a:pt x="941" y="1905"/>
                    <a:pt x="703" y="2060"/>
                  </a:cubicBezTo>
                  <a:cubicBezTo>
                    <a:pt x="631" y="2113"/>
                    <a:pt x="546" y="2140"/>
                    <a:pt x="463" y="2140"/>
                  </a:cubicBezTo>
                  <a:cubicBezTo>
                    <a:pt x="436" y="2140"/>
                    <a:pt x="408" y="2137"/>
                    <a:pt x="381" y="2131"/>
                  </a:cubicBezTo>
                  <a:cubicBezTo>
                    <a:pt x="298" y="2119"/>
                    <a:pt x="238" y="2096"/>
                    <a:pt x="238" y="2096"/>
                  </a:cubicBezTo>
                  <a:lnTo>
                    <a:pt x="238" y="2096"/>
                  </a:lnTo>
                  <a:cubicBezTo>
                    <a:pt x="238" y="2108"/>
                    <a:pt x="262" y="2155"/>
                    <a:pt x="357" y="2203"/>
                  </a:cubicBezTo>
                  <a:cubicBezTo>
                    <a:pt x="410" y="2222"/>
                    <a:pt x="466" y="2231"/>
                    <a:pt x="523" y="2231"/>
                  </a:cubicBezTo>
                  <a:cubicBezTo>
                    <a:pt x="608" y="2231"/>
                    <a:pt x="696" y="2210"/>
                    <a:pt x="774" y="2167"/>
                  </a:cubicBezTo>
                  <a:cubicBezTo>
                    <a:pt x="1107" y="1977"/>
                    <a:pt x="1250" y="1441"/>
                    <a:pt x="1143" y="929"/>
                  </a:cubicBezTo>
                  <a:cubicBezTo>
                    <a:pt x="1096" y="691"/>
                    <a:pt x="988" y="464"/>
                    <a:pt x="822" y="274"/>
                  </a:cubicBezTo>
                  <a:cubicBezTo>
                    <a:pt x="703" y="95"/>
                    <a:pt x="500" y="0"/>
                    <a:pt x="286"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flipH="1">
              <a:off x="2044654" y="2864166"/>
              <a:ext cx="149912" cy="114018"/>
            </a:xfrm>
            <a:custGeom>
              <a:rect b="b" l="l" r="r" t="t"/>
              <a:pathLst>
                <a:path extrusionOk="0" h="5235" w="6883">
                  <a:moveTo>
                    <a:pt x="5037" y="0"/>
                  </a:moveTo>
                  <a:lnTo>
                    <a:pt x="5037" y="0"/>
                  </a:lnTo>
                  <a:cubicBezTo>
                    <a:pt x="5037" y="1"/>
                    <a:pt x="5203" y="132"/>
                    <a:pt x="5465" y="405"/>
                  </a:cubicBezTo>
                  <a:cubicBezTo>
                    <a:pt x="5846" y="798"/>
                    <a:pt x="6156" y="1239"/>
                    <a:pt x="6370" y="1739"/>
                  </a:cubicBezTo>
                  <a:cubicBezTo>
                    <a:pt x="6525" y="2072"/>
                    <a:pt x="6644" y="2429"/>
                    <a:pt x="6703" y="2798"/>
                  </a:cubicBezTo>
                  <a:cubicBezTo>
                    <a:pt x="6751" y="2989"/>
                    <a:pt x="6763" y="3191"/>
                    <a:pt x="6727" y="3394"/>
                  </a:cubicBezTo>
                  <a:cubicBezTo>
                    <a:pt x="6692" y="3596"/>
                    <a:pt x="6513" y="3739"/>
                    <a:pt x="6311" y="3739"/>
                  </a:cubicBezTo>
                  <a:cubicBezTo>
                    <a:pt x="6096" y="3715"/>
                    <a:pt x="5882" y="3632"/>
                    <a:pt x="5703" y="3501"/>
                  </a:cubicBezTo>
                  <a:lnTo>
                    <a:pt x="5084" y="3108"/>
                  </a:lnTo>
                  <a:lnTo>
                    <a:pt x="3811" y="2328"/>
                  </a:lnTo>
                  <a:lnTo>
                    <a:pt x="3811" y="2328"/>
                  </a:lnTo>
                  <a:cubicBezTo>
                    <a:pt x="3811" y="2326"/>
                    <a:pt x="3811" y="2324"/>
                    <a:pt x="3810" y="2322"/>
                  </a:cubicBezTo>
                  <a:lnTo>
                    <a:pt x="3806" y="2325"/>
                  </a:lnTo>
                  <a:lnTo>
                    <a:pt x="3806" y="2325"/>
                  </a:lnTo>
                  <a:lnTo>
                    <a:pt x="3763" y="2298"/>
                  </a:lnTo>
                  <a:lnTo>
                    <a:pt x="3608" y="2203"/>
                  </a:lnTo>
                  <a:lnTo>
                    <a:pt x="3608" y="2203"/>
                  </a:lnTo>
                  <a:lnTo>
                    <a:pt x="3655" y="2370"/>
                  </a:lnTo>
                  <a:cubicBezTo>
                    <a:pt x="3679" y="2429"/>
                    <a:pt x="3703" y="2501"/>
                    <a:pt x="3727" y="2572"/>
                  </a:cubicBezTo>
                  <a:cubicBezTo>
                    <a:pt x="3941" y="3084"/>
                    <a:pt x="4287" y="3501"/>
                    <a:pt x="4394" y="3989"/>
                  </a:cubicBezTo>
                  <a:cubicBezTo>
                    <a:pt x="4441" y="4215"/>
                    <a:pt x="4429" y="4465"/>
                    <a:pt x="4346" y="4692"/>
                  </a:cubicBezTo>
                  <a:cubicBezTo>
                    <a:pt x="4275" y="4894"/>
                    <a:pt x="4096" y="5061"/>
                    <a:pt x="3870" y="5108"/>
                  </a:cubicBezTo>
                  <a:cubicBezTo>
                    <a:pt x="3827" y="5113"/>
                    <a:pt x="3784" y="5115"/>
                    <a:pt x="3741" y="5115"/>
                  </a:cubicBezTo>
                  <a:cubicBezTo>
                    <a:pt x="3570" y="5115"/>
                    <a:pt x="3401" y="5077"/>
                    <a:pt x="3239" y="5001"/>
                  </a:cubicBezTo>
                  <a:cubicBezTo>
                    <a:pt x="3036" y="4918"/>
                    <a:pt x="2846" y="4822"/>
                    <a:pt x="2667" y="4739"/>
                  </a:cubicBezTo>
                  <a:cubicBezTo>
                    <a:pt x="2322" y="4561"/>
                    <a:pt x="2001" y="4358"/>
                    <a:pt x="1679" y="4132"/>
                  </a:cubicBezTo>
                  <a:cubicBezTo>
                    <a:pt x="1227" y="3810"/>
                    <a:pt x="810" y="3453"/>
                    <a:pt x="417" y="3048"/>
                  </a:cubicBezTo>
                  <a:cubicBezTo>
                    <a:pt x="274" y="2906"/>
                    <a:pt x="179" y="2787"/>
                    <a:pt x="107" y="2715"/>
                  </a:cubicBezTo>
                  <a:cubicBezTo>
                    <a:pt x="72" y="2679"/>
                    <a:pt x="36" y="2632"/>
                    <a:pt x="0" y="2596"/>
                  </a:cubicBezTo>
                  <a:lnTo>
                    <a:pt x="0" y="2596"/>
                  </a:lnTo>
                  <a:cubicBezTo>
                    <a:pt x="24" y="2644"/>
                    <a:pt x="60" y="2679"/>
                    <a:pt x="96" y="2727"/>
                  </a:cubicBezTo>
                  <a:cubicBezTo>
                    <a:pt x="155" y="2810"/>
                    <a:pt x="250" y="2929"/>
                    <a:pt x="393" y="3072"/>
                  </a:cubicBezTo>
                  <a:cubicBezTo>
                    <a:pt x="1036" y="3775"/>
                    <a:pt x="1786" y="4370"/>
                    <a:pt x="2620" y="4822"/>
                  </a:cubicBezTo>
                  <a:cubicBezTo>
                    <a:pt x="2810" y="4918"/>
                    <a:pt x="3001" y="5025"/>
                    <a:pt x="3215" y="5108"/>
                  </a:cubicBezTo>
                  <a:cubicBezTo>
                    <a:pt x="3387" y="5194"/>
                    <a:pt x="3575" y="5234"/>
                    <a:pt x="3766" y="5234"/>
                  </a:cubicBezTo>
                  <a:cubicBezTo>
                    <a:pt x="3812" y="5234"/>
                    <a:pt x="3859" y="5232"/>
                    <a:pt x="3906" y="5227"/>
                  </a:cubicBezTo>
                  <a:cubicBezTo>
                    <a:pt x="4167" y="5168"/>
                    <a:pt x="4382" y="4977"/>
                    <a:pt x="4477" y="4727"/>
                  </a:cubicBezTo>
                  <a:cubicBezTo>
                    <a:pt x="4572" y="4477"/>
                    <a:pt x="4584" y="4215"/>
                    <a:pt x="4537" y="3953"/>
                  </a:cubicBezTo>
                  <a:cubicBezTo>
                    <a:pt x="4417" y="3418"/>
                    <a:pt x="4060" y="3001"/>
                    <a:pt x="3870" y="2513"/>
                  </a:cubicBezTo>
                  <a:cubicBezTo>
                    <a:pt x="3869" y="2511"/>
                    <a:pt x="3868" y="2509"/>
                    <a:pt x="3868" y="2507"/>
                  </a:cubicBezTo>
                  <a:lnTo>
                    <a:pt x="3868" y="2507"/>
                  </a:lnTo>
                  <a:lnTo>
                    <a:pt x="5013" y="3215"/>
                  </a:lnTo>
                  <a:lnTo>
                    <a:pt x="5632" y="3596"/>
                  </a:lnTo>
                  <a:cubicBezTo>
                    <a:pt x="5834" y="3739"/>
                    <a:pt x="6072" y="3834"/>
                    <a:pt x="6311" y="3858"/>
                  </a:cubicBezTo>
                  <a:cubicBezTo>
                    <a:pt x="6324" y="3859"/>
                    <a:pt x="6337" y="3860"/>
                    <a:pt x="6351" y="3860"/>
                  </a:cubicBezTo>
                  <a:cubicBezTo>
                    <a:pt x="6468" y="3860"/>
                    <a:pt x="6582" y="3814"/>
                    <a:pt x="6668" y="3739"/>
                  </a:cubicBezTo>
                  <a:cubicBezTo>
                    <a:pt x="6751" y="3656"/>
                    <a:pt x="6811" y="3537"/>
                    <a:pt x="6834" y="3418"/>
                  </a:cubicBezTo>
                  <a:cubicBezTo>
                    <a:pt x="6882" y="3203"/>
                    <a:pt x="6870" y="2989"/>
                    <a:pt x="6811" y="2775"/>
                  </a:cubicBezTo>
                  <a:cubicBezTo>
                    <a:pt x="6739" y="2406"/>
                    <a:pt x="6620" y="2036"/>
                    <a:pt x="6465" y="1691"/>
                  </a:cubicBezTo>
                  <a:cubicBezTo>
                    <a:pt x="6227" y="1203"/>
                    <a:pt x="5906" y="751"/>
                    <a:pt x="5501" y="370"/>
                  </a:cubicBezTo>
                  <a:cubicBezTo>
                    <a:pt x="5394" y="262"/>
                    <a:pt x="5287" y="167"/>
                    <a:pt x="5168" y="84"/>
                  </a:cubicBezTo>
                  <a:cubicBezTo>
                    <a:pt x="5132" y="48"/>
                    <a:pt x="5084" y="24"/>
                    <a:pt x="503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flipH="1">
              <a:off x="1811804" y="4001278"/>
              <a:ext cx="598253" cy="275669"/>
            </a:xfrm>
            <a:custGeom>
              <a:rect b="b" l="l" r="r" t="t"/>
              <a:pathLst>
                <a:path extrusionOk="0" h="12657" w="27468">
                  <a:moveTo>
                    <a:pt x="6191" y="0"/>
                  </a:moveTo>
                  <a:lnTo>
                    <a:pt x="0" y="8156"/>
                  </a:lnTo>
                  <a:cubicBezTo>
                    <a:pt x="0" y="8156"/>
                    <a:pt x="8323" y="12526"/>
                    <a:pt x="8954" y="12657"/>
                  </a:cubicBezTo>
                  <a:lnTo>
                    <a:pt x="13871" y="7692"/>
                  </a:lnTo>
                  <a:cubicBezTo>
                    <a:pt x="13871" y="7692"/>
                    <a:pt x="14096" y="12167"/>
                    <a:pt x="14240" y="12167"/>
                  </a:cubicBezTo>
                  <a:cubicBezTo>
                    <a:pt x="14244" y="12167"/>
                    <a:pt x="14248" y="12164"/>
                    <a:pt x="14252" y="12157"/>
                  </a:cubicBezTo>
                  <a:cubicBezTo>
                    <a:pt x="14479" y="11748"/>
                    <a:pt x="16470" y="9749"/>
                    <a:pt x="18285" y="9749"/>
                  </a:cubicBezTo>
                  <a:cubicBezTo>
                    <a:pt x="18374" y="9749"/>
                    <a:pt x="18462" y="9753"/>
                    <a:pt x="18550" y="9763"/>
                  </a:cubicBezTo>
                  <a:cubicBezTo>
                    <a:pt x="20443" y="9978"/>
                    <a:pt x="22682" y="12145"/>
                    <a:pt x="22682" y="12145"/>
                  </a:cubicBezTo>
                  <a:lnTo>
                    <a:pt x="23455" y="12657"/>
                  </a:lnTo>
                  <a:cubicBezTo>
                    <a:pt x="23455" y="12657"/>
                    <a:pt x="26456" y="6906"/>
                    <a:pt x="26968" y="5632"/>
                  </a:cubicBezTo>
                  <a:cubicBezTo>
                    <a:pt x="27468" y="4358"/>
                    <a:pt x="27385" y="3798"/>
                    <a:pt x="27385" y="3798"/>
                  </a:cubicBezTo>
                  <a:lnTo>
                    <a:pt x="26551" y="0"/>
                  </a:lnTo>
                  <a:lnTo>
                    <a:pt x="16312" y="834"/>
                  </a:lnTo>
                  <a:lnTo>
                    <a:pt x="6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flipH="1">
              <a:off x="2097057" y="4055728"/>
              <a:ext cx="11413" cy="125279"/>
            </a:xfrm>
            <a:custGeom>
              <a:rect b="b" l="l" r="r" t="t"/>
              <a:pathLst>
                <a:path extrusionOk="0" h="5752" w="524">
                  <a:moveTo>
                    <a:pt x="524" y="1"/>
                  </a:moveTo>
                  <a:cubicBezTo>
                    <a:pt x="429" y="263"/>
                    <a:pt x="357" y="536"/>
                    <a:pt x="322" y="822"/>
                  </a:cubicBezTo>
                  <a:cubicBezTo>
                    <a:pt x="83" y="2168"/>
                    <a:pt x="0" y="3537"/>
                    <a:pt x="48" y="4906"/>
                  </a:cubicBezTo>
                  <a:cubicBezTo>
                    <a:pt x="48" y="5192"/>
                    <a:pt x="83" y="5466"/>
                    <a:pt x="131" y="5751"/>
                  </a:cubicBezTo>
                  <a:cubicBezTo>
                    <a:pt x="155" y="5466"/>
                    <a:pt x="167" y="5180"/>
                    <a:pt x="155" y="4894"/>
                  </a:cubicBezTo>
                  <a:cubicBezTo>
                    <a:pt x="155" y="4382"/>
                    <a:pt x="167" y="3656"/>
                    <a:pt x="226" y="2870"/>
                  </a:cubicBezTo>
                  <a:cubicBezTo>
                    <a:pt x="274" y="2072"/>
                    <a:pt x="357" y="1358"/>
                    <a:pt x="429" y="834"/>
                  </a:cubicBezTo>
                  <a:cubicBezTo>
                    <a:pt x="476" y="560"/>
                    <a:pt x="512" y="274"/>
                    <a:pt x="5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flipH="1">
              <a:off x="1855625" y="4073893"/>
              <a:ext cx="78582" cy="173761"/>
            </a:xfrm>
            <a:custGeom>
              <a:rect b="b" l="l" r="r" t="t"/>
              <a:pathLst>
                <a:path extrusionOk="0" h="7978" w="3608">
                  <a:moveTo>
                    <a:pt x="3608" y="0"/>
                  </a:moveTo>
                  <a:cubicBezTo>
                    <a:pt x="3548" y="95"/>
                    <a:pt x="3501" y="202"/>
                    <a:pt x="3477" y="310"/>
                  </a:cubicBezTo>
                  <a:cubicBezTo>
                    <a:pt x="3382" y="548"/>
                    <a:pt x="3274" y="845"/>
                    <a:pt x="3143" y="1191"/>
                  </a:cubicBezTo>
                  <a:cubicBezTo>
                    <a:pt x="2858" y="1929"/>
                    <a:pt x="2453" y="2953"/>
                    <a:pt x="1941" y="4048"/>
                  </a:cubicBezTo>
                  <a:cubicBezTo>
                    <a:pt x="1441" y="5143"/>
                    <a:pt x="941" y="6120"/>
                    <a:pt x="572" y="6822"/>
                  </a:cubicBezTo>
                  <a:cubicBezTo>
                    <a:pt x="417" y="7156"/>
                    <a:pt x="262" y="7441"/>
                    <a:pt x="143" y="7656"/>
                  </a:cubicBezTo>
                  <a:cubicBezTo>
                    <a:pt x="83" y="7763"/>
                    <a:pt x="36" y="7870"/>
                    <a:pt x="0" y="7977"/>
                  </a:cubicBezTo>
                  <a:cubicBezTo>
                    <a:pt x="72" y="7882"/>
                    <a:pt x="143" y="7787"/>
                    <a:pt x="191" y="7691"/>
                  </a:cubicBezTo>
                  <a:cubicBezTo>
                    <a:pt x="310" y="7501"/>
                    <a:pt x="464" y="7227"/>
                    <a:pt x="667" y="6882"/>
                  </a:cubicBezTo>
                  <a:cubicBezTo>
                    <a:pt x="1048" y="6179"/>
                    <a:pt x="1572" y="5215"/>
                    <a:pt x="2072" y="4108"/>
                  </a:cubicBezTo>
                  <a:cubicBezTo>
                    <a:pt x="2572" y="3012"/>
                    <a:pt x="2965" y="1976"/>
                    <a:pt x="3239" y="1226"/>
                  </a:cubicBezTo>
                  <a:cubicBezTo>
                    <a:pt x="3370" y="857"/>
                    <a:pt x="3465" y="548"/>
                    <a:pt x="3524" y="333"/>
                  </a:cubicBezTo>
                  <a:cubicBezTo>
                    <a:pt x="3560" y="226"/>
                    <a:pt x="3596" y="107"/>
                    <a:pt x="36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flipH="1">
              <a:off x="1839552" y="4082191"/>
              <a:ext cx="82742" cy="172454"/>
            </a:xfrm>
            <a:custGeom>
              <a:rect b="b" l="l" r="r" t="t"/>
              <a:pathLst>
                <a:path extrusionOk="0" h="7918" w="3799">
                  <a:moveTo>
                    <a:pt x="3799" y="0"/>
                  </a:moveTo>
                  <a:cubicBezTo>
                    <a:pt x="3739" y="95"/>
                    <a:pt x="3692" y="202"/>
                    <a:pt x="3656" y="321"/>
                  </a:cubicBezTo>
                  <a:lnTo>
                    <a:pt x="3323" y="1203"/>
                  </a:lnTo>
                  <a:cubicBezTo>
                    <a:pt x="3025" y="1941"/>
                    <a:pt x="2608" y="2953"/>
                    <a:pt x="2084" y="4048"/>
                  </a:cubicBezTo>
                  <a:cubicBezTo>
                    <a:pt x="1549" y="5143"/>
                    <a:pt x="1025" y="6108"/>
                    <a:pt x="632" y="6798"/>
                  </a:cubicBezTo>
                  <a:cubicBezTo>
                    <a:pt x="441" y="7120"/>
                    <a:pt x="287" y="7394"/>
                    <a:pt x="156" y="7608"/>
                  </a:cubicBezTo>
                  <a:cubicBezTo>
                    <a:pt x="96" y="7715"/>
                    <a:pt x="37" y="7810"/>
                    <a:pt x="1" y="7918"/>
                  </a:cubicBezTo>
                  <a:cubicBezTo>
                    <a:pt x="72" y="7834"/>
                    <a:pt x="144" y="7751"/>
                    <a:pt x="203" y="7656"/>
                  </a:cubicBezTo>
                  <a:cubicBezTo>
                    <a:pt x="334" y="7465"/>
                    <a:pt x="501" y="7191"/>
                    <a:pt x="715" y="6858"/>
                  </a:cubicBezTo>
                  <a:cubicBezTo>
                    <a:pt x="1263" y="5965"/>
                    <a:pt x="1763" y="5048"/>
                    <a:pt x="2215" y="4108"/>
                  </a:cubicBezTo>
                  <a:cubicBezTo>
                    <a:pt x="2668" y="3167"/>
                    <a:pt x="3061" y="2203"/>
                    <a:pt x="3418" y="1226"/>
                  </a:cubicBezTo>
                  <a:cubicBezTo>
                    <a:pt x="3549" y="857"/>
                    <a:pt x="3656" y="548"/>
                    <a:pt x="3716" y="333"/>
                  </a:cubicBezTo>
                  <a:cubicBezTo>
                    <a:pt x="3751" y="226"/>
                    <a:pt x="3787" y="107"/>
                    <a:pt x="37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flipH="1">
              <a:off x="2295690" y="4782853"/>
              <a:ext cx="254674" cy="101408"/>
            </a:xfrm>
            <a:custGeom>
              <a:rect b="b" l="l" r="r" t="t"/>
              <a:pathLst>
                <a:path extrusionOk="0" h="4656" w="11693">
                  <a:moveTo>
                    <a:pt x="11609" y="1"/>
                  </a:moveTo>
                  <a:cubicBezTo>
                    <a:pt x="10613" y="531"/>
                    <a:pt x="9783" y="796"/>
                    <a:pt x="8897" y="796"/>
                  </a:cubicBezTo>
                  <a:cubicBezTo>
                    <a:pt x="8112" y="796"/>
                    <a:pt x="7282" y="587"/>
                    <a:pt x="6252" y="167"/>
                  </a:cubicBezTo>
                  <a:lnTo>
                    <a:pt x="6180" y="441"/>
                  </a:lnTo>
                  <a:cubicBezTo>
                    <a:pt x="6180" y="441"/>
                    <a:pt x="2132" y="2191"/>
                    <a:pt x="299" y="3608"/>
                  </a:cubicBezTo>
                  <a:cubicBezTo>
                    <a:pt x="49" y="3811"/>
                    <a:pt x="1" y="4168"/>
                    <a:pt x="203" y="4430"/>
                  </a:cubicBezTo>
                  <a:cubicBezTo>
                    <a:pt x="310" y="4573"/>
                    <a:pt x="489" y="4656"/>
                    <a:pt x="680" y="4656"/>
                  </a:cubicBezTo>
                  <a:lnTo>
                    <a:pt x="11693" y="4358"/>
                  </a:lnTo>
                  <a:lnTo>
                    <a:pt x="116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flipH="1">
              <a:off x="2421187" y="4806964"/>
              <a:ext cx="21301" cy="18469"/>
            </a:xfrm>
            <a:custGeom>
              <a:rect b="b" l="l" r="r" t="t"/>
              <a:pathLst>
                <a:path extrusionOk="0" h="848" w="978">
                  <a:moveTo>
                    <a:pt x="25" y="1"/>
                  </a:moveTo>
                  <a:lnTo>
                    <a:pt x="25" y="1"/>
                  </a:lnTo>
                  <a:cubicBezTo>
                    <a:pt x="1" y="37"/>
                    <a:pt x="251" y="156"/>
                    <a:pt x="513" y="382"/>
                  </a:cubicBezTo>
                  <a:cubicBezTo>
                    <a:pt x="752" y="609"/>
                    <a:pt x="893" y="848"/>
                    <a:pt x="936" y="848"/>
                  </a:cubicBezTo>
                  <a:cubicBezTo>
                    <a:pt x="938" y="848"/>
                    <a:pt x="940" y="847"/>
                    <a:pt x="941" y="846"/>
                  </a:cubicBezTo>
                  <a:cubicBezTo>
                    <a:pt x="977" y="846"/>
                    <a:pt x="882" y="549"/>
                    <a:pt x="620" y="287"/>
                  </a:cubicBezTo>
                  <a:cubicBezTo>
                    <a:pt x="465" y="120"/>
                    <a:pt x="251" y="13"/>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flipH="1">
              <a:off x="2437282" y="4814434"/>
              <a:ext cx="16357" cy="20822"/>
            </a:xfrm>
            <a:custGeom>
              <a:rect b="b" l="l" r="r" t="t"/>
              <a:pathLst>
                <a:path extrusionOk="0" h="956" w="751">
                  <a:moveTo>
                    <a:pt x="34" y="0"/>
                  </a:moveTo>
                  <a:cubicBezTo>
                    <a:pt x="12" y="0"/>
                    <a:pt x="1" y="8"/>
                    <a:pt x="1" y="27"/>
                  </a:cubicBezTo>
                  <a:cubicBezTo>
                    <a:pt x="1" y="63"/>
                    <a:pt x="263" y="146"/>
                    <a:pt x="465" y="396"/>
                  </a:cubicBezTo>
                  <a:cubicBezTo>
                    <a:pt x="668" y="658"/>
                    <a:pt x="668" y="956"/>
                    <a:pt x="703" y="956"/>
                  </a:cubicBezTo>
                  <a:cubicBezTo>
                    <a:pt x="727" y="956"/>
                    <a:pt x="751" y="884"/>
                    <a:pt x="751" y="753"/>
                  </a:cubicBezTo>
                  <a:cubicBezTo>
                    <a:pt x="739" y="587"/>
                    <a:pt x="680" y="432"/>
                    <a:pt x="584" y="301"/>
                  </a:cubicBezTo>
                  <a:cubicBezTo>
                    <a:pt x="477" y="182"/>
                    <a:pt x="346" y="87"/>
                    <a:pt x="191" y="39"/>
                  </a:cubicBezTo>
                  <a:cubicBezTo>
                    <a:pt x="120" y="17"/>
                    <a:pt x="66"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flipH="1">
              <a:off x="2458801" y="4820642"/>
              <a:ext cx="14527" cy="28880"/>
            </a:xfrm>
            <a:custGeom>
              <a:rect b="b" l="l" r="r" t="t"/>
              <a:pathLst>
                <a:path extrusionOk="0" h="1326" w="667">
                  <a:moveTo>
                    <a:pt x="11" y="0"/>
                  </a:moveTo>
                  <a:cubicBezTo>
                    <a:pt x="4" y="0"/>
                    <a:pt x="0" y="2"/>
                    <a:pt x="0" y="4"/>
                  </a:cubicBezTo>
                  <a:cubicBezTo>
                    <a:pt x="167" y="183"/>
                    <a:pt x="322" y="385"/>
                    <a:pt x="441" y="599"/>
                  </a:cubicBezTo>
                  <a:cubicBezTo>
                    <a:pt x="512" y="837"/>
                    <a:pt x="560" y="1075"/>
                    <a:pt x="572" y="1326"/>
                  </a:cubicBezTo>
                  <a:cubicBezTo>
                    <a:pt x="583" y="1326"/>
                    <a:pt x="631" y="1242"/>
                    <a:pt x="643" y="1099"/>
                  </a:cubicBezTo>
                  <a:cubicBezTo>
                    <a:pt x="667" y="909"/>
                    <a:pt x="643" y="718"/>
                    <a:pt x="560" y="540"/>
                  </a:cubicBezTo>
                  <a:cubicBezTo>
                    <a:pt x="488" y="373"/>
                    <a:pt x="369" y="218"/>
                    <a:pt x="214" y="99"/>
                  </a:cubicBezTo>
                  <a:cubicBezTo>
                    <a:pt x="119" y="23"/>
                    <a:pt x="39"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flipH="1">
              <a:off x="2323939" y="4849478"/>
              <a:ext cx="65122" cy="3768"/>
            </a:xfrm>
            <a:custGeom>
              <a:rect b="b" l="l" r="r" t="t"/>
              <a:pathLst>
                <a:path extrusionOk="0" h="173" w="2990">
                  <a:moveTo>
                    <a:pt x="2146" y="1"/>
                  </a:moveTo>
                  <a:cubicBezTo>
                    <a:pt x="1929" y="1"/>
                    <a:pt x="1714" y="10"/>
                    <a:pt x="1501" y="25"/>
                  </a:cubicBezTo>
                  <a:cubicBezTo>
                    <a:pt x="1450" y="24"/>
                    <a:pt x="1399" y="24"/>
                    <a:pt x="1348" y="24"/>
                  </a:cubicBezTo>
                  <a:cubicBezTo>
                    <a:pt x="899" y="24"/>
                    <a:pt x="450" y="70"/>
                    <a:pt x="1" y="144"/>
                  </a:cubicBezTo>
                  <a:cubicBezTo>
                    <a:pt x="319" y="163"/>
                    <a:pt x="638" y="173"/>
                    <a:pt x="957" y="173"/>
                  </a:cubicBezTo>
                  <a:cubicBezTo>
                    <a:pt x="1637" y="173"/>
                    <a:pt x="2316" y="130"/>
                    <a:pt x="2989" y="49"/>
                  </a:cubicBezTo>
                  <a:cubicBezTo>
                    <a:pt x="2707" y="16"/>
                    <a:pt x="2425" y="1"/>
                    <a:pt x="2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flipH="1">
              <a:off x="2392415" y="4805069"/>
              <a:ext cx="37875" cy="10019"/>
            </a:xfrm>
            <a:custGeom>
              <a:rect b="b" l="l" r="r" t="t"/>
              <a:pathLst>
                <a:path extrusionOk="0" h="460" w="1739">
                  <a:moveTo>
                    <a:pt x="889" y="0"/>
                  </a:moveTo>
                  <a:cubicBezTo>
                    <a:pt x="751" y="0"/>
                    <a:pt x="611" y="13"/>
                    <a:pt x="477" y="40"/>
                  </a:cubicBezTo>
                  <a:cubicBezTo>
                    <a:pt x="310" y="40"/>
                    <a:pt x="155" y="88"/>
                    <a:pt x="0" y="171"/>
                  </a:cubicBezTo>
                  <a:cubicBezTo>
                    <a:pt x="167" y="171"/>
                    <a:pt x="322" y="159"/>
                    <a:pt x="489" y="136"/>
                  </a:cubicBezTo>
                  <a:cubicBezTo>
                    <a:pt x="578" y="130"/>
                    <a:pt x="667" y="127"/>
                    <a:pt x="755" y="127"/>
                  </a:cubicBezTo>
                  <a:cubicBezTo>
                    <a:pt x="843" y="127"/>
                    <a:pt x="929" y="130"/>
                    <a:pt x="1013" y="136"/>
                  </a:cubicBezTo>
                  <a:cubicBezTo>
                    <a:pt x="1120" y="136"/>
                    <a:pt x="1215" y="147"/>
                    <a:pt x="1322" y="159"/>
                  </a:cubicBezTo>
                  <a:cubicBezTo>
                    <a:pt x="1429" y="183"/>
                    <a:pt x="1596" y="231"/>
                    <a:pt x="1596" y="231"/>
                  </a:cubicBezTo>
                  <a:cubicBezTo>
                    <a:pt x="1584" y="243"/>
                    <a:pt x="1572" y="243"/>
                    <a:pt x="1560" y="243"/>
                  </a:cubicBezTo>
                  <a:cubicBezTo>
                    <a:pt x="1513" y="266"/>
                    <a:pt x="1453" y="290"/>
                    <a:pt x="1405" y="290"/>
                  </a:cubicBezTo>
                  <a:cubicBezTo>
                    <a:pt x="1310" y="314"/>
                    <a:pt x="1203" y="326"/>
                    <a:pt x="1108" y="326"/>
                  </a:cubicBezTo>
                  <a:cubicBezTo>
                    <a:pt x="1060" y="329"/>
                    <a:pt x="1013" y="331"/>
                    <a:pt x="966" y="331"/>
                  </a:cubicBezTo>
                  <a:cubicBezTo>
                    <a:pt x="839" y="331"/>
                    <a:pt x="715" y="320"/>
                    <a:pt x="584" y="302"/>
                  </a:cubicBezTo>
                  <a:cubicBezTo>
                    <a:pt x="319" y="247"/>
                    <a:pt x="137" y="182"/>
                    <a:pt x="111" y="182"/>
                  </a:cubicBezTo>
                  <a:cubicBezTo>
                    <a:pt x="109" y="182"/>
                    <a:pt x="108" y="182"/>
                    <a:pt x="108" y="183"/>
                  </a:cubicBezTo>
                  <a:cubicBezTo>
                    <a:pt x="239" y="302"/>
                    <a:pt x="393" y="374"/>
                    <a:pt x="560" y="397"/>
                  </a:cubicBezTo>
                  <a:cubicBezTo>
                    <a:pt x="722" y="438"/>
                    <a:pt x="888" y="459"/>
                    <a:pt x="1054" y="459"/>
                  </a:cubicBezTo>
                  <a:cubicBezTo>
                    <a:pt x="1180" y="459"/>
                    <a:pt x="1306" y="447"/>
                    <a:pt x="1429" y="421"/>
                  </a:cubicBezTo>
                  <a:cubicBezTo>
                    <a:pt x="1489" y="421"/>
                    <a:pt x="1548" y="397"/>
                    <a:pt x="1596" y="386"/>
                  </a:cubicBezTo>
                  <a:cubicBezTo>
                    <a:pt x="1644" y="374"/>
                    <a:pt x="1679" y="350"/>
                    <a:pt x="1703" y="314"/>
                  </a:cubicBezTo>
                  <a:cubicBezTo>
                    <a:pt x="1739" y="266"/>
                    <a:pt x="1739" y="207"/>
                    <a:pt x="1703" y="159"/>
                  </a:cubicBezTo>
                  <a:cubicBezTo>
                    <a:pt x="1655" y="88"/>
                    <a:pt x="1584" y="52"/>
                    <a:pt x="1513" y="40"/>
                  </a:cubicBezTo>
                  <a:lnTo>
                    <a:pt x="1346" y="16"/>
                  </a:lnTo>
                  <a:cubicBezTo>
                    <a:pt x="1239" y="5"/>
                    <a:pt x="1120" y="5"/>
                    <a:pt x="1024" y="5"/>
                  </a:cubicBezTo>
                  <a:cubicBezTo>
                    <a:pt x="980" y="2"/>
                    <a:pt x="934" y="0"/>
                    <a:pt x="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flipH="1">
              <a:off x="2420925" y="4776755"/>
              <a:ext cx="10411" cy="32322"/>
            </a:xfrm>
            <a:custGeom>
              <a:rect b="b" l="l" r="r" t="t"/>
              <a:pathLst>
                <a:path extrusionOk="0" h="1484" w="478">
                  <a:moveTo>
                    <a:pt x="310" y="1"/>
                  </a:moveTo>
                  <a:cubicBezTo>
                    <a:pt x="287" y="1"/>
                    <a:pt x="263" y="7"/>
                    <a:pt x="239" y="19"/>
                  </a:cubicBezTo>
                  <a:cubicBezTo>
                    <a:pt x="203" y="42"/>
                    <a:pt x="179" y="66"/>
                    <a:pt x="168" y="102"/>
                  </a:cubicBezTo>
                  <a:cubicBezTo>
                    <a:pt x="144" y="150"/>
                    <a:pt x="132" y="197"/>
                    <a:pt x="108" y="245"/>
                  </a:cubicBezTo>
                  <a:cubicBezTo>
                    <a:pt x="84" y="328"/>
                    <a:pt x="60" y="423"/>
                    <a:pt x="48" y="519"/>
                  </a:cubicBezTo>
                  <a:cubicBezTo>
                    <a:pt x="13" y="674"/>
                    <a:pt x="1" y="828"/>
                    <a:pt x="13" y="995"/>
                  </a:cubicBezTo>
                  <a:cubicBezTo>
                    <a:pt x="1" y="1150"/>
                    <a:pt x="25" y="1293"/>
                    <a:pt x="96" y="1424"/>
                  </a:cubicBezTo>
                  <a:cubicBezTo>
                    <a:pt x="108" y="1281"/>
                    <a:pt x="108" y="1138"/>
                    <a:pt x="108" y="995"/>
                  </a:cubicBezTo>
                  <a:cubicBezTo>
                    <a:pt x="120" y="840"/>
                    <a:pt x="144" y="685"/>
                    <a:pt x="179" y="543"/>
                  </a:cubicBezTo>
                  <a:cubicBezTo>
                    <a:pt x="191" y="447"/>
                    <a:pt x="215" y="364"/>
                    <a:pt x="251" y="269"/>
                  </a:cubicBezTo>
                  <a:cubicBezTo>
                    <a:pt x="263" y="233"/>
                    <a:pt x="275" y="185"/>
                    <a:pt x="287" y="150"/>
                  </a:cubicBezTo>
                  <a:cubicBezTo>
                    <a:pt x="299" y="138"/>
                    <a:pt x="310" y="126"/>
                    <a:pt x="322" y="114"/>
                  </a:cubicBezTo>
                  <a:cubicBezTo>
                    <a:pt x="346" y="185"/>
                    <a:pt x="358" y="257"/>
                    <a:pt x="358" y="328"/>
                  </a:cubicBezTo>
                  <a:lnTo>
                    <a:pt x="358" y="602"/>
                  </a:lnTo>
                  <a:cubicBezTo>
                    <a:pt x="346" y="757"/>
                    <a:pt x="322" y="912"/>
                    <a:pt x="299" y="1055"/>
                  </a:cubicBezTo>
                  <a:cubicBezTo>
                    <a:pt x="263" y="1197"/>
                    <a:pt x="227" y="1340"/>
                    <a:pt x="215" y="1483"/>
                  </a:cubicBezTo>
                  <a:cubicBezTo>
                    <a:pt x="299" y="1376"/>
                    <a:pt x="358" y="1245"/>
                    <a:pt x="394" y="1114"/>
                  </a:cubicBezTo>
                  <a:cubicBezTo>
                    <a:pt x="441" y="959"/>
                    <a:pt x="465" y="804"/>
                    <a:pt x="477" y="638"/>
                  </a:cubicBezTo>
                  <a:lnTo>
                    <a:pt x="477" y="352"/>
                  </a:lnTo>
                  <a:lnTo>
                    <a:pt x="477" y="209"/>
                  </a:lnTo>
                  <a:cubicBezTo>
                    <a:pt x="477" y="126"/>
                    <a:pt x="441" y="54"/>
                    <a:pt x="382" y="19"/>
                  </a:cubicBezTo>
                  <a:cubicBezTo>
                    <a:pt x="358" y="7"/>
                    <a:pt x="334"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flipH="1">
              <a:off x="2296975" y="4871062"/>
              <a:ext cx="252343" cy="4596"/>
            </a:xfrm>
            <a:custGeom>
              <a:rect b="b" l="l" r="r" t="t"/>
              <a:pathLst>
                <a:path extrusionOk="0" h="211" w="11586">
                  <a:moveTo>
                    <a:pt x="7330" y="0"/>
                  </a:moveTo>
                  <a:cubicBezTo>
                    <a:pt x="6840" y="0"/>
                    <a:pt x="6323" y="3"/>
                    <a:pt x="5787" y="11"/>
                  </a:cubicBezTo>
                  <a:cubicBezTo>
                    <a:pt x="4192" y="34"/>
                    <a:pt x="2739" y="70"/>
                    <a:pt x="1691" y="106"/>
                  </a:cubicBezTo>
                  <a:cubicBezTo>
                    <a:pt x="1167" y="130"/>
                    <a:pt x="751" y="142"/>
                    <a:pt x="453" y="165"/>
                  </a:cubicBezTo>
                  <a:cubicBezTo>
                    <a:pt x="298" y="165"/>
                    <a:pt x="155" y="177"/>
                    <a:pt x="1" y="201"/>
                  </a:cubicBezTo>
                  <a:cubicBezTo>
                    <a:pt x="78" y="207"/>
                    <a:pt x="155" y="210"/>
                    <a:pt x="231" y="210"/>
                  </a:cubicBezTo>
                  <a:cubicBezTo>
                    <a:pt x="307" y="210"/>
                    <a:pt x="382" y="207"/>
                    <a:pt x="453" y="201"/>
                  </a:cubicBezTo>
                  <a:lnTo>
                    <a:pt x="1691" y="201"/>
                  </a:lnTo>
                  <a:lnTo>
                    <a:pt x="5787" y="142"/>
                  </a:lnTo>
                  <a:lnTo>
                    <a:pt x="9883" y="106"/>
                  </a:lnTo>
                  <a:lnTo>
                    <a:pt x="11133" y="94"/>
                  </a:lnTo>
                  <a:cubicBezTo>
                    <a:pt x="11171" y="97"/>
                    <a:pt x="11210" y="99"/>
                    <a:pt x="11250" y="99"/>
                  </a:cubicBezTo>
                  <a:cubicBezTo>
                    <a:pt x="11359" y="99"/>
                    <a:pt x="11472" y="88"/>
                    <a:pt x="11585" y="70"/>
                  </a:cubicBezTo>
                  <a:cubicBezTo>
                    <a:pt x="11431" y="46"/>
                    <a:pt x="11276" y="34"/>
                    <a:pt x="11133" y="34"/>
                  </a:cubicBezTo>
                  <a:cubicBezTo>
                    <a:pt x="10835" y="34"/>
                    <a:pt x="10407" y="11"/>
                    <a:pt x="9883" y="11"/>
                  </a:cubicBezTo>
                  <a:cubicBezTo>
                    <a:pt x="9184" y="11"/>
                    <a:pt x="8311" y="0"/>
                    <a:pt x="73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flipH="1">
              <a:off x="1672281" y="4352655"/>
              <a:ext cx="324696" cy="360982"/>
            </a:xfrm>
            <a:custGeom>
              <a:rect b="b" l="l" r="r" t="t"/>
              <a:pathLst>
                <a:path extrusionOk="0" h="16574" w="14908">
                  <a:moveTo>
                    <a:pt x="6692" y="0"/>
                  </a:moveTo>
                  <a:lnTo>
                    <a:pt x="1" y="4310"/>
                  </a:lnTo>
                  <a:lnTo>
                    <a:pt x="10062" y="16574"/>
                  </a:lnTo>
                  <a:lnTo>
                    <a:pt x="13955" y="16336"/>
                  </a:lnTo>
                  <a:lnTo>
                    <a:pt x="14907" y="14050"/>
                  </a:lnTo>
                  <a:lnTo>
                    <a:pt x="6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flipH="1">
              <a:off x="1641680" y="4622857"/>
              <a:ext cx="221481" cy="214337"/>
            </a:xfrm>
            <a:custGeom>
              <a:rect b="b" l="l" r="r" t="t"/>
              <a:pathLst>
                <a:path extrusionOk="0" h="9841" w="10169">
                  <a:moveTo>
                    <a:pt x="7787" y="0"/>
                  </a:moveTo>
                  <a:cubicBezTo>
                    <a:pt x="6739" y="1846"/>
                    <a:pt x="5680" y="2572"/>
                    <a:pt x="3346" y="2977"/>
                  </a:cubicBezTo>
                  <a:lnTo>
                    <a:pt x="3418" y="3251"/>
                  </a:lnTo>
                  <a:cubicBezTo>
                    <a:pt x="3418" y="3251"/>
                    <a:pt x="929" y="6882"/>
                    <a:pt x="120" y="9049"/>
                  </a:cubicBezTo>
                  <a:cubicBezTo>
                    <a:pt x="0" y="9347"/>
                    <a:pt x="155" y="9692"/>
                    <a:pt x="465" y="9799"/>
                  </a:cubicBezTo>
                  <a:cubicBezTo>
                    <a:pt x="529" y="9827"/>
                    <a:pt x="598" y="9840"/>
                    <a:pt x="668" y="9840"/>
                  </a:cubicBezTo>
                  <a:cubicBezTo>
                    <a:pt x="780" y="9840"/>
                    <a:pt x="893" y="9806"/>
                    <a:pt x="989" y="9740"/>
                  </a:cubicBezTo>
                  <a:lnTo>
                    <a:pt x="10168" y="3644"/>
                  </a:lnTo>
                  <a:lnTo>
                    <a:pt x="77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flipH="1">
              <a:off x="1776259" y="4717666"/>
              <a:ext cx="27269" cy="7514"/>
            </a:xfrm>
            <a:custGeom>
              <a:rect b="b" l="l" r="r" t="t"/>
              <a:pathLst>
                <a:path extrusionOk="0" h="345" w="1252">
                  <a:moveTo>
                    <a:pt x="404" y="0"/>
                  </a:moveTo>
                  <a:cubicBezTo>
                    <a:pt x="264" y="0"/>
                    <a:pt x="126" y="34"/>
                    <a:pt x="1" y="100"/>
                  </a:cubicBezTo>
                  <a:cubicBezTo>
                    <a:pt x="13" y="148"/>
                    <a:pt x="299" y="112"/>
                    <a:pt x="632" y="172"/>
                  </a:cubicBezTo>
                  <a:cubicBezTo>
                    <a:pt x="937" y="235"/>
                    <a:pt x="1168" y="345"/>
                    <a:pt x="1234" y="345"/>
                  </a:cubicBezTo>
                  <a:cubicBezTo>
                    <a:pt x="1242" y="345"/>
                    <a:pt x="1248" y="343"/>
                    <a:pt x="1251" y="339"/>
                  </a:cubicBezTo>
                  <a:cubicBezTo>
                    <a:pt x="1108" y="172"/>
                    <a:pt x="894" y="53"/>
                    <a:pt x="668" y="41"/>
                  </a:cubicBezTo>
                  <a:cubicBezTo>
                    <a:pt x="581" y="13"/>
                    <a:pt x="49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flipH="1">
              <a:off x="1784557" y="4730320"/>
              <a:ext cx="24415" cy="11631"/>
            </a:xfrm>
            <a:custGeom>
              <a:rect b="b" l="l" r="r" t="t"/>
              <a:pathLst>
                <a:path extrusionOk="0" h="534" w="1121">
                  <a:moveTo>
                    <a:pt x="356" y="0"/>
                  </a:moveTo>
                  <a:cubicBezTo>
                    <a:pt x="297" y="0"/>
                    <a:pt x="238" y="6"/>
                    <a:pt x="179" y="19"/>
                  </a:cubicBezTo>
                  <a:cubicBezTo>
                    <a:pt x="48" y="43"/>
                    <a:pt x="1" y="103"/>
                    <a:pt x="1" y="115"/>
                  </a:cubicBezTo>
                  <a:cubicBezTo>
                    <a:pt x="203" y="115"/>
                    <a:pt x="406" y="139"/>
                    <a:pt x="596" y="186"/>
                  </a:cubicBezTo>
                  <a:cubicBezTo>
                    <a:pt x="903" y="300"/>
                    <a:pt x="1047" y="533"/>
                    <a:pt x="1091" y="533"/>
                  </a:cubicBezTo>
                  <a:cubicBezTo>
                    <a:pt x="1093" y="533"/>
                    <a:pt x="1095" y="533"/>
                    <a:pt x="1096" y="531"/>
                  </a:cubicBezTo>
                  <a:cubicBezTo>
                    <a:pt x="1120" y="520"/>
                    <a:pt x="1108" y="448"/>
                    <a:pt x="1037" y="341"/>
                  </a:cubicBezTo>
                  <a:cubicBezTo>
                    <a:pt x="871" y="127"/>
                    <a:pt x="618" y="0"/>
                    <a:pt x="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flipH="1">
              <a:off x="1796231" y="4747330"/>
              <a:ext cx="26223" cy="18469"/>
            </a:xfrm>
            <a:custGeom>
              <a:rect b="b" l="l" r="r" t="t"/>
              <a:pathLst>
                <a:path extrusionOk="0" h="848" w="1204">
                  <a:moveTo>
                    <a:pt x="239" y="0"/>
                  </a:moveTo>
                  <a:cubicBezTo>
                    <a:pt x="84" y="0"/>
                    <a:pt x="1" y="24"/>
                    <a:pt x="1" y="36"/>
                  </a:cubicBezTo>
                  <a:cubicBezTo>
                    <a:pt x="239" y="96"/>
                    <a:pt x="477" y="191"/>
                    <a:pt x="679" y="310"/>
                  </a:cubicBezTo>
                  <a:cubicBezTo>
                    <a:pt x="1013" y="529"/>
                    <a:pt x="1135" y="847"/>
                    <a:pt x="1176" y="847"/>
                  </a:cubicBezTo>
                  <a:cubicBezTo>
                    <a:pt x="1177" y="847"/>
                    <a:pt x="1178" y="847"/>
                    <a:pt x="1179" y="846"/>
                  </a:cubicBezTo>
                  <a:cubicBezTo>
                    <a:pt x="1203" y="846"/>
                    <a:pt x="1191" y="762"/>
                    <a:pt x="1144" y="632"/>
                  </a:cubicBezTo>
                  <a:cubicBezTo>
                    <a:pt x="1060" y="453"/>
                    <a:pt x="929" y="310"/>
                    <a:pt x="775" y="203"/>
                  </a:cubicBezTo>
                  <a:cubicBezTo>
                    <a:pt x="620" y="84"/>
                    <a:pt x="429" y="24"/>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flipH="1">
              <a:off x="1679795" y="4694165"/>
              <a:ext cx="54232" cy="36068"/>
            </a:xfrm>
            <a:custGeom>
              <a:rect b="b" l="l" r="r" t="t"/>
              <a:pathLst>
                <a:path extrusionOk="0" h="1656" w="2490">
                  <a:moveTo>
                    <a:pt x="2489" y="1"/>
                  </a:moveTo>
                  <a:lnTo>
                    <a:pt x="2489" y="1"/>
                  </a:lnTo>
                  <a:cubicBezTo>
                    <a:pt x="1608" y="477"/>
                    <a:pt x="775" y="1037"/>
                    <a:pt x="1" y="1656"/>
                  </a:cubicBezTo>
                  <a:cubicBezTo>
                    <a:pt x="453" y="1441"/>
                    <a:pt x="882" y="1191"/>
                    <a:pt x="1287" y="894"/>
                  </a:cubicBezTo>
                  <a:cubicBezTo>
                    <a:pt x="1715" y="632"/>
                    <a:pt x="2108" y="334"/>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flipH="1">
              <a:off x="1758639" y="4694884"/>
              <a:ext cx="33476" cy="20321"/>
            </a:xfrm>
            <a:custGeom>
              <a:rect b="b" l="l" r="r" t="t"/>
              <a:pathLst>
                <a:path extrusionOk="0" h="933" w="1537">
                  <a:moveTo>
                    <a:pt x="1340" y="0"/>
                  </a:moveTo>
                  <a:cubicBezTo>
                    <a:pt x="1302" y="0"/>
                    <a:pt x="1263" y="9"/>
                    <a:pt x="1227" y="27"/>
                  </a:cubicBezTo>
                  <a:lnTo>
                    <a:pt x="1072" y="99"/>
                  </a:lnTo>
                  <a:cubicBezTo>
                    <a:pt x="965" y="146"/>
                    <a:pt x="870" y="194"/>
                    <a:pt x="787" y="242"/>
                  </a:cubicBezTo>
                  <a:cubicBezTo>
                    <a:pt x="632" y="337"/>
                    <a:pt x="477" y="444"/>
                    <a:pt x="346" y="563"/>
                  </a:cubicBezTo>
                  <a:cubicBezTo>
                    <a:pt x="108" y="765"/>
                    <a:pt x="1" y="932"/>
                    <a:pt x="13" y="932"/>
                  </a:cubicBezTo>
                  <a:cubicBezTo>
                    <a:pt x="144" y="849"/>
                    <a:pt x="287" y="742"/>
                    <a:pt x="406" y="646"/>
                  </a:cubicBezTo>
                  <a:cubicBezTo>
                    <a:pt x="548" y="539"/>
                    <a:pt x="691" y="444"/>
                    <a:pt x="846" y="361"/>
                  </a:cubicBezTo>
                  <a:lnTo>
                    <a:pt x="1120" y="218"/>
                  </a:lnTo>
                  <a:cubicBezTo>
                    <a:pt x="1202" y="187"/>
                    <a:pt x="1311" y="130"/>
                    <a:pt x="1354" y="130"/>
                  </a:cubicBezTo>
                  <a:cubicBezTo>
                    <a:pt x="1361" y="130"/>
                    <a:pt x="1367" y="131"/>
                    <a:pt x="1370" y="134"/>
                  </a:cubicBezTo>
                  <a:cubicBezTo>
                    <a:pt x="1370" y="146"/>
                    <a:pt x="1358" y="158"/>
                    <a:pt x="1358" y="170"/>
                  </a:cubicBezTo>
                  <a:cubicBezTo>
                    <a:pt x="1322" y="206"/>
                    <a:pt x="1287" y="253"/>
                    <a:pt x="1251" y="289"/>
                  </a:cubicBezTo>
                  <a:cubicBezTo>
                    <a:pt x="1168" y="361"/>
                    <a:pt x="1096" y="420"/>
                    <a:pt x="1013" y="480"/>
                  </a:cubicBezTo>
                  <a:cubicBezTo>
                    <a:pt x="870" y="575"/>
                    <a:pt x="715" y="670"/>
                    <a:pt x="560" y="730"/>
                  </a:cubicBezTo>
                  <a:cubicBezTo>
                    <a:pt x="287" y="837"/>
                    <a:pt x="96" y="861"/>
                    <a:pt x="96" y="884"/>
                  </a:cubicBezTo>
                  <a:cubicBezTo>
                    <a:pt x="149" y="896"/>
                    <a:pt x="204" y="901"/>
                    <a:pt x="259" y="901"/>
                  </a:cubicBezTo>
                  <a:cubicBezTo>
                    <a:pt x="376" y="901"/>
                    <a:pt x="495" y="877"/>
                    <a:pt x="608" y="837"/>
                  </a:cubicBezTo>
                  <a:cubicBezTo>
                    <a:pt x="787" y="789"/>
                    <a:pt x="953" y="706"/>
                    <a:pt x="1108" y="611"/>
                  </a:cubicBezTo>
                  <a:cubicBezTo>
                    <a:pt x="1191" y="551"/>
                    <a:pt x="1275" y="480"/>
                    <a:pt x="1358" y="396"/>
                  </a:cubicBezTo>
                  <a:cubicBezTo>
                    <a:pt x="1406" y="361"/>
                    <a:pt x="1441" y="325"/>
                    <a:pt x="1477" y="277"/>
                  </a:cubicBezTo>
                  <a:cubicBezTo>
                    <a:pt x="1513" y="242"/>
                    <a:pt x="1525" y="194"/>
                    <a:pt x="1525" y="158"/>
                  </a:cubicBezTo>
                  <a:cubicBezTo>
                    <a:pt x="1537" y="99"/>
                    <a:pt x="1501" y="51"/>
                    <a:pt x="1453" y="27"/>
                  </a:cubicBezTo>
                  <a:cubicBezTo>
                    <a:pt x="1418" y="9"/>
                    <a:pt x="1379" y="0"/>
                    <a:pt x="1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flipH="1">
              <a:off x="1788717" y="4684321"/>
              <a:ext cx="17402" cy="29839"/>
            </a:xfrm>
            <a:custGeom>
              <a:rect b="b" l="l" r="r" t="t"/>
              <a:pathLst>
                <a:path extrusionOk="0" h="1370" w="799">
                  <a:moveTo>
                    <a:pt x="144" y="0"/>
                  </a:moveTo>
                  <a:cubicBezTo>
                    <a:pt x="84" y="12"/>
                    <a:pt x="48" y="48"/>
                    <a:pt x="25" y="96"/>
                  </a:cubicBezTo>
                  <a:cubicBezTo>
                    <a:pt x="13" y="131"/>
                    <a:pt x="1" y="167"/>
                    <a:pt x="1" y="203"/>
                  </a:cubicBezTo>
                  <a:cubicBezTo>
                    <a:pt x="13" y="250"/>
                    <a:pt x="25" y="298"/>
                    <a:pt x="37" y="357"/>
                  </a:cubicBezTo>
                  <a:cubicBezTo>
                    <a:pt x="60" y="441"/>
                    <a:pt x="96" y="536"/>
                    <a:pt x="132" y="619"/>
                  </a:cubicBezTo>
                  <a:cubicBezTo>
                    <a:pt x="191" y="774"/>
                    <a:pt x="263" y="917"/>
                    <a:pt x="358" y="1048"/>
                  </a:cubicBezTo>
                  <a:cubicBezTo>
                    <a:pt x="501" y="1274"/>
                    <a:pt x="632" y="1369"/>
                    <a:pt x="656" y="1369"/>
                  </a:cubicBezTo>
                  <a:cubicBezTo>
                    <a:pt x="584" y="1239"/>
                    <a:pt x="513" y="1119"/>
                    <a:pt x="441" y="1000"/>
                  </a:cubicBezTo>
                  <a:cubicBezTo>
                    <a:pt x="370" y="869"/>
                    <a:pt x="298" y="727"/>
                    <a:pt x="251" y="584"/>
                  </a:cubicBezTo>
                  <a:cubicBezTo>
                    <a:pt x="215" y="488"/>
                    <a:pt x="191" y="405"/>
                    <a:pt x="179" y="310"/>
                  </a:cubicBezTo>
                  <a:cubicBezTo>
                    <a:pt x="168" y="262"/>
                    <a:pt x="156" y="226"/>
                    <a:pt x="144" y="179"/>
                  </a:cubicBezTo>
                  <a:cubicBezTo>
                    <a:pt x="144" y="167"/>
                    <a:pt x="144" y="155"/>
                    <a:pt x="144" y="131"/>
                  </a:cubicBezTo>
                  <a:cubicBezTo>
                    <a:pt x="144" y="131"/>
                    <a:pt x="145" y="130"/>
                    <a:pt x="146" y="130"/>
                  </a:cubicBezTo>
                  <a:cubicBezTo>
                    <a:pt x="164" y="130"/>
                    <a:pt x="253" y="241"/>
                    <a:pt x="287" y="298"/>
                  </a:cubicBezTo>
                  <a:cubicBezTo>
                    <a:pt x="346" y="381"/>
                    <a:pt x="394" y="453"/>
                    <a:pt x="429" y="536"/>
                  </a:cubicBezTo>
                  <a:cubicBezTo>
                    <a:pt x="513" y="667"/>
                    <a:pt x="572" y="810"/>
                    <a:pt x="632" y="953"/>
                  </a:cubicBezTo>
                  <a:cubicBezTo>
                    <a:pt x="668" y="1084"/>
                    <a:pt x="715" y="1227"/>
                    <a:pt x="775" y="1358"/>
                  </a:cubicBezTo>
                  <a:cubicBezTo>
                    <a:pt x="799" y="1203"/>
                    <a:pt x="775" y="1060"/>
                    <a:pt x="727" y="929"/>
                  </a:cubicBezTo>
                  <a:cubicBezTo>
                    <a:pt x="691" y="774"/>
                    <a:pt x="632" y="619"/>
                    <a:pt x="560" y="477"/>
                  </a:cubicBezTo>
                  <a:cubicBezTo>
                    <a:pt x="513" y="405"/>
                    <a:pt x="465" y="322"/>
                    <a:pt x="406" y="238"/>
                  </a:cubicBezTo>
                  <a:cubicBezTo>
                    <a:pt x="382" y="191"/>
                    <a:pt x="358" y="155"/>
                    <a:pt x="322" y="119"/>
                  </a:cubicBezTo>
                  <a:cubicBezTo>
                    <a:pt x="287" y="48"/>
                    <a:pt x="215" y="12"/>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flipH="1">
              <a:off x="1645056" y="4699087"/>
              <a:ext cx="212921" cy="135646"/>
            </a:xfrm>
            <a:custGeom>
              <a:rect b="b" l="l" r="r" t="t"/>
              <a:pathLst>
                <a:path extrusionOk="0" h="6228" w="9776">
                  <a:moveTo>
                    <a:pt x="9776" y="1"/>
                  </a:moveTo>
                  <a:cubicBezTo>
                    <a:pt x="9633" y="60"/>
                    <a:pt x="9502" y="132"/>
                    <a:pt x="9371" y="215"/>
                  </a:cubicBezTo>
                  <a:cubicBezTo>
                    <a:pt x="9097" y="358"/>
                    <a:pt x="8740" y="584"/>
                    <a:pt x="8287" y="846"/>
                  </a:cubicBezTo>
                  <a:cubicBezTo>
                    <a:pt x="7394" y="1382"/>
                    <a:pt x="6156" y="2144"/>
                    <a:pt x="4811" y="3013"/>
                  </a:cubicBezTo>
                  <a:cubicBezTo>
                    <a:pt x="3465" y="3870"/>
                    <a:pt x="2263" y="4668"/>
                    <a:pt x="1394" y="5252"/>
                  </a:cubicBezTo>
                  <a:cubicBezTo>
                    <a:pt x="953" y="5549"/>
                    <a:pt x="608" y="5787"/>
                    <a:pt x="370" y="5966"/>
                  </a:cubicBezTo>
                  <a:cubicBezTo>
                    <a:pt x="239" y="6037"/>
                    <a:pt x="120" y="6133"/>
                    <a:pt x="1" y="6228"/>
                  </a:cubicBezTo>
                  <a:cubicBezTo>
                    <a:pt x="143" y="6168"/>
                    <a:pt x="274" y="6109"/>
                    <a:pt x="417" y="6025"/>
                  </a:cubicBezTo>
                  <a:lnTo>
                    <a:pt x="1465" y="5359"/>
                  </a:lnTo>
                  <a:lnTo>
                    <a:pt x="4906" y="3144"/>
                  </a:lnTo>
                  <a:lnTo>
                    <a:pt x="8359" y="942"/>
                  </a:lnTo>
                  <a:lnTo>
                    <a:pt x="9395" y="275"/>
                  </a:lnTo>
                  <a:cubicBezTo>
                    <a:pt x="9537" y="191"/>
                    <a:pt x="9657" y="96"/>
                    <a:pt x="97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flipH="1">
              <a:off x="1932901" y="4433023"/>
              <a:ext cx="37091" cy="38943"/>
            </a:xfrm>
            <a:custGeom>
              <a:rect b="b" l="l" r="r" t="t"/>
              <a:pathLst>
                <a:path extrusionOk="0" h="1788" w="1703">
                  <a:moveTo>
                    <a:pt x="3" y="0"/>
                  </a:moveTo>
                  <a:cubicBezTo>
                    <a:pt x="2" y="0"/>
                    <a:pt x="1" y="1"/>
                    <a:pt x="0" y="1"/>
                  </a:cubicBezTo>
                  <a:cubicBezTo>
                    <a:pt x="167" y="370"/>
                    <a:pt x="417" y="716"/>
                    <a:pt x="714" y="1001"/>
                  </a:cubicBezTo>
                  <a:cubicBezTo>
                    <a:pt x="988" y="1323"/>
                    <a:pt x="1310" y="1585"/>
                    <a:pt x="1679" y="1787"/>
                  </a:cubicBezTo>
                  <a:cubicBezTo>
                    <a:pt x="1703" y="1751"/>
                    <a:pt x="1262" y="1394"/>
                    <a:pt x="810" y="906"/>
                  </a:cubicBezTo>
                  <a:cubicBezTo>
                    <a:pt x="369" y="431"/>
                    <a:pt x="53" y="0"/>
                    <a:pt x="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flipH="1">
              <a:off x="1901777" y="4403729"/>
              <a:ext cx="31668" cy="35284"/>
            </a:xfrm>
            <a:custGeom>
              <a:rect b="b" l="l" r="r" t="t"/>
              <a:pathLst>
                <a:path extrusionOk="0" h="1620" w="1454">
                  <a:moveTo>
                    <a:pt x="1" y="1"/>
                  </a:moveTo>
                  <a:lnTo>
                    <a:pt x="1" y="1"/>
                  </a:lnTo>
                  <a:cubicBezTo>
                    <a:pt x="227" y="286"/>
                    <a:pt x="465" y="548"/>
                    <a:pt x="727" y="810"/>
                  </a:cubicBezTo>
                  <a:cubicBezTo>
                    <a:pt x="953" y="1096"/>
                    <a:pt x="1191" y="1358"/>
                    <a:pt x="1453" y="1620"/>
                  </a:cubicBezTo>
                  <a:cubicBezTo>
                    <a:pt x="1120" y="965"/>
                    <a:pt x="620" y="40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flipH="1">
              <a:off x="1861070" y="4378312"/>
              <a:ext cx="25178" cy="37396"/>
            </a:xfrm>
            <a:custGeom>
              <a:rect b="b" l="l" r="r" t="t"/>
              <a:pathLst>
                <a:path extrusionOk="0" h="1717" w="1156">
                  <a:moveTo>
                    <a:pt x="1" y="1"/>
                  </a:moveTo>
                  <a:lnTo>
                    <a:pt x="1" y="1"/>
                  </a:lnTo>
                  <a:cubicBezTo>
                    <a:pt x="191" y="287"/>
                    <a:pt x="382" y="572"/>
                    <a:pt x="596" y="846"/>
                  </a:cubicBezTo>
                  <a:cubicBezTo>
                    <a:pt x="897" y="1309"/>
                    <a:pt x="1097" y="1716"/>
                    <a:pt x="1151" y="1716"/>
                  </a:cubicBezTo>
                  <a:cubicBezTo>
                    <a:pt x="1153" y="1716"/>
                    <a:pt x="1154" y="1716"/>
                    <a:pt x="1156" y="1715"/>
                  </a:cubicBezTo>
                  <a:cubicBezTo>
                    <a:pt x="1072" y="1370"/>
                    <a:pt x="929" y="1049"/>
                    <a:pt x="715" y="775"/>
                  </a:cubicBezTo>
                  <a:cubicBezTo>
                    <a:pt x="537" y="465"/>
                    <a:pt x="298" y="203"/>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flipH="1">
              <a:off x="1760447" y="3233185"/>
              <a:ext cx="546155" cy="875469"/>
            </a:xfrm>
            <a:custGeom>
              <a:rect b="b" l="l" r="r" t="t"/>
              <a:pathLst>
                <a:path extrusionOk="0" h="40196" w="25076">
                  <a:moveTo>
                    <a:pt x="12895" y="0"/>
                  </a:moveTo>
                  <a:cubicBezTo>
                    <a:pt x="12895" y="0"/>
                    <a:pt x="12169" y="3596"/>
                    <a:pt x="7668" y="4370"/>
                  </a:cubicBezTo>
                  <a:cubicBezTo>
                    <a:pt x="7392" y="4417"/>
                    <a:pt x="7131" y="4438"/>
                    <a:pt x="6886" y="4438"/>
                  </a:cubicBezTo>
                  <a:cubicBezTo>
                    <a:pt x="4593" y="4438"/>
                    <a:pt x="3680" y="2572"/>
                    <a:pt x="3680" y="2572"/>
                  </a:cubicBezTo>
                  <a:cubicBezTo>
                    <a:pt x="2870" y="2869"/>
                    <a:pt x="1644" y="3739"/>
                    <a:pt x="1191" y="4120"/>
                  </a:cubicBezTo>
                  <a:cubicBezTo>
                    <a:pt x="156" y="5001"/>
                    <a:pt x="1" y="7465"/>
                    <a:pt x="1" y="7465"/>
                  </a:cubicBezTo>
                  <a:cubicBezTo>
                    <a:pt x="84" y="7739"/>
                    <a:pt x="2537" y="19395"/>
                    <a:pt x="2537" y="19395"/>
                  </a:cubicBezTo>
                  <a:lnTo>
                    <a:pt x="3501" y="31647"/>
                  </a:lnTo>
                  <a:lnTo>
                    <a:pt x="1453" y="35266"/>
                  </a:lnTo>
                  <a:cubicBezTo>
                    <a:pt x="1453" y="35266"/>
                    <a:pt x="4657" y="37111"/>
                    <a:pt x="7664" y="37111"/>
                  </a:cubicBezTo>
                  <a:cubicBezTo>
                    <a:pt x="7853" y="37111"/>
                    <a:pt x="8041" y="37103"/>
                    <a:pt x="8228" y="37088"/>
                  </a:cubicBezTo>
                  <a:cubicBezTo>
                    <a:pt x="10105" y="36932"/>
                    <a:pt x="11672" y="36699"/>
                    <a:pt x="13317" y="36699"/>
                  </a:cubicBezTo>
                  <a:cubicBezTo>
                    <a:pt x="14427" y="36699"/>
                    <a:pt x="15572" y="36805"/>
                    <a:pt x="16872" y="37112"/>
                  </a:cubicBezTo>
                  <a:cubicBezTo>
                    <a:pt x="20087" y="37874"/>
                    <a:pt x="23599" y="40195"/>
                    <a:pt x="23599" y="40195"/>
                  </a:cubicBezTo>
                  <a:cubicBezTo>
                    <a:pt x="23599" y="40195"/>
                    <a:pt x="24909" y="36076"/>
                    <a:pt x="24992" y="32647"/>
                  </a:cubicBezTo>
                  <a:cubicBezTo>
                    <a:pt x="25075" y="29218"/>
                    <a:pt x="21480" y="13514"/>
                    <a:pt x="21480" y="13514"/>
                  </a:cubicBezTo>
                  <a:cubicBezTo>
                    <a:pt x="21480" y="13514"/>
                    <a:pt x="23801" y="4215"/>
                    <a:pt x="21968" y="2381"/>
                  </a:cubicBezTo>
                  <a:cubicBezTo>
                    <a:pt x="20134" y="548"/>
                    <a:pt x="12895" y="0"/>
                    <a:pt x="128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flipH="1">
              <a:off x="2205957" y="3320043"/>
              <a:ext cx="148344" cy="366949"/>
            </a:xfrm>
            <a:custGeom>
              <a:rect b="b" l="l" r="r" t="t"/>
              <a:pathLst>
                <a:path extrusionOk="0" h="16848" w="6811">
                  <a:moveTo>
                    <a:pt x="3536" y="1"/>
                  </a:moveTo>
                  <a:cubicBezTo>
                    <a:pt x="3536" y="1"/>
                    <a:pt x="1286" y="2322"/>
                    <a:pt x="1179" y="4049"/>
                  </a:cubicBezTo>
                  <a:cubicBezTo>
                    <a:pt x="1072" y="5775"/>
                    <a:pt x="0" y="15086"/>
                    <a:pt x="0" y="15086"/>
                  </a:cubicBezTo>
                  <a:lnTo>
                    <a:pt x="5786" y="16848"/>
                  </a:lnTo>
                  <a:lnTo>
                    <a:pt x="6810" y="14038"/>
                  </a:lnTo>
                  <a:lnTo>
                    <a:pt x="35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flipH="1">
              <a:off x="1628199" y="3249520"/>
              <a:ext cx="300564" cy="370848"/>
            </a:xfrm>
            <a:custGeom>
              <a:rect b="b" l="l" r="r" t="t"/>
              <a:pathLst>
                <a:path extrusionOk="0" h="17027" w="13800">
                  <a:moveTo>
                    <a:pt x="0" y="0"/>
                  </a:moveTo>
                  <a:lnTo>
                    <a:pt x="3739" y="12716"/>
                  </a:lnTo>
                  <a:lnTo>
                    <a:pt x="7049" y="17026"/>
                  </a:lnTo>
                  <a:lnTo>
                    <a:pt x="13800" y="12478"/>
                  </a:lnTo>
                  <a:cubicBezTo>
                    <a:pt x="13788" y="12478"/>
                    <a:pt x="6715" y="3536"/>
                    <a:pt x="5203" y="2072"/>
                  </a:cubicBezTo>
                  <a:cubicBezTo>
                    <a:pt x="3679" y="607"/>
                    <a:pt x="298"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flipH="1">
              <a:off x="2244333" y="3425850"/>
              <a:ext cx="45411" cy="279568"/>
            </a:xfrm>
            <a:custGeom>
              <a:rect b="b" l="l" r="r" t="t"/>
              <a:pathLst>
                <a:path extrusionOk="0" h="12836" w="2085">
                  <a:moveTo>
                    <a:pt x="36" y="0"/>
                  </a:moveTo>
                  <a:cubicBezTo>
                    <a:pt x="1" y="12"/>
                    <a:pt x="405" y="2882"/>
                    <a:pt x="965" y="6430"/>
                  </a:cubicBezTo>
                  <a:cubicBezTo>
                    <a:pt x="1524" y="9970"/>
                    <a:pt x="2011" y="12835"/>
                    <a:pt x="2048" y="12835"/>
                  </a:cubicBezTo>
                  <a:cubicBezTo>
                    <a:pt x="2048" y="12835"/>
                    <a:pt x="2048" y="12835"/>
                    <a:pt x="2049" y="12835"/>
                  </a:cubicBezTo>
                  <a:cubicBezTo>
                    <a:pt x="2084" y="12835"/>
                    <a:pt x="1679" y="9954"/>
                    <a:pt x="1108" y="6406"/>
                  </a:cubicBezTo>
                  <a:cubicBezTo>
                    <a:pt x="548" y="2858"/>
                    <a:pt x="72" y="0"/>
                    <a:pt x="36" y="0"/>
                  </a:cubicBezTo>
                  <a:close/>
                </a:path>
              </a:pathLst>
            </a:custGeom>
            <a:solidFill>
              <a:srgbClr val="FFFFFF">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flipH="1">
              <a:off x="1845258" y="3412891"/>
              <a:ext cx="65623" cy="118527"/>
            </a:xfrm>
            <a:custGeom>
              <a:rect b="b" l="l" r="r" t="t"/>
              <a:pathLst>
                <a:path extrusionOk="0" h="5442" w="3013">
                  <a:moveTo>
                    <a:pt x="1" y="0"/>
                  </a:moveTo>
                  <a:lnTo>
                    <a:pt x="1" y="0"/>
                  </a:lnTo>
                  <a:cubicBezTo>
                    <a:pt x="13" y="71"/>
                    <a:pt x="36" y="143"/>
                    <a:pt x="60" y="214"/>
                  </a:cubicBezTo>
                  <a:cubicBezTo>
                    <a:pt x="120" y="357"/>
                    <a:pt x="203" y="572"/>
                    <a:pt x="310" y="833"/>
                  </a:cubicBezTo>
                  <a:cubicBezTo>
                    <a:pt x="536" y="1357"/>
                    <a:pt x="870" y="2072"/>
                    <a:pt x="1287" y="2834"/>
                  </a:cubicBezTo>
                  <a:cubicBezTo>
                    <a:pt x="1644" y="3477"/>
                    <a:pt x="2037" y="4108"/>
                    <a:pt x="2453" y="4715"/>
                  </a:cubicBezTo>
                  <a:cubicBezTo>
                    <a:pt x="2620" y="4953"/>
                    <a:pt x="2751" y="5132"/>
                    <a:pt x="2858" y="5263"/>
                  </a:cubicBezTo>
                  <a:cubicBezTo>
                    <a:pt x="2953" y="5382"/>
                    <a:pt x="3013" y="5441"/>
                    <a:pt x="3013" y="5441"/>
                  </a:cubicBezTo>
                  <a:cubicBezTo>
                    <a:pt x="2870" y="5167"/>
                    <a:pt x="2715" y="4917"/>
                    <a:pt x="2537" y="4667"/>
                  </a:cubicBezTo>
                  <a:cubicBezTo>
                    <a:pt x="2227" y="4191"/>
                    <a:pt x="1822" y="3524"/>
                    <a:pt x="1406" y="2774"/>
                  </a:cubicBezTo>
                  <a:cubicBezTo>
                    <a:pt x="989" y="2024"/>
                    <a:pt x="644" y="1322"/>
                    <a:pt x="406" y="810"/>
                  </a:cubicBezTo>
                  <a:cubicBezTo>
                    <a:pt x="286" y="536"/>
                    <a:pt x="155" y="262"/>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flipH="1">
              <a:off x="1924341" y="3275699"/>
              <a:ext cx="31407" cy="67714"/>
            </a:xfrm>
            <a:custGeom>
              <a:rect b="b" l="l" r="r" t="t"/>
              <a:pathLst>
                <a:path extrusionOk="0" h="3109" w="1442">
                  <a:moveTo>
                    <a:pt x="1442" y="1"/>
                  </a:moveTo>
                  <a:lnTo>
                    <a:pt x="1442" y="1"/>
                  </a:lnTo>
                  <a:cubicBezTo>
                    <a:pt x="1287" y="84"/>
                    <a:pt x="1144" y="203"/>
                    <a:pt x="1037" y="334"/>
                  </a:cubicBezTo>
                  <a:cubicBezTo>
                    <a:pt x="739" y="644"/>
                    <a:pt x="501" y="989"/>
                    <a:pt x="334" y="1370"/>
                  </a:cubicBezTo>
                  <a:cubicBezTo>
                    <a:pt x="156" y="1763"/>
                    <a:pt x="49" y="2168"/>
                    <a:pt x="25" y="2596"/>
                  </a:cubicBezTo>
                  <a:cubicBezTo>
                    <a:pt x="1" y="2763"/>
                    <a:pt x="1" y="2941"/>
                    <a:pt x="49" y="3108"/>
                  </a:cubicBezTo>
                  <a:cubicBezTo>
                    <a:pt x="108" y="2537"/>
                    <a:pt x="251" y="1965"/>
                    <a:pt x="465" y="1429"/>
                  </a:cubicBezTo>
                  <a:cubicBezTo>
                    <a:pt x="727" y="917"/>
                    <a:pt x="1049" y="429"/>
                    <a:pt x="1442" y="1"/>
                  </a:cubicBezTo>
                  <a:close/>
                </a:path>
              </a:pathLst>
            </a:custGeom>
            <a:solidFill>
              <a:srgbClr val="FFFFFF">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flipH="1">
              <a:off x="1952612" y="3889982"/>
              <a:ext cx="269702" cy="25221"/>
            </a:xfrm>
            <a:custGeom>
              <a:rect b="b" l="l" r="r" t="t"/>
              <a:pathLst>
                <a:path extrusionOk="0" h="1158" w="12383">
                  <a:moveTo>
                    <a:pt x="6487" y="0"/>
                  </a:moveTo>
                  <a:cubicBezTo>
                    <a:pt x="6385" y="0"/>
                    <a:pt x="6282" y="1"/>
                    <a:pt x="6180" y="2"/>
                  </a:cubicBezTo>
                  <a:cubicBezTo>
                    <a:pt x="5358" y="26"/>
                    <a:pt x="4537" y="98"/>
                    <a:pt x="3727" y="205"/>
                  </a:cubicBezTo>
                  <a:cubicBezTo>
                    <a:pt x="3060" y="300"/>
                    <a:pt x="2405" y="431"/>
                    <a:pt x="1762" y="598"/>
                  </a:cubicBezTo>
                  <a:cubicBezTo>
                    <a:pt x="1477" y="669"/>
                    <a:pt x="1239" y="741"/>
                    <a:pt x="1012" y="800"/>
                  </a:cubicBezTo>
                  <a:cubicBezTo>
                    <a:pt x="798" y="872"/>
                    <a:pt x="608" y="931"/>
                    <a:pt x="465" y="979"/>
                  </a:cubicBezTo>
                  <a:lnTo>
                    <a:pt x="107" y="1110"/>
                  </a:lnTo>
                  <a:cubicBezTo>
                    <a:pt x="72" y="1122"/>
                    <a:pt x="36" y="1134"/>
                    <a:pt x="0" y="1157"/>
                  </a:cubicBezTo>
                  <a:cubicBezTo>
                    <a:pt x="36" y="1157"/>
                    <a:pt x="84" y="1145"/>
                    <a:pt x="119" y="1134"/>
                  </a:cubicBezTo>
                  <a:lnTo>
                    <a:pt x="477" y="1038"/>
                  </a:lnTo>
                  <a:cubicBezTo>
                    <a:pt x="631" y="991"/>
                    <a:pt x="822" y="931"/>
                    <a:pt x="1036" y="884"/>
                  </a:cubicBezTo>
                  <a:cubicBezTo>
                    <a:pt x="1250" y="824"/>
                    <a:pt x="1512" y="753"/>
                    <a:pt x="1786" y="693"/>
                  </a:cubicBezTo>
                  <a:cubicBezTo>
                    <a:pt x="2334" y="562"/>
                    <a:pt x="3001" y="443"/>
                    <a:pt x="3751" y="336"/>
                  </a:cubicBezTo>
                  <a:cubicBezTo>
                    <a:pt x="4548" y="229"/>
                    <a:pt x="5358" y="169"/>
                    <a:pt x="6180" y="145"/>
                  </a:cubicBezTo>
                  <a:cubicBezTo>
                    <a:pt x="6282" y="144"/>
                    <a:pt x="6385" y="143"/>
                    <a:pt x="6488" y="143"/>
                  </a:cubicBezTo>
                  <a:cubicBezTo>
                    <a:pt x="7195" y="143"/>
                    <a:pt x="7902" y="178"/>
                    <a:pt x="8609" y="241"/>
                  </a:cubicBezTo>
                  <a:cubicBezTo>
                    <a:pt x="9359" y="312"/>
                    <a:pt x="10025" y="407"/>
                    <a:pt x="10585" y="514"/>
                  </a:cubicBezTo>
                  <a:cubicBezTo>
                    <a:pt x="10859" y="562"/>
                    <a:pt x="11109" y="622"/>
                    <a:pt x="11335" y="669"/>
                  </a:cubicBezTo>
                  <a:cubicBezTo>
                    <a:pt x="11549" y="705"/>
                    <a:pt x="11740" y="753"/>
                    <a:pt x="11895" y="800"/>
                  </a:cubicBezTo>
                  <a:lnTo>
                    <a:pt x="12252" y="884"/>
                  </a:lnTo>
                  <a:cubicBezTo>
                    <a:pt x="12299" y="895"/>
                    <a:pt x="12335" y="907"/>
                    <a:pt x="12383" y="907"/>
                  </a:cubicBezTo>
                  <a:cubicBezTo>
                    <a:pt x="12347" y="884"/>
                    <a:pt x="12311" y="872"/>
                    <a:pt x="12276" y="860"/>
                  </a:cubicBezTo>
                  <a:lnTo>
                    <a:pt x="11930" y="753"/>
                  </a:lnTo>
                  <a:cubicBezTo>
                    <a:pt x="11776" y="705"/>
                    <a:pt x="11573" y="657"/>
                    <a:pt x="11371" y="598"/>
                  </a:cubicBezTo>
                  <a:cubicBezTo>
                    <a:pt x="11156" y="550"/>
                    <a:pt x="10883" y="479"/>
                    <a:pt x="10621" y="419"/>
                  </a:cubicBezTo>
                  <a:cubicBezTo>
                    <a:pt x="9966" y="288"/>
                    <a:pt x="9299" y="181"/>
                    <a:pt x="8632" y="110"/>
                  </a:cubicBezTo>
                  <a:cubicBezTo>
                    <a:pt x="7913" y="37"/>
                    <a:pt x="7204" y="0"/>
                    <a:pt x="6487" y="0"/>
                  </a:cubicBezTo>
                  <a:close/>
                </a:path>
              </a:pathLst>
            </a:custGeom>
            <a:solidFill>
              <a:srgbClr val="FFFFFF">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flipH="1">
              <a:off x="1993318" y="3853239"/>
              <a:ext cx="130462" cy="6316"/>
            </a:xfrm>
            <a:custGeom>
              <a:rect b="b" l="l" r="r" t="t"/>
              <a:pathLst>
                <a:path extrusionOk="0" h="290" w="5990">
                  <a:moveTo>
                    <a:pt x="3689" y="1"/>
                  </a:moveTo>
                  <a:cubicBezTo>
                    <a:pt x="3464" y="1"/>
                    <a:pt x="3230" y="4"/>
                    <a:pt x="2989" y="11"/>
                  </a:cubicBezTo>
                  <a:cubicBezTo>
                    <a:pt x="2156" y="35"/>
                    <a:pt x="1406" y="94"/>
                    <a:pt x="870" y="154"/>
                  </a:cubicBezTo>
                  <a:cubicBezTo>
                    <a:pt x="572" y="177"/>
                    <a:pt x="286" y="213"/>
                    <a:pt x="1" y="285"/>
                  </a:cubicBezTo>
                  <a:cubicBezTo>
                    <a:pt x="75" y="288"/>
                    <a:pt x="149" y="289"/>
                    <a:pt x="222" y="289"/>
                  </a:cubicBezTo>
                  <a:cubicBezTo>
                    <a:pt x="442" y="289"/>
                    <a:pt x="658" y="276"/>
                    <a:pt x="882" y="249"/>
                  </a:cubicBezTo>
                  <a:cubicBezTo>
                    <a:pt x="1418" y="213"/>
                    <a:pt x="2168" y="165"/>
                    <a:pt x="2989" y="154"/>
                  </a:cubicBezTo>
                  <a:cubicBezTo>
                    <a:pt x="3823" y="130"/>
                    <a:pt x="4561" y="130"/>
                    <a:pt x="5108" y="130"/>
                  </a:cubicBezTo>
                  <a:cubicBezTo>
                    <a:pt x="5251" y="142"/>
                    <a:pt x="5397" y="148"/>
                    <a:pt x="5545" y="148"/>
                  </a:cubicBezTo>
                  <a:cubicBezTo>
                    <a:pt x="5692" y="148"/>
                    <a:pt x="5841" y="142"/>
                    <a:pt x="5990" y="130"/>
                  </a:cubicBezTo>
                  <a:cubicBezTo>
                    <a:pt x="5704" y="70"/>
                    <a:pt x="5406" y="35"/>
                    <a:pt x="5108" y="35"/>
                  </a:cubicBezTo>
                  <a:cubicBezTo>
                    <a:pt x="4721" y="18"/>
                    <a:pt x="4233" y="1"/>
                    <a:pt x="3689" y="1"/>
                  </a:cubicBezTo>
                  <a:close/>
                </a:path>
              </a:pathLst>
            </a:custGeom>
            <a:solidFill>
              <a:srgbClr val="FFFFFF">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flipH="1">
              <a:off x="1894786" y="3854895"/>
              <a:ext cx="280069" cy="19166"/>
            </a:xfrm>
            <a:custGeom>
              <a:rect b="b" l="l" r="r" t="t"/>
              <a:pathLst>
                <a:path extrusionOk="0" h="880" w="12859">
                  <a:moveTo>
                    <a:pt x="8295" y="0"/>
                  </a:moveTo>
                  <a:cubicBezTo>
                    <a:pt x="8034" y="0"/>
                    <a:pt x="7773" y="3"/>
                    <a:pt x="7513" y="6"/>
                  </a:cubicBezTo>
                  <a:cubicBezTo>
                    <a:pt x="5013" y="42"/>
                    <a:pt x="2500" y="137"/>
                    <a:pt x="0" y="280"/>
                  </a:cubicBezTo>
                  <a:cubicBezTo>
                    <a:pt x="395" y="778"/>
                    <a:pt x="1169" y="880"/>
                    <a:pt x="1931" y="880"/>
                  </a:cubicBezTo>
                  <a:cubicBezTo>
                    <a:pt x="2225" y="880"/>
                    <a:pt x="2518" y="865"/>
                    <a:pt x="2786" y="851"/>
                  </a:cubicBezTo>
                  <a:cubicBezTo>
                    <a:pt x="3739" y="792"/>
                    <a:pt x="4667" y="613"/>
                    <a:pt x="5620" y="494"/>
                  </a:cubicBezTo>
                  <a:cubicBezTo>
                    <a:pt x="6602" y="369"/>
                    <a:pt x="7588" y="306"/>
                    <a:pt x="8572" y="306"/>
                  </a:cubicBezTo>
                  <a:cubicBezTo>
                    <a:pt x="10010" y="306"/>
                    <a:pt x="11445" y="440"/>
                    <a:pt x="12859" y="709"/>
                  </a:cubicBezTo>
                  <a:cubicBezTo>
                    <a:pt x="11430" y="96"/>
                    <a:pt x="9861" y="0"/>
                    <a:pt x="8295" y="0"/>
                  </a:cubicBezTo>
                  <a:close/>
                </a:path>
              </a:pathLst>
            </a:custGeom>
            <a:solidFill>
              <a:srgbClr val="FFFFFF">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flipH="1">
              <a:off x="1811543" y="3442708"/>
              <a:ext cx="86358" cy="206692"/>
            </a:xfrm>
            <a:custGeom>
              <a:rect b="b" l="l" r="r" t="t"/>
              <a:pathLst>
                <a:path extrusionOk="0" h="9490" w="3965">
                  <a:moveTo>
                    <a:pt x="0" y="0"/>
                  </a:moveTo>
                  <a:lnTo>
                    <a:pt x="0" y="0"/>
                  </a:lnTo>
                  <a:cubicBezTo>
                    <a:pt x="0" y="2"/>
                    <a:pt x="1548" y="5584"/>
                    <a:pt x="2215" y="6584"/>
                  </a:cubicBezTo>
                  <a:cubicBezTo>
                    <a:pt x="2881" y="7573"/>
                    <a:pt x="3965" y="9490"/>
                    <a:pt x="3965" y="9490"/>
                  </a:cubicBezTo>
                  <a:lnTo>
                    <a:pt x="2834" y="4560"/>
                  </a:lnTo>
                  <a:cubicBezTo>
                    <a:pt x="2833" y="4561"/>
                    <a:pt x="2831" y="4562"/>
                    <a:pt x="2829" y="4562"/>
                  </a:cubicBezTo>
                  <a:cubicBezTo>
                    <a:pt x="2684" y="4562"/>
                    <a:pt x="400" y="1106"/>
                    <a:pt x="0" y="0"/>
                  </a:cubicBezTo>
                  <a:close/>
                </a:path>
              </a:pathLst>
            </a:custGeom>
            <a:solidFill>
              <a:srgbClr val="FFFFFF">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flipH="1">
              <a:off x="1971016" y="3447892"/>
              <a:ext cx="64599" cy="20756"/>
            </a:xfrm>
            <a:custGeom>
              <a:rect b="b" l="l" r="r" t="t"/>
              <a:pathLst>
                <a:path extrusionOk="0" h="953" w="2966">
                  <a:moveTo>
                    <a:pt x="2965" y="0"/>
                  </a:moveTo>
                  <a:lnTo>
                    <a:pt x="2965" y="0"/>
                  </a:lnTo>
                  <a:cubicBezTo>
                    <a:pt x="1953" y="227"/>
                    <a:pt x="953" y="536"/>
                    <a:pt x="1" y="953"/>
                  </a:cubicBezTo>
                  <a:cubicBezTo>
                    <a:pt x="513" y="858"/>
                    <a:pt x="1013" y="727"/>
                    <a:pt x="1501" y="536"/>
                  </a:cubicBezTo>
                  <a:cubicBezTo>
                    <a:pt x="2013" y="405"/>
                    <a:pt x="2501" y="227"/>
                    <a:pt x="2965" y="0"/>
                  </a:cubicBezTo>
                  <a:close/>
                </a:path>
              </a:pathLst>
            </a:custGeom>
            <a:solidFill>
              <a:srgbClr val="FFFFFF">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flipH="1">
              <a:off x="1978791" y="3462920"/>
              <a:ext cx="39966" cy="13264"/>
            </a:xfrm>
            <a:custGeom>
              <a:rect b="b" l="l" r="r" t="t"/>
              <a:pathLst>
                <a:path extrusionOk="0" h="609" w="1835">
                  <a:moveTo>
                    <a:pt x="1834" y="1"/>
                  </a:moveTo>
                  <a:cubicBezTo>
                    <a:pt x="1513" y="37"/>
                    <a:pt x="1191" y="108"/>
                    <a:pt x="894" y="239"/>
                  </a:cubicBezTo>
                  <a:cubicBezTo>
                    <a:pt x="572" y="310"/>
                    <a:pt x="275" y="441"/>
                    <a:pt x="1" y="608"/>
                  </a:cubicBezTo>
                  <a:cubicBezTo>
                    <a:pt x="632" y="489"/>
                    <a:pt x="1251" y="287"/>
                    <a:pt x="1834" y="1"/>
                  </a:cubicBezTo>
                  <a:close/>
                </a:path>
              </a:pathLst>
            </a:custGeom>
            <a:solidFill>
              <a:srgbClr val="FFFFFF">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77"/>
          <p:cNvGrpSpPr/>
          <p:nvPr/>
        </p:nvGrpSpPr>
        <p:grpSpPr>
          <a:xfrm>
            <a:off x="2663955" y="2788619"/>
            <a:ext cx="974807" cy="2163102"/>
            <a:chOff x="2816355" y="2783776"/>
            <a:chExt cx="974807" cy="2163102"/>
          </a:xfrm>
        </p:grpSpPr>
        <p:sp>
          <p:nvSpPr>
            <p:cNvPr id="2144" name="Google Shape;2144;p77"/>
            <p:cNvSpPr/>
            <p:nvPr/>
          </p:nvSpPr>
          <p:spPr>
            <a:xfrm flipH="1">
              <a:off x="2895438" y="3643934"/>
              <a:ext cx="169623" cy="317160"/>
            </a:xfrm>
            <a:custGeom>
              <a:rect b="b" l="l" r="r" t="t"/>
              <a:pathLst>
                <a:path extrusionOk="0" h="14562" w="7788">
                  <a:moveTo>
                    <a:pt x="0" y="0"/>
                  </a:moveTo>
                  <a:lnTo>
                    <a:pt x="0" y="0"/>
                  </a:lnTo>
                  <a:cubicBezTo>
                    <a:pt x="0" y="1"/>
                    <a:pt x="834" y="6835"/>
                    <a:pt x="1179" y="8251"/>
                  </a:cubicBezTo>
                  <a:cubicBezTo>
                    <a:pt x="1513" y="9680"/>
                    <a:pt x="4680" y="14562"/>
                    <a:pt x="4680" y="14562"/>
                  </a:cubicBezTo>
                  <a:lnTo>
                    <a:pt x="7787" y="13597"/>
                  </a:lnTo>
                  <a:lnTo>
                    <a:pt x="6120" y="5334"/>
                  </a:lnTo>
                  <a:lnTo>
                    <a:pt x="5537" y="203"/>
                  </a:lnTo>
                  <a:lnTo>
                    <a:pt x="0"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flipH="1">
              <a:off x="2860437" y="3893140"/>
              <a:ext cx="113604" cy="215252"/>
            </a:xfrm>
            <a:custGeom>
              <a:rect b="b" l="l" r="r" t="t"/>
              <a:pathLst>
                <a:path extrusionOk="0" h="9883" w="5216">
                  <a:moveTo>
                    <a:pt x="3168" y="0"/>
                  </a:moveTo>
                  <a:lnTo>
                    <a:pt x="215" y="2703"/>
                  </a:lnTo>
                  <a:lnTo>
                    <a:pt x="1906" y="5215"/>
                  </a:lnTo>
                  <a:lnTo>
                    <a:pt x="2715" y="7120"/>
                  </a:lnTo>
                  <a:lnTo>
                    <a:pt x="1977" y="8085"/>
                  </a:lnTo>
                  <a:cubicBezTo>
                    <a:pt x="1788" y="8115"/>
                    <a:pt x="1595" y="8131"/>
                    <a:pt x="1401" y="8131"/>
                  </a:cubicBezTo>
                  <a:cubicBezTo>
                    <a:pt x="1143" y="8131"/>
                    <a:pt x="883" y="8103"/>
                    <a:pt x="632" y="8049"/>
                  </a:cubicBezTo>
                  <a:cubicBezTo>
                    <a:pt x="596" y="8037"/>
                    <a:pt x="560" y="8037"/>
                    <a:pt x="512" y="8025"/>
                  </a:cubicBezTo>
                  <a:cubicBezTo>
                    <a:pt x="498" y="8024"/>
                    <a:pt x="484" y="8023"/>
                    <a:pt x="471" y="8023"/>
                  </a:cubicBezTo>
                  <a:cubicBezTo>
                    <a:pt x="226" y="8023"/>
                    <a:pt x="12" y="8218"/>
                    <a:pt x="1" y="8466"/>
                  </a:cubicBezTo>
                  <a:lnTo>
                    <a:pt x="1167" y="9883"/>
                  </a:lnTo>
                  <a:lnTo>
                    <a:pt x="3394" y="9704"/>
                  </a:lnTo>
                  <a:cubicBezTo>
                    <a:pt x="3489" y="9692"/>
                    <a:pt x="4442" y="8478"/>
                    <a:pt x="4930" y="7835"/>
                  </a:cubicBezTo>
                  <a:cubicBezTo>
                    <a:pt x="5132" y="7585"/>
                    <a:pt x="5215" y="7251"/>
                    <a:pt x="5156" y="6930"/>
                  </a:cubicBezTo>
                  <a:cubicBezTo>
                    <a:pt x="4942" y="5739"/>
                    <a:pt x="4263" y="3263"/>
                    <a:pt x="4263" y="3263"/>
                  </a:cubicBezTo>
                  <a:lnTo>
                    <a:pt x="3168"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flipH="1">
              <a:off x="2881194" y="4013453"/>
              <a:ext cx="78844" cy="85334"/>
            </a:xfrm>
            <a:custGeom>
              <a:rect b="b" l="l" r="r" t="t"/>
              <a:pathLst>
                <a:path extrusionOk="0" h="3918" w="3620">
                  <a:moveTo>
                    <a:pt x="3060" y="1"/>
                  </a:moveTo>
                  <a:lnTo>
                    <a:pt x="3060" y="1"/>
                  </a:lnTo>
                  <a:cubicBezTo>
                    <a:pt x="3215" y="275"/>
                    <a:pt x="3334" y="572"/>
                    <a:pt x="3406" y="870"/>
                  </a:cubicBezTo>
                  <a:cubicBezTo>
                    <a:pt x="3477" y="1203"/>
                    <a:pt x="3489" y="1549"/>
                    <a:pt x="3429" y="1882"/>
                  </a:cubicBezTo>
                  <a:cubicBezTo>
                    <a:pt x="3298" y="2715"/>
                    <a:pt x="2715" y="3406"/>
                    <a:pt x="1917" y="3668"/>
                  </a:cubicBezTo>
                  <a:cubicBezTo>
                    <a:pt x="1643" y="3759"/>
                    <a:pt x="1361" y="3816"/>
                    <a:pt x="1069" y="3816"/>
                  </a:cubicBezTo>
                  <a:cubicBezTo>
                    <a:pt x="1019" y="3816"/>
                    <a:pt x="968" y="3814"/>
                    <a:pt x="917" y="3811"/>
                  </a:cubicBezTo>
                  <a:cubicBezTo>
                    <a:pt x="608" y="3787"/>
                    <a:pt x="298" y="3716"/>
                    <a:pt x="0" y="3597"/>
                  </a:cubicBezTo>
                  <a:lnTo>
                    <a:pt x="0" y="3597"/>
                  </a:lnTo>
                  <a:cubicBezTo>
                    <a:pt x="0" y="3608"/>
                    <a:pt x="72" y="3668"/>
                    <a:pt x="227" y="3739"/>
                  </a:cubicBezTo>
                  <a:cubicBezTo>
                    <a:pt x="441" y="3835"/>
                    <a:pt x="679" y="3894"/>
                    <a:pt x="917" y="3906"/>
                  </a:cubicBezTo>
                  <a:cubicBezTo>
                    <a:pt x="994" y="3914"/>
                    <a:pt x="1071" y="3918"/>
                    <a:pt x="1148" y="3918"/>
                  </a:cubicBezTo>
                  <a:cubicBezTo>
                    <a:pt x="1419" y="3918"/>
                    <a:pt x="1693" y="3870"/>
                    <a:pt x="1953" y="3787"/>
                  </a:cubicBezTo>
                  <a:cubicBezTo>
                    <a:pt x="2370" y="3656"/>
                    <a:pt x="2751" y="3406"/>
                    <a:pt x="3037" y="3073"/>
                  </a:cubicBezTo>
                  <a:cubicBezTo>
                    <a:pt x="3310" y="2739"/>
                    <a:pt x="3501" y="2334"/>
                    <a:pt x="3560" y="1906"/>
                  </a:cubicBezTo>
                  <a:cubicBezTo>
                    <a:pt x="3620" y="1549"/>
                    <a:pt x="3596" y="1191"/>
                    <a:pt x="3513" y="846"/>
                  </a:cubicBezTo>
                  <a:cubicBezTo>
                    <a:pt x="3453" y="620"/>
                    <a:pt x="3358" y="406"/>
                    <a:pt x="3227" y="203"/>
                  </a:cubicBezTo>
                  <a:cubicBezTo>
                    <a:pt x="3179" y="132"/>
                    <a:pt x="3132" y="60"/>
                    <a:pt x="3060"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flipH="1">
              <a:off x="2909704" y="3949507"/>
              <a:ext cx="74183" cy="133838"/>
            </a:xfrm>
            <a:custGeom>
              <a:rect b="b" l="l" r="r" t="t"/>
              <a:pathLst>
                <a:path extrusionOk="0" h="6145" w="3406">
                  <a:moveTo>
                    <a:pt x="1161" y="1"/>
                  </a:moveTo>
                  <a:cubicBezTo>
                    <a:pt x="979" y="1"/>
                    <a:pt x="813" y="36"/>
                    <a:pt x="679" y="115"/>
                  </a:cubicBezTo>
                  <a:cubicBezTo>
                    <a:pt x="679" y="115"/>
                    <a:pt x="0" y="1651"/>
                    <a:pt x="107" y="2401"/>
                  </a:cubicBezTo>
                  <a:cubicBezTo>
                    <a:pt x="226" y="3151"/>
                    <a:pt x="679" y="5771"/>
                    <a:pt x="941" y="5913"/>
                  </a:cubicBezTo>
                  <a:cubicBezTo>
                    <a:pt x="1100" y="6000"/>
                    <a:pt x="1313" y="6145"/>
                    <a:pt x="1514" y="6145"/>
                  </a:cubicBezTo>
                  <a:cubicBezTo>
                    <a:pt x="1643" y="6145"/>
                    <a:pt x="1767" y="6086"/>
                    <a:pt x="1869" y="5913"/>
                  </a:cubicBezTo>
                  <a:cubicBezTo>
                    <a:pt x="2131" y="5461"/>
                    <a:pt x="1869" y="3997"/>
                    <a:pt x="1869" y="3997"/>
                  </a:cubicBezTo>
                  <a:lnTo>
                    <a:pt x="2358" y="2615"/>
                  </a:lnTo>
                  <a:cubicBezTo>
                    <a:pt x="2358" y="2615"/>
                    <a:pt x="3405" y="1830"/>
                    <a:pt x="3108" y="1127"/>
                  </a:cubicBezTo>
                  <a:cubicBezTo>
                    <a:pt x="2860" y="556"/>
                    <a:pt x="1883" y="1"/>
                    <a:pt x="1161"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flipH="1">
              <a:off x="2941089" y="4036801"/>
              <a:ext cx="26985" cy="46282"/>
            </a:xfrm>
            <a:custGeom>
              <a:rect b="b" l="l" r="r" t="t"/>
              <a:pathLst>
                <a:path extrusionOk="0" h="2125" w="1239">
                  <a:moveTo>
                    <a:pt x="1143" y="0"/>
                  </a:moveTo>
                  <a:cubicBezTo>
                    <a:pt x="1108" y="179"/>
                    <a:pt x="1084" y="358"/>
                    <a:pt x="1096" y="536"/>
                  </a:cubicBezTo>
                  <a:lnTo>
                    <a:pt x="1096" y="1072"/>
                  </a:lnTo>
                  <a:lnTo>
                    <a:pt x="1096" y="1393"/>
                  </a:lnTo>
                  <a:cubicBezTo>
                    <a:pt x="1096" y="1501"/>
                    <a:pt x="1084" y="1608"/>
                    <a:pt x="1048" y="1715"/>
                  </a:cubicBezTo>
                  <a:cubicBezTo>
                    <a:pt x="996" y="1883"/>
                    <a:pt x="832" y="1995"/>
                    <a:pt x="664" y="1995"/>
                  </a:cubicBezTo>
                  <a:cubicBezTo>
                    <a:pt x="641" y="1995"/>
                    <a:pt x="618" y="1993"/>
                    <a:pt x="596" y="1989"/>
                  </a:cubicBezTo>
                  <a:cubicBezTo>
                    <a:pt x="429" y="1941"/>
                    <a:pt x="298" y="1834"/>
                    <a:pt x="215" y="1679"/>
                  </a:cubicBezTo>
                  <a:cubicBezTo>
                    <a:pt x="72" y="1417"/>
                    <a:pt x="36" y="1227"/>
                    <a:pt x="12" y="1227"/>
                  </a:cubicBezTo>
                  <a:lnTo>
                    <a:pt x="12" y="1227"/>
                  </a:lnTo>
                  <a:cubicBezTo>
                    <a:pt x="0" y="1393"/>
                    <a:pt x="48" y="1572"/>
                    <a:pt x="119" y="1727"/>
                  </a:cubicBezTo>
                  <a:cubicBezTo>
                    <a:pt x="215" y="1917"/>
                    <a:pt x="369" y="2048"/>
                    <a:pt x="560" y="2108"/>
                  </a:cubicBezTo>
                  <a:cubicBezTo>
                    <a:pt x="602" y="2119"/>
                    <a:pt x="644" y="2125"/>
                    <a:pt x="685" y="2125"/>
                  </a:cubicBezTo>
                  <a:cubicBezTo>
                    <a:pt x="772" y="2125"/>
                    <a:pt x="856" y="2101"/>
                    <a:pt x="929" y="2060"/>
                  </a:cubicBezTo>
                  <a:cubicBezTo>
                    <a:pt x="1036" y="1989"/>
                    <a:pt x="1131" y="1882"/>
                    <a:pt x="1179" y="1763"/>
                  </a:cubicBezTo>
                  <a:cubicBezTo>
                    <a:pt x="1215" y="1643"/>
                    <a:pt x="1239" y="1513"/>
                    <a:pt x="1239" y="1393"/>
                  </a:cubicBezTo>
                  <a:lnTo>
                    <a:pt x="1239" y="1060"/>
                  </a:lnTo>
                  <a:cubicBezTo>
                    <a:pt x="1227" y="858"/>
                    <a:pt x="1215" y="667"/>
                    <a:pt x="1215" y="512"/>
                  </a:cubicBezTo>
                  <a:cubicBezTo>
                    <a:pt x="1215" y="334"/>
                    <a:pt x="1191" y="167"/>
                    <a:pt x="1143"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flipH="1">
              <a:off x="3329796" y="4213916"/>
              <a:ext cx="233939" cy="278261"/>
            </a:xfrm>
            <a:custGeom>
              <a:rect b="b" l="l" r="r" t="t"/>
              <a:pathLst>
                <a:path extrusionOk="0" h="12776" w="10741">
                  <a:moveTo>
                    <a:pt x="10740" y="0"/>
                  </a:moveTo>
                  <a:lnTo>
                    <a:pt x="1" y="1405"/>
                  </a:lnTo>
                  <a:lnTo>
                    <a:pt x="453" y="9037"/>
                  </a:lnTo>
                  <a:lnTo>
                    <a:pt x="7418" y="12776"/>
                  </a:lnTo>
                  <a:cubicBezTo>
                    <a:pt x="8240" y="12097"/>
                    <a:pt x="8799" y="11133"/>
                    <a:pt x="8978" y="10073"/>
                  </a:cubicBezTo>
                  <a:lnTo>
                    <a:pt x="10740"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flipH="1">
              <a:off x="3387622" y="4390770"/>
              <a:ext cx="361265" cy="429719"/>
            </a:xfrm>
            <a:custGeom>
              <a:rect b="b" l="l" r="r" t="t"/>
              <a:pathLst>
                <a:path extrusionOk="0" h="19730" w="16587">
                  <a:moveTo>
                    <a:pt x="9049" y="0"/>
                  </a:moveTo>
                  <a:lnTo>
                    <a:pt x="1" y="17122"/>
                  </a:lnTo>
                  <a:lnTo>
                    <a:pt x="4787" y="19729"/>
                  </a:lnTo>
                  <a:lnTo>
                    <a:pt x="16586" y="4013"/>
                  </a:lnTo>
                  <a:lnTo>
                    <a:pt x="90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flipH="1">
              <a:off x="3581856" y="4734110"/>
              <a:ext cx="209306" cy="212769"/>
            </a:xfrm>
            <a:custGeom>
              <a:rect b="b" l="l" r="r" t="t"/>
              <a:pathLst>
                <a:path extrusionOk="0" h="9769" w="9610">
                  <a:moveTo>
                    <a:pt x="2430" y="0"/>
                  </a:moveTo>
                  <a:lnTo>
                    <a:pt x="1" y="3429"/>
                  </a:lnTo>
                  <a:lnTo>
                    <a:pt x="8645" y="9668"/>
                  </a:lnTo>
                  <a:cubicBezTo>
                    <a:pt x="8740" y="9732"/>
                    <a:pt x="8857" y="9769"/>
                    <a:pt x="8973" y="9769"/>
                  </a:cubicBezTo>
                  <a:cubicBezTo>
                    <a:pt x="9031" y="9769"/>
                    <a:pt x="9089" y="9759"/>
                    <a:pt x="9145" y="9740"/>
                  </a:cubicBezTo>
                  <a:cubicBezTo>
                    <a:pt x="9454" y="9644"/>
                    <a:pt x="9609" y="9323"/>
                    <a:pt x="9514" y="9025"/>
                  </a:cubicBezTo>
                  <a:cubicBezTo>
                    <a:pt x="8823" y="6906"/>
                    <a:pt x="6549" y="3298"/>
                    <a:pt x="6549" y="3298"/>
                  </a:cubicBezTo>
                  <a:lnTo>
                    <a:pt x="6633" y="3048"/>
                  </a:lnTo>
                  <a:cubicBezTo>
                    <a:pt x="4394" y="2572"/>
                    <a:pt x="3406" y="1822"/>
                    <a:pt x="2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flipH="1">
              <a:off x="3635283" y="4829550"/>
              <a:ext cx="26201" cy="6621"/>
            </a:xfrm>
            <a:custGeom>
              <a:rect b="b" l="l" r="r" t="t"/>
              <a:pathLst>
                <a:path extrusionOk="0" h="304" w="1203">
                  <a:moveTo>
                    <a:pt x="777" y="1"/>
                  </a:moveTo>
                  <a:cubicBezTo>
                    <a:pt x="708" y="1"/>
                    <a:pt x="639" y="8"/>
                    <a:pt x="572" y="24"/>
                  </a:cubicBezTo>
                  <a:cubicBezTo>
                    <a:pt x="357" y="35"/>
                    <a:pt x="143" y="131"/>
                    <a:pt x="0" y="297"/>
                  </a:cubicBezTo>
                  <a:cubicBezTo>
                    <a:pt x="2" y="302"/>
                    <a:pt x="7" y="304"/>
                    <a:pt x="15" y="304"/>
                  </a:cubicBezTo>
                  <a:cubicBezTo>
                    <a:pt x="74" y="304"/>
                    <a:pt x="294" y="208"/>
                    <a:pt x="595" y="166"/>
                  </a:cubicBezTo>
                  <a:cubicBezTo>
                    <a:pt x="941" y="119"/>
                    <a:pt x="1203" y="155"/>
                    <a:pt x="1203" y="119"/>
                  </a:cubicBezTo>
                  <a:cubicBezTo>
                    <a:pt x="1072" y="37"/>
                    <a:pt x="926"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flipH="1">
              <a:off x="3630099" y="4842160"/>
              <a:ext cx="24132" cy="10476"/>
            </a:xfrm>
            <a:custGeom>
              <a:rect b="b" l="l" r="r" t="t"/>
              <a:pathLst>
                <a:path extrusionOk="0" h="481" w="1108">
                  <a:moveTo>
                    <a:pt x="718" y="0"/>
                  </a:moveTo>
                  <a:cubicBezTo>
                    <a:pt x="477" y="0"/>
                    <a:pt x="243" y="108"/>
                    <a:pt x="96" y="302"/>
                  </a:cubicBezTo>
                  <a:cubicBezTo>
                    <a:pt x="12" y="397"/>
                    <a:pt x="0" y="480"/>
                    <a:pt x="12" y="480"/>
                  </a:cubicBezTo>
                  <a:cubicBezTo>
                    <a:pt x="13" y="481"/>
                    <a:pt x="14" y="481"/>
                    <a:pt x="15" y="481"/>
                  </a:cubicBezTo>
                  <a:cubicBezTo>
                    <a:pt x="56" y="481"/>
                    <a:pt x="211" y="264"/>
                    <a:pt x="512" y="183"/>
                  </a:cubicBezTo>
                  <a:cubicBezTo>
                    <a:pt x="703" y="135"/>
                    <a:pt x="905" y="123"/>
                    <a:pt x="1096" y="123"/>
                  </a:cubicBezTo>
                  <a:cubicBezTo>
                    <a:pt x="1108" y="111"/>
                    <a:pt x="1048" y="64"/>
                    <a:pt x="929" y="28"/>
                  </a:cubicBezTo>
                  <a:cubicBezTo>
                    <a:pt x="859" y="9"/>
                    <a:pt x="789" y="0"/>
                    <a:pt x="7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flipH="1">
              <a:off x="3617902" y="4858844"/>
              <a:ext cx="25962" cy="17402"/>
            </a:xfrm>
            <a:custGeom>
              <a:rect b="b" l="l" r="r" t="t"/>
              <a:pathLst>
                <a:path extrusionOk="0" h="799" w="1192">
                  <a:moveTo>
                    <a:pt x="965" y="0"/>
                  </a:moveTo>
                  <a:cubicBezTo>
                    <a:pt x="584" y="24"/>
                    <a:pt x="251" y="238"/>
                    <a:pt x="72" y="572"/>
                  </a:cubicBezTo>
                  <a:cubicBezTo>
                    <a:pt x="24" y="703"/>
                    <a:pt x="1" y="798"/>
                    <a:pt x="24" y="798"/>
                  </a:cubicBezTo>
                  <a:cubicBezTo>
                    <a:pt x="25" y="798"/>
                    <a:pt x="26" y="798"/>
                    <a:pt x="27" y="798"/>
                  </a:cubicBezTo>
                  <a:cubicBezTo>
                    <a:pt x="65" y="798"/>
                    <a:pt x="197" y="496"/>
                    <a:pt x="525" y="286"/>
                  </a:cubicBezTo>
                  <a:cubicBezTo>
                    <a:pt x="727" y="179"/>
                    <a:pt x="953" y="95"/>
                    <a:pt x="1191" y="48"/>
                  </a:cubicBezTo>
                  <a:cubicBezTo>
                    <a:pt x="1191" y="24"/>
                    <a:pt x="1108" y="0"/>
                    <a:pt x="9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flipH="1">
              <a:off x="3702714" y="4802303"/>
              <a:ext cx="50835" cy="37113"/>
            </a:xfrm>
            <a:custGeom>
              <a:rect b="b" l="l" r="r" t="t"/>
              <a:pathLst>
                <a:path extrusionOk="0" h="1704" w="2334">
                  <a:moveTo>
                    <a:pt x="0" y="1"/>
                  </a:moveTo>
                  <a:cubicBezTo>
                    <a:pt x="334" y="346"/>
                    <a:pt x="715" y="644"/>
                    <a:pt x="1120" y="917"/>
                  </a:cubicBezTo>
                  <a:cubicBezTo>
                    <a:pt x="1501" y="1215"/>
                    <a:pt x="1905" y="1477"/>
                    <a:pt x="2334" y="1703"/>
                  </a:cubicBezTo>
                  <a:cubicBezTo>
                    <a:pt x="1989" y="1370"/>
                    <a:pt x="1608" y="1060"/>
                    <a:pt x="1203" y="798"/>
                  </a:cubicBezTo>
                  <a:cubicBezTo>
                    <a:pt x="822" y="489"/>
                    <a:pt x="429" y="227"/>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flipH="1">
              <a:off x="3645650" y="4805918"/>
              <a:ext cx="31668" cy="20778"/>
            </a:xfrm>
            <a:custGeom>
              <a:rect b="b" l="l" r="r" t="t"/>
              <a:pathLst>
                <a:path extrusionOk="0" h="954" w="1454">
                  <a:moveTo>
                    <a:pt x="163" y="1"/>
                  </a:moveTo>
                  <a:cubicBezTo>
                    <a:pt x="136" y="1"/>
                    <a:pt x="109" y="5"/>
                    <a:pt x="84" y="13"/>
                  </a:cubicBezTo>
                  <a:cubicBezTo>
                    <a:pt x="36" y="37"/>
                    <a:pt x="1" y="85"/>
                    <a:pt x="1" y="144"/>
                  </a:cubicBezTo>
                  <a:cubicBezTo>
                    <a:pt x="1" y="180"/>
                    <a:pt x="25" y="227"/>
                    <a:pt x="48" y="263"/>
                  </a:cubicBezTo>
                  <a:cubicBezTo>
                    <a:pt x="84" y="311"/>
                    <a:pt x="120" y="347"/>
                    <a:pt x="167" y="394"/>
                  </a:cubicBezTo>
                  <a:cubicBezTo>
                    <a:pt x="239" y="466"/>
                    <a:pt x="310" y="537"/>
                    <a:pt x="406" y="597"/>
                  </a:cubicBezTo>
                  <a:cubicBezTo>
                    <a:pt x="548" y="692"/>
                    <a:pt x="703" y="775"/>
                    <a:pt x="870" y="835"/>
                  </a:cubicBezTo>
                  <a:cubicBezTo>
                    <a:pt x="992" y="891"/>
                    <a:pt x="1115" y="925"/>
                    <a:pt x="1243" y="925"/>
                  </a:cubicBezTo>
                  <a:cubicBezTo>
                    <a:pt x="1277" y="925"/>
                    <a:pt x="1311" y="923"/>
                    <a:pt x="1346" y="918"/>
                  </a:cubicBezTo>
                  <a:cubicBezTo>
                    <a:pt x="1346" y="894"/>
                    <a:pt x="1168" y="870"/>
                    <a:pt x="906" y="751"/>
                  </a:cubicBezTo>
                  <a:cubicBezTo>
                    <a:pt x="751" y="680"/>
                    <a:pt x="608" y="585"/>
                    <a:pt x="477" y="478"/>
                  </a:cubicBezTo>
                  <a:cubicBezTo>
                    <a:pt x="406" y="430"/>
                    <a:pt x="334" y="358"/>
                    <a:pt x="263" y="287"/>
                  </a:cubicBezTo>
                  <a:cubicBezTo>
                    <a:pt x="227" y="251"/>
                    <a:pt x="191" y="204"/>
                    <a:pt x="167" y="168"/>
                  </a:cubicBezTo>
                  <a:cubicBezTo>
                    <a:pt x="156" y="168"/>
                    <a:pt x="144" y="156"/>
                    <a:pt x="144" y="144"/>
                  </a:cubicBezTo>
                  <a:cubicBezTo>
                    <a:pt x="147" y="141"/>
                    <a:pt x="152" y="139"/>
                    <a:pt x="159" y="139"/>
                  </a:cubicBezTo>
                  <a:cubicBezTo>
                    <a:pt x="200" y="139"/>
                    <a:pt x="300" y="197"/>
                    <a:pt x="382" y="227"/>
                  </a:cubicBezTo>
                  <a:cubicBezTo>
                    <a:pt x="489" y="275"/>
                    <a:pt x="572" y="323"/>
                    <a:pt x="656" y="370"/>
                  </a:cubicBezTo>
                  <a:cubicBezTo>
                    <a:pt x="798" y="466"/>
                    <a:pt x="941" y="561"/>
                    <a:pt x="1072" y="668"/>
                  </a:cubicBezTo>
                  <a:cubicBezTo>
                    <a:pt x="1191" y="775"/>
                    <a:pt x="1310" y="870"/>
                    <a:pt x="1453" y="954"/>
                  </a:cubicBezTo>
                  <a:cubicBezTo>
                    <a:pt x="1370" y="811"/>
                    <a:pt x="1263" y="692"/>
                    <a:pt x="1132" y="585"/>
                  </a:cubicBezTo>
                  <a:cubicBezTo>
                    <a:pt x="1013" y="466"/>
                    <a:pt x="870" y="358"/>
                    <a:pt x="727" y="263"/>
                  </a:cubicBezTo>
                  <a:cubicBezTo>
                    <a:pt x="644" y="216"/>
                    <a:pt x="548" y="156"/>
                    <a:pt x="453" y="108"/>
                  </a:cubicBezTo>
                  <a:lnTo>
                    <a:pt x="310" y="37"/>
                  </a:lnTo>
                  <a:cubicBezTo>
                    <a:pt x="264" y="14"/>
                    <a:pt x="213"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flipH="1">
              <a:off x="3631384" y="4797381"/>
              <a:ext cx="17664" cy="28554"/>
            </a:xfrm>
            <a:custGeom>
              <a:rect b="b" l="l" r="r" t="t"/>
              <a:pathLst>
                <a:path extrusionOk="0" h="1311" w="811">
                  <a:moveTo>
                    <a:pt x="691" y="0"/>
                  </a:moveTo>
                  <a:cubicBezTo>
                    <a:pt x="620" y="0"/>
                    <a:pt x="548" y="36"/>
                    <a:pt x="513" y="96"/>
                  </a:cubicBezTo>
                  <a:lnTo>
                    <a:pt x="417" y="215"/>
                  </a:lnTo>
                  <a:cubicBezTo>
                    <a:pt x="358" y="286"/>
                    <a:pt x="310" y="369"/>
                    <a:pt x="262" y="441"/>
                  </a:cubicBezTo>
                  <a:cubicBezTo>
                    <a:pt x="191" y="584"/>
                    <a:pt x="132" y="727"/>
                    <a:pt x="84" y="870"/>
                  </a:cubicBezTo>
                  <a:cubicBezTo>
                    <a:pt x="24" y="1000"/>
                    <a:pt x="1" y="1143"/>
                    <a:pt x="12" y="1286"/>
                  </a:cubicBezTo>
                  <a:cubicBezTo>
                    <a:pt x="72" y="1167"/>
                    <a:pt x="120" y="1036"/>
                    <a:pt x="155" y="905"/>
                  </a:cubicBezTo>
                  <a:cubicBezTo>
                    <a:pt x="227" y="774"/>
                    <a:pt x="286" y="643"/>
                    <a:pt x="370" y="524"/>
                  </a:cubicBezTo>
                  <a:cubicBezTo>
                    <a:pt x="417" y="441"/>
                    <a:pt x="465" y="381"/>
                    <a:pt x="513" y="298"/>
                  </a:cubicBezTo>
                  <a:cubicBezTo>
                    <a:pt x="560" y="238"/>
                    <a:pt x="608" y="191"/>
                    <a:pt x="655" y="143"/>
                  </a:cubicBezTo>
                  <a:cubicBezTo>
                    <a:pt x="667" y="155"/>
                    <a:pt x="667" y="167"/>
                    <a:pt x="655" y="179"/>
                  </a:cubicBezTo>
                  <a:cubicBezTo>
                    <a:pt x="655" y="227"/>
                    <a:pt x="643" y="262"/>
                    <a:pt x="632" y="310"/>
                  </a:cubicBezTo>
                  <a:cubicBezTo>
                    <a:pt x="608" y="393"/>
                    <a:pt x="584" y="477"/>
                    <a:pt x="548" y="548"/>
                  </a:cubicBezTo>
                  <a:cubicBezTo>
                    <a:pt x="489" y="691"/>
                    <a:pt x="429" y="822"/>
                    <a:pt x="358" y="953"/>
                  </a:cubicBezTo>
                  <a:cubicBezTo>
                    <a:pt x="274" y="1060"/>
                    <a:pt x="203" y="1179"/>
                    <a:pt x="132" y="1310"/>
                  </a:cubicBezTo>
                  <a:cubicBezTo>
                    <a:pt x="132" y="1311"/>
                    <a:pt x="133" y="1311"/>
                    <a:pt x="134" y="1311"/>
                  </a:cubicBezTo>
                  <a:cubicBezTo>
                    <a:pt x="157" y="1311"/>
                    <a:pt x="283" y="1204"/>
                    <a:pt x="441" y="1000"/>
                  </a:cubicBezTo>
                  <a:cubicBezTo>
                    <a:pt x="524" y="881"/>
                    <a:pt x="608" y="750"/>
                    <a:pt x="667" y="608"/>
                  </a:cubicBezTo>
                  <a:cubicBezTo>
                    <a:pt x="703" y="524"/>
                    <a:pt x="739" y="441"/>
                    <a:pt x="763" y="346"/>
                  </a:cubicBezTo>
                  <a:cubicBezTo>
                    <a:pt x="774" y="298"/>
                    <a:pt x="786" y="250"/>
                    <a:pt x="798" y="191"/>
                  </a:cubicBezTo>
                  <a:cubicBezTo>
                    <a:pt x="810" y="155"/>
                    <a:pt x="810" y="119"/>
                    <a:pt x="798" y="96"/>
                  </a:cubicBezTo>
                  <a:cubicBezTo>
                    <a:pt x="786" y="48"/>
                    <a:pt x="739" y="12"/>
                    <a:pt x="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flipH="1">
              <a:off x="3586779" y="4805679"/>
              <a:ext cx="200224" cy="139523"/>
            </a:xfrm>
            <a:custGeom>
              <a:rect b="b" l="l" r="r" t="t"/>
              <a:pathLst>
                <a:path extrusionOk="0" h="6406" w="9193">
                  <a:moveTo>
                    <a:pt x="0" y="0"/>
                  </a:moveTo>
                  <a:cubicBezTo>
                    <a:pt x="108" y="96"/>
                    <a:pt x="227" y="179"/>
                    <a:pt x="346" y="262"/>
                  </a:cubicBezTo>
                  <a:lnTo>
                    <a:pt x="1334" y="953"/>
                  </a:lnTo>
                  <a:lnTo>
                    <a:pt x="4584" y="3215"/>
                  </a:lnTo>
                  <a:cubicBezTo>
                    <a:pt x="5834" y="4096"/>
                    <a:pt x="6977" y="4882"/>
                    <a:pt x="7835" y="5477"/>
                  </a:cubicBezTo>
                  <a:lnTo>
                    <a:pt x="8811" y="6168"/>
                  </a:lnTo>
                  <a:cubicBezTo>
                    <a:pt x="8930" y="6251"/>
                    <a:pt x="9049" y="6334"/>
                    <a:pt x="9192" y="6406"/>
                  </a:cubicBezTo>
                  <a:cubicBezTo>
                    <a:pt x="9085" y="6299"/>
                    <a:pt x="8966" y="6204"/>
                    <a:pt x="8859" y="6120"/>
                  </a:cubicBezTo>
                  <a:cubicBezTo>
                    <a:pt x="8632" y="5942"/>
                    <a:pt x="8299" y="5703"/>
                    <a:pt x="7894" y="5394"/>
                  </a:cubicBezTo>
                  <a:cubicBezTo>
                    <a:pt x="7073" y="4799"/>
                    <a:pt x="5942" y="3965"/>
                    <a:pt x="4668" y="3096"/>
                  </a:cubicBezTo>
                  <a:cubicBezTo>
                    <a:pt x="3406" y="2215"/>
                    <a:pt x="2239" y="1429"/>
                    <a:pt x="1393" y="870"/>
                  </a:cubicBezTo>
                  <a:cubicBezTo>
                    <a:pt x="965" y="596"/>
                    <a:pt x="620" y="369"/>
                    <a:pt x="381" y="215"/>
                  </a:cubicBezTo>
                  <a:cubicBezTo>
                    <a:pt x="262" y="131"/>
                    <a:pt x="131" y="6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flipH="1">
              <a:off x="3526884" y="4407366"/>
              <a:ext cx="22325" cy="47742"/>
            </a:xfrm>
            <a:custGeom>
              <a:rect b="b" l="l" r="r" t="t"/>
              <a:pathLst>
                <a:path extrusionOk="0" h="2192" w="1025">
                  <a:moveTo>
                    <a:pt x="989" y="0"/>
                  </a:moveTo>
                  <a:cubicBezTo>
                    <a:pt x="429" y="596"/>
                    <a:pt x="72" y="1370"/>
                    <a:pt x="0" y="2191"/>
                  </a:cubicBezTo>
                  <a:cubicBezTo>
                    <a:pt x="48" y="2191"/>
                    <a:pt x="179" y="1667"/>
                    <a:pt x="453" y="1072"/>
                  </a:cubicBezTo>
                  <a:cubicBezTo>
                    <a:pt x="727" y="465"/>
                    <a:pt x="1024" y="24"/>
                    <a:pt x="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flipH="1">
              <a:off x="3484609" y="4431999"/>
              <a:ext cx="19994" cy="44104"/>
            </a:xfrm>
            <a:custGeom>
              <a:rect b="b" l="l" r="r" t="t"/>
              <a:pathLst>
                <a:path extrusionOk="0" h="2025" w="918">
                  <a:moveTo>
                    <a:pt x="917" y="1"/>
                  </a:moveTo>
                  <a:cubicBezTo>
                    <a:pt x="703" y="310"/>
                    <a:pt x="524" y="632"/>
                    <a:pt x="393" y="989"/>
                  </a:cubicBezTo>
                  <a:cubicBezTo>
                    <a:pt x="215" y="1310"/>
                    <a:pt x="84" y="1667"/>
                    <a:pt x="0" y="2025"/>
                  </a:cubicBezTo>
                  <a:cubicBezTo>
                    <a:pt x="215" y="1715"/>
                    <a:pt x="393" y="1394"/>
                    <a:pt x="524" y="1036"/>
                  </a:cubicBezTo>
                  <a:cubicBezTo>
                    <a:pt x="703" y="715"/>
                    <a:pt x="834" y="358"/>
                    <a:pt x="9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flipH="1">
              <a:off x="3440025" y="4454825"/>
              <a:ext cx="21540" cy="42275"/>
            </a:xfrm>
            <a:custGeom>
              <a:rect b="b" l="l" r="r" t="t"/>
              <a:pathLst>
                <a:path extrusionOk="0" h="1941" w="989">
                  <a:moveTo>
                    <a:pt x="989" y="0"/>
                  </a:moveTo>
                  <a:cubicBezTo>
                    <a:pt x="941" y="0"/>
                    <a:pt x="810" y="465"/>
                    <a:pt x="560" y="1000"/>
                  </a:cubicBezTo>
                  <a:cubicBezTo>
                    <a:pt x="310" y="1524"/>
                    <a:pt x="1" y="1917"/>
                    <a:pt x="36" y="1941"/>
                  </a:cubicBezTo>
                  <a:cubicBezTo>
                    <a:pt x="572" y="1429"/>
                    <a:pt x="918" y="738"/>
                    <a:pt x="9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flipH="1">
              <a:off x="2971951" y="4138971"/>
              <a:ext cx="255436" cy="303156"/>
            </a:xfrm>
            <a:custGeom>
              <a:rect b="b" l="l" r="r" t="t"/>
              <a:pathLst>
                <a:path extrusionOk="0" h="13919" w="11728">
                  <a:moveTo>
                    <a:pt x="8656" y="0"/>
                  </a:moveTo>
                  <a:lnTo>
                    <a:pt x="0" y="3489"/>
                  </a:lnTo>
                  <a:cubicBezTo>
                    <a:pt x="453" y="3941"/>
                    <a:pt x="4917" y="13919"/>
                    <a:pt x="4917" y="13919"/>
                  </a:cubicBezTo>
                  <a:lnTo>
                    <a:pt x="11728" y="12073"/>
                  </a:lnTo>
                  <a:lnTo>
                    <a:pt x="8656"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flipH="1">
              <a:off x="2966767" y="4390770"/>
              <a:ext cx="164417" cy="417000"/>
            </a:xfrm>
            <a:custGeom>
              <a:rect b="b" l="l" r="r" t="t"/>
              <a:pathLst>
                <a:path extrusionOk="0" h="19146" w="7549">
                  <a:moveTo>
                    <a:pt x="7549" y="0"/>
                  </a:moveTo>
                  <a:lnTo>
                    <a:pt x="0" y="1977"/>
                  </a:lnTo>
                  <a:lnTo>
                    <a:pt x="2608" y="19146"/>
                  </a:lnTo>
                  <a:lnTo>
                    <a:pt x="7549" y="19146"/>
                  </a:lnTo>
                  <a:lnTo>
                    <a:pt x="75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flipH="1">
              <a:off x="2829836" y="4787013"/>
              <a:ext cx="248444" cy="93894"/>
            </a:xfrm>
            <a:custGeom>
              <a:rect b="b" l="l" r="r" t="t"/>
              <a:pathLst>
                <a:path extrusionOk="0" h="4311" w="11407">
                  <a:moveTo>
                    <a:pt x="5179" y="0"/>
                  </a:moveTo>
                  <a:cubicBezTo>
                    <a:pt x="4111" y="501"/>
                    <a:pt x="3265" y="745"/>
                    <a:pt x="2443" y="745"/>
                  </a:cubicBezTo>
                  <a:cubicBezTo>
                    <a:pt x="1663" y="745"/>
                    <a:pt x="905" y="525"/>
                    <a:pt x="0" y="95"/>
                  </a:cubicBezTo>
                  <a:lnTo>
                    <a:pt x="0" y="95"/>
                  </a:lnTo>
                  <a:lnTo>
                    <a:pt x="131" y="4310"/>
                  </a:lnTo>
                  <a:lnTo>
                    <a:pt x="10787" y="4060"/>
                  </a:lnTo>
                  <a:cubicBezTo>
                    <a:pt x="10966" y="4048"/>
                    <a:pt x="11133" y="3965"/>
                    <a:pt x="11228" y="3810"/>
                  </a:cubicBezTo>
                  <a:cubicBezTo>
                    <a:pt x="11406" y="3560"/>
                    <a:pt x="11347" y="3203"/>
                    <a:pt x="11097" y="3024"/>
                  </a:cubicBezTo>
                  <a:cubicBezTo>
                    <a:pt x="9251" y="1762"/>
                    <a:pt x="5263" y="274"/>
                    <a:pt x="5263" y="274"/>
                  </a:cubicBezTo>
                  <a:lnTo>
                    <a:pt x="51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flipH="1">
              <a:off x="2936929" y="4805221"/>
              <a:ext cx="18970" cy="19188"/>
            </a:xfrm>
            <a:custGeom>
              <a:rect b="b" l="l" r="r" t="t"/>
              <a:pathLst>
                <a:path extrusionOk="0" h="881" w="871">
                  <a:moveTo>
                    <a:pt x="822" y="1"/>
                  </a:moveTo>
                  <a:cubicBezTo>
                    <a:pt x="746" y="1"/>
                    <a:pt x="508" y="88"/>
                    <a:pt x="287" y="319"/>
                  </a:cubicBezTo>
                  <a:cubicBezTo>
                    <a:pt x="120" y="462"/>
                    <a:pt x="13" y="664"/>
                    <a:pt x="1" y="879"/>
                  </a:cubicBezTo>
                  <a:cubicBezTo>
                    <a:pt x="3" y="880"/>
                    <a:pt x="4" y="880"/>
                    <a:pt x="6" y="880"/>
                  </a:cubicBezTo>
                  <a:cubicBezTo>
                    <a:pt x="47" y="880"/>
                    <a:pt x="166" y="642"/>
                    <a:pt x="394" y="414"/>
                  </a:cubicBezTo>
                  <a:cubicBezTo>
                    <a:pt x="620" y="176"/>
                    <a:pt x="870" y="45"/>
                    <a:pt x="846" y="9"/>
                  </a:cubicBezTo>
                  <a:cubicBezTo>
                    <a:pt x="844" y="4"/>
                    <a:pt x="836" y="1"/>
                    <a:pt x="8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flipH="1">
              <a:off x="2925777" y="4812191"/>
              <a:ext cx="15072" cy="20735"/>
            </a:xfrm>
            <a:custGeom>
              <a:rect b="b" l="l" r="r" t="t"/>
              <a:pathLst>
                <a:path extrusionOk="0" h="952" w="692">
                  <a:moveTo>
                    <a:pt x="640" y="0"/>
                  </a:moveTo>
                  <a:cubicBezTo>
                    <a:pt x="606" y="0"/>
                    <a:pt x="554" y="8"/>
                    <a:pt x="489" y="35"/>
                  </a:cubicBezTo>
                  <a:cubicBezTo>
                    <a:pt x="346" y="94"/>
                    <a:pt x="227" y="190"/>
                    <a:pt x="143" y="320"/>
                  </a:cubicBezTo>
                  <a:cubicBezTo>
                    <a:pt x="48" y="451"/>
                    <a:pt x="1" y="606"/>
                    <a:pt x="1" y="761"/>
                  </a:cubicBezTo>
                  <a:cubicBezTo>
                    <a:pt x="1" y="880"/>
                    <a:pt x="24" y="952"/>
                    <a:pt x="48" y="952"/>
                  </a:cubicBezTo>
                  <a:cubicBezTo>
                    <a:pt x="84" y="952"/>
                    <a:pt x="72" y="678"/>
                    <a:pt x="251" y="404"/>
                  </a:cubicBezTo>
                  <a:cubicBezTo>
                    <a:pt x="429" y="130"/>
                    <a:pt x="691" y="35"/>
                    <a:pt x="691" y="11"/>
                  </a:cubicBezTo>
                  <a:cubicBezTo>
                    <a:pt x="686" y="6"/>
                    <a:pt x="669"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flipH="1">
              <a:off x="2906851" y="4817026"/>
              <a:ext cx="13765" cy="28358"/>
            </a:xfrm>
            <a:custGeom>
              <a:rect b="b" l="l" r="r" t="t"/>
              <a:pathLst>
                <a:path extrusionOk="0" h="1302" w="632">
                  <a:moveTo>
                    <a:pt x="625" y="0"/>
                  </a:moveTo>
                  <a:cubicBezTo>
                    <a:pt x="604" y="0"/>
                    <a:pt x="529" y="28"/>
                    <a:pt x="429" y="98"/>
                  </a:cubicBezTo>
                  <a:cubicBezTo>
                    <a:pt x="143" y="349"/>
                    <a:pt x="0" y="730"/>
                    <a:pt x="60" y="1099"/>
                  </a:cubicBezTo>
                  <a:cubicBezTo>
                    <a:pt x="95" y="1241"/>
                    <a:pt x="143" y="1301"/>
                    <a:pt x="155" y="1301"/>
                  </a:cubicBezTo>
                  <a:cubicBezTo>
                    <a:pt x="107" y="825"/>
                    <a:pt x="286" y="349"/>
                    <a:pt x="631" y="3"/>
                  </a:cubicBezTo>
                  <a:cubicBezTo>
                    <a:pt x="631" y="1"/>
                    <a:pt x="629" y="0"/>
                    <a:pt x="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flipH="1">
              <a:off x="2986718" y="4850698"/>
              <a:ext cx="62792" cy="3920"/>
            </a:xfrm>
            <a:custGeom>
              <a:rect b="b" l="l" r="r" t="t"/>
              <a:pathLst>
                <a:path extrusionOk="0" h="180" w="2883">
                  <a:moveTo>
                    <a:pt x="1902" y="0"/>
                  </a:moveTo>
                  <a:cubicBezTo>
                    <a:pt x="1748" y="0"/>
                    <a:pt x="1594" y="6"/>
                    <a:pt x="1441" y="17"/>
                  </a:cubicBezTo>
                  <a:cubicBezTo>
                    <a:pt x="1380" y="15"/>
                    <a:pt x="1320" y="15"/>
                    <a:pt x="1259" y="15"/>
                  </a:cubicBezTo>
                  <a:cubicBezTo>
                    <a:pt x="834" y="15"/>
                    <a:pt x="418" y="51"/>
                    <a:pt x="1" y="124"/>
                  </a:cubicBezTo>
                  <a:cubicBezTo>
                    <a:pt x="298" y="161"/>
                    <a:pt x="601" y="180"/>
                    <a:pt x="902" y="180"/>
                  </a:cubicBezTo>
                  <a:cubicBezTo>
                    <a:pt x="1083" y="180"/>
                    <a:pt x="1263" y="173"/>
                    <a:pt x="1441" y="160"/>
                  </a:cubicBezTo>
                  <a:cubicBezTo>
                    <a:pt x="1503" y="161"/>
                    <a:pt x="1565" y="162"/>
                    <a:pt x="1627" y="162"/>
                  </a:cubicBezTo>
                  <a:cubicBezTo>
                    <a:pt x="2051" y="162"/>
                    <a:pt x="2466" y="127"/>
                    <a:pt x="2882" y="65"/>
                  </a:cubicBezTo>
                  <a:cubicBezTo>
                    <a:pt x="2559" y="24"/>
                    <a:pt x="2229" y="0"/>
                    <a:pt x="19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flipH="1">
              <a:off x="2948603" y="4804699"/>
              <a:ext cx="36852" cy="10324"/>
            </a:xfrm>
            <a:custGeom>
              <a:rect b="b" l="l" r="r" t="t"/>
              <a:pathLst>
                <a:path extrusionOk="0" h="474" w="1692">
                  <a:moveTo>
                    <a:pt x="953" y="1"/>
                  </a:moveTo>
                  <a:cubicBezTo>
                    <a:pt x="867" y="1"/>
                    <a:pt x="780" y="4"/>
                    <a:pt x="691" y="10"/>
                  </a:cubicBezTo>
                  <a:cubicBezTo>
                    <a:pt x="596" y="22"/>
                    <a:pt x="489" y="33"/>
                    <a:pt x="382" y="57"/>
                  </a:cubicBezTo>
                  <a:lnTo>
                    <a:pt x="227" y="81"/>
                  </a:lnTo>
                  <a:cubicBezTo>
                    <a:pt x="144" y="93"/>
                    <a:pt x="72" y="129"/>
                    <a:pt x="36" y="200"/>
                  </a:cubicBezTo>
                  <a:cubicBezTo>
                    <a:pt x="1" y="248"/>
                    <a:pt x="1" y="307"/>
                    <a:pt x="36" y="355"/>
                  </a:cubicBezTo>
                  <a:cubicBezTo>
                    <a:pt x="60" y="391"/>
                    <a:pt x="96" y="414"/>
                    <a:pt x="144" y="414"/>
                  </a:cubicBezTo>
                  <a:cubicBezTo>
                    <a:pt x="191" y="438"/>
                    <a:pt x="251" y="450"/>
                    <a:pt x="310" y="450"/>
                  </a:cubicBezTo>
                  <a:cubicBezTo>
                    <a:pt x="405" y="474"/>
                    <a:pt x="513" y="474"/>
                    <a:pt x="620" y="474"/>
                  </a:cubicBezTo>
                  <a:cubicBezTo>
                    <a:pt x="798" y="462"/>
                    <a:pt x="977" y="438"/>
                    <a:pt x="1144" y="391"/>
                  </a:cubicBezTo>
                  <a:cubicBezTo>
                    <a:pt x="1310" y="355"/>
                    <a:pt x="1453" y="272"/>
                    <a:pt x="1572" y="164"/>
                  </a:cubicBezTo>
                  <a:cubicBezTo>
                    <a:pt x="1571" y="162"/>
                    <a:pt x="1567" y="160"/>
                    <a:pt x="1561" y="160"/>
                  </a:cubicBezTo>
                  <a:cubicBezTo>
                    <a:pt x="1519" y="160"/>
                    <a:pt x="1362" y="231"/>
                    <a:pt x="1132" y="283"/>
                  </a:cubicBezTo>
                  <a:cubicBezTo>
                    <a:pt x="965" y="319"/>
                    <a:pt x="798" y="343"/>
                    <a:pt x="632" y="343"/>
                  </a:cubicBezTo>
                  <a:cubicBezTo>
                    <a:pt x="536" y="343"/>
                    <a:pt x="441" y="331"/>
                    <a:pt x="346" y="319"/>
                  </a:cubicBezTo>
                  <a:lnTo>
                    <a:pt x="191" y="283"/>
                  </a:lnTo>
                  <a:cubicBezTo>
                    <a:pt x="179" y="283"/>
                    <a:pt x="167" y="272"/>
                    <a:pt x="155" y="272"/>
                  </a:cubicBezTo>
                  <a:cubicBezTo>
                    <a:pt x="167" y="236"/>
                    <a:pt x="310" y="212"/>
                    <a:pt x="405" y="188"/>
                  </a:cubicBezTo>
                  <a:cubicBezTo>
                    <a:pt x="513" y="176"/>
                    <a:pt x="608" y="153"/>
                    <a:pt x="703" y="153"/>
                  </a:cubicBezTo>
                  <a:cubicBezTo>
                    <a:pt x="825" y="135"/>
                    <a:pt x="947" y="124"/>
                    <a:pt x="1074" y="124"/>
                  </a:cubicBezTo>
                  <a:cubicBezTo>
                    <a:pt x="1120" y="124"/>
                    <a:pt x="1167" y="126"/>
                    <a:pt x="1215" y="129"/>
                  </a:cubicBezTo>
                  <a:cubicBezTo>
                    <a:pt x="1292" y="135"/>
                    <a:pt x="1370" y="138"/>
                    <a:pt x="1449" y="138"/>
                  </a:cubicBezTo>
                  <a:cubicBezTo>
                    <a:pt x="1528" y="138"/>
                    <a:pt x="1608" y="135"/>
                    <a:pt x="1691" y="129"/>
                  </a:cubicBezTo>
                  <a:cubicBezTo>
                    <a:pt x="1537" y="57"/>
                    <a:pt x="1382" y="22"/>
                    <a:pt x="1215" y="10"/>
                  </a:cubicBezTo>
                  <a:cubicBezTo>
                    <a:pt x="1126" y="4"/>
                    <a:pt x="103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flipH="1">
              <a:off x="2948341" y="4776755"/>
              <a:ext cx="11435" cy="31015"/>
            </a:xfrm>
            <a:custGeom>
              <a:rect b="b" l="l" r="r" t="t"/>
              <a:pathLst>
                <a:path extrusionOk="0" h="1424" w="525">
                  <a:moveTo>
                    <a:pt x="163" y="1"/>
                  </a:moveTo>
                  <a:cubicBezTo>
                    <a:pt x="137" y="1"/>
                    <a:pt x="113" y="7"/>
                    <a:pt x="96" y="19"/>
                  </a:cubicBezTo>
                  <a:cubicBezTo>
                    <a:pt x="36" y="54"/>
                    <a:pt x="0" y="126"/>
                    <a:pt x="0" y="209"/>
                  </a:cubicBezTo>
                  <a:lnTo>
                    <a:pt x="0" y="352"/>
                  </a:lnTo>
                  <a:cubicBezTo>
                    <a:pt x="12" y="435"/>
                    <a:pt x="12" y="531"/>
                    <a:pt x="24" y="614"/>
                  </a:cubicBezTo>
                  <a:cubicBezTo>
                    <a:pt x="48" y="769"/>
                    <a:pt x="96" y="912"/>
                    <a:pt x="143" y="1055"/>
                  </a:cubicBezTo>
                  <a:cubicBezTo>
                    <a:pt x="238" y="1305"/>
                    <a:pt x="334" y="1424"/>
                    <a:pt x="346" y="1424"/>
                  </a:cubicBezTo>
                  <a:cubicBezTo>
                    <a:pt x="310" y="1305"/>
                    <a:pt x="274" y="1174"/>
                    <a:pt x="215" y="1055"/>
                  </a:cubicBezTo>
                  <a:cubicBezTo>
                    <a:pt x="179" y="912"/>
                    <a:pt x="155" y="769"/>
                    <a:pt x="143" y="626"/>
                  </a:cubicBezTo>
                  <a:lnTo>
                    <a:pt x="143" y="352"/>
                  </a:lnTo>
                  <a:cubicBezTo>
                    <a:pt x="143" y="281"/>
                    <a:pt x="143" y="209"/>
                    <a:pt x="155" y="138"/>
                  </a:cubicBezTo>
                  <a:cubicBezTo>
                    <a:pt x="167" y="150"/>
                    <a:pt x="179" y="162"/>
                    <a:pt x="191" y="173"/>
                  </a:cubicBezTo>
                  <a:cubicBezTo>
                    <a:pt x="203" y="209"/>
                    <a:pt x="227" y="245"/>
                    <a:pt x="238" y="281"/>
                  </a:cubicBezTo>
                  <a:cubicBezTo>
                    <a:pt x="274" y="364"/>
                    <a:pt x="298" y="447"/>
                    <a:pt x="322" y="531"/>
                  </a:cubicBezTo>
                  <a:cubicBezTo>
                    <a:pt x="358" y="674"/>
                    <a:pt x="393" y="816"/>
                    <a:pt x="405" y="971"/>
                  </a:cubicBezTo>
                  <a:cubicBezTo>
                    <a:pt x="405" y="1102"/>
                    <a:pt x="417" y="1245"/>
                    <a:pt x="441" y="1388"/>
                  </a:cubicBezTo>
                  <a:cubicBezTo>
                    <a:pt x="500" y="1245"/>
                    <a:pt x="524" y="1102"/>
                    <a:pt x="500" y="959"/>
                  </a:cubicBezTo>
                  <a:cubicBezTo>
                    <a:pt x="500" y="804"/>
                    <a:pt x="477" y="650"/>
                    <a:pt x="453" y="495"/>
                  </a:cubicBezTo>
                  <a:cubicBezTo>
                    <a:pt x="429" y="412"/>
                    <a:pt x="405" y="328"/>
                    <a:pt x="369" y="233"/>
                  </a:cubicBezTo>
                  <a:cubicBezTo>
                    <a:pt x="346" y="185"/>
                    <a:pt x="334" y="138"/>
                    <a:pt x="310" y="90"/>
                  </a:cubicBezTo>
                  <a:cubicBezTo>
                    <a:pt x="286" y="54"/>
                    <a:pt x="262" y="31"/>
                    <a:pt x="238" y="19"/>
                  </a:cubicBezTo>
                  <a:cubicBezTo>
                    <a:pt x="215" y="7"/>
                    <a:pt x="188"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flipH="1">
              <a:off x="2830621" y="4865900"/>
              <a:ext cx="243784" cy="10454"/>
            </a:xfrm>
            <a:custGeom>
              <a:rect b="b" l="l" r="r" t="t"/>
              <a:pathLst>
                <a:path extrusionOk="0" h="480" w="11193">
                  <a:moveTo>
                    <a:pt x="10972" y="1"/>
                  </a:moveTo>
                  <a:cubicBezTo>
                    <a:pt x="10898" y="1"/>
                    <a:pt x="10824" y="4"/>
                    <a:pt x="10752" y="10"/>
                  </a:cubicBezTo>
                  <a:lnTo>
                    <a:pt x="9550" y="10"/>
                  </a:lnTo>
                  <a:cubicBezTo>
                    <a:pt x="8538" y="21"/>
                    <a:pt x="7133" y="57"/>
                    <a:pt x="5585" y="117"/>
                  </a:cubicBezTo>
                  <a:cubicBezTo>
                    <a:pt x="4049" y="176"/>
                    <a:pt x="2644" y="260"/>
                    <a:pt x="1632" y="319"/>
                  </a:cubicBezTo>
                  <a:cubicBezTo>
                    <a:pt x="1132" y="355"/>
                    <a:pt x="703" y="391"/>
                    <a:pt x="441" y="414"/>
                  </a:cubicBezTo>
                  <a:cubicBezTo>
                    <a:pt x="287" y="426"/>
                    <a:pt x="144" y="438"/>
                    <a:pt x="1" y="462"/>
                  </a:cubicBezTo>
                  <a:cubicBezTo>
                    <a:pt x="72" y="474"/>
                    <a:pt x="144" y="480"/>
                    <a:pt x="217" y="480"/>
                  </a:cubicBezTo>
                  <a:cubicBezTo>
                    <a:pt x="290" y="480"/>
                    <a:pt x="364" y="474"/>
                    <a:pt x="441" y="462"/>
                  </a:cubicBezTo>
                  <a:lnTo>
                    <a:pt x="1644" y="426"/>
                  </a:lnTo>
                  <a:lnTo>
                    <a:pt x="5597" y="260"/>
                  </a:lnTo>
                  <a:lnTo>
                    <a:pt x="9550" y="105"/>
                  </a:lnTo>
                  <a:lnTo>
                    <a:pt x="10752" y="45"/>
                  </a:lnTo>
                  <a:cubicBezTo>
                    <a:pt x="10895" y="45"/>
                    <a:pt x="11050" y="33"/>
                    <a:pt x="11193" y="10"/>
                  </a:cubicBezTo>
                  <a:cubicBezTo>
                    <a:pt x="11121" y="4"/>
                    <a:pt x="11047" y="1"/>
                    <a:pt x="109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flipH="1">
              <a:off x="3097970" y="4428362"/>
              <a:ext cx="8843" cy="46195"/>
            </a:xfrm>
            <a:custGeom>
              <a:rect b="b" l="l" r="r" t="t"/>
              <a:pathLst>
                <a:path extrusionOk="0" h="2121" w="406">
                  <a:moveTo>
                    <a:pt x="1" y="1"/>
                  </a:moveTo>
                  <a:cubicBezTo>
                    <a:pt x="1" y="370"/>
                    <a:pt x="48" y="727"/>
                    <a:pt x="131" y="1072"/>
                  </a:cubicBezTo>
                  <a:cubicBezTo>
                    <a:pt x="179" y="1430"/>
                    <a:pt x="274" y="1775"/>
                    <a:pt x="405" y="2120"/>
                  </a:cubicBezTo>
                  <a:cubicBezTo>
                    <a:pt x="405" y="1751"/>
                    <a:pt x="370" y="1394"/>
                    <a:pt x="274" y="1049"/>
                  </a:cubicBezTo>
                  <a:cubicBezTo>
                    <a:pt x="227" y="691"/>
                    <a:pt x="143" y="33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flipH="1">
              <a:off x="3057002" y="4419803"/>
              <a:ext cx="7797" cy="42558"/>
            </a:xfrm>
            <a:custGeom>
              <a:rect b="b" l="l" r="r" t="t"/>
              <a:pathLst>
                <a:path extrusionOk="0" h="1954" w="358">
                  <a:moveTo>
                    <a:pt x="12" y="1"/>
                  </a:moveTo>
                  <a:lnTo>
                    <a:pt x="12" y="1"/>
                  </a:lnTo>
                  <a:cubicBezTo>
                    <a:pt x="0" y="334"/>
                    <a:pt x="24" y="668"/>
                    <a:pt x="107" y="989"/>
                  </a:cubicBezTo>
                  <a:cubicBezTo>
                    <a:pt x="143" y="1323"/>
                    <a:pt x="227" y="1644"/>
                    <a:pt x="346" y="1954"/>
                  </a:cubicBezTo>
                  <a:cubicBezTo>
                    <a:pt x="358" y="1620"/>
                    <a:pt x="322" y="1287"/>
                    <a:pt x="250" y="965"/>
                  </a:cubicBezTo>
                  <a:cubicBezTo>
                    <a:pt x="215" y="632"/>
                    <a:pt x="131" y="310"/>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flipH="1">
              <a:off x="3006690" y="4403468"/>
              <a:ext cx="9627" cy="50334"/>
            </a:xfrm>
            <a:custGeom>
              <a:rect b="b" l="l" r="r" t="t"/>
              <a:pathLst>
                <a:path extrusionOk="0" h="2311" w="442">
                  <a:moveTo>
                    <a:pt x="1" y="1"/>
                  </a:moveTo>
                  <a:cubicBezTo>
                    <a:pt x="48" y="394"/>
                    <a:pt x="108" y="775"/>
                    <a:pt x="191" y="1156"/>
                  </a:cubicBezTo>
                  <a:cubicBezTo>
                    <a:pt x="239" y="1549"/>
                    <a:pt x="298" y="1930"/>
                    <a:pt x="382" y="2311"/>
                  </a:cubicBezTo>
                  <a:cubicBezTo>
                    <a:pt x="441" y="1525"/>
                    <a:pt x="310" y="72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flipH="1">
              <a:off x="3261342" y="2819038"/>
              <a:ext cx="215513" cy="308731"/>
            </a:xfrm>
            <a:custGeom>
              <a:rect b="b" l="l" r="r" t="t"/>
              <a:pathLst>
                <a:path extrusionOk="0" h="14175" w="9895">
                  <a:moveTo>
                    <a:pt x="7346" y="1"/>
                  </a:moveTo>
                  <a:cubicBezTo>
                    <a:pt x="6203" y="1"/>
                    <a:pt x="5144" y="596"/>
                    <a:pt x="4239" y="1299"/>
                  </a:cubicBezTo>
                  <a:cubicBezTo>
                    <a:pt x="2513" y="2584"/>
                    <a:pt x="1239" y="4382"/>
                    <a:pt x="596" y="6430"/>
                  </a:cubicBezTo>
                  <a:cubicBezTo>
                    <a:pt x="0" y="8478"/>
                    <a:pt x="215" y="10788"/>
                    <a:pt x="1381" y="12574"/>
                  </a:cubicBezTo>
                  <a:cubicBezTo>
                    <a:pt x="1655" y="13050"/>
                    <a:pt x="2060" y="13455"/>
                    <a:pt x="2536" y="13717"/>
                  </a:cubicBezTo>
                  <a:cubicBezTo>
                    <a:pt x="2769" y="13844"/>
                    <a:pt x="3021" y="13907"/>
                    <a:pt x="3273" y="13907"/>
                  </a:cubicBezTo>
                  <a:cubicBezTo>
                    <a:pt x="3564" y="13907"/>
                    <a:pt x="3853" y="13823"/>
                    <a:pt x="4108" y="13657"/>
                  </a:cubicBezTo>
                  <a:cubicBezTo>
                    <a:pt x="4394" y="13443"/>
                    <a:pt x="4560" y="13098"/>
                    <a:pt x="4537" y="12740"/>
                  </a:cubicBezTo>
                  <a:lnTo>
                    <a:pt x="4537" y="12740"/>
                  </a:lnTo>
                  <a:cubicBezTo>
                    <a:pt x="4703" y="13181"/>
                    <a:pt x="4965" y="13574"/>
                    <a:pt x="5322" y="13883"/>
                  </a:cubicBezTo>
                  <a:cubicBezTo>
                    <a:pt x="5565" y="14071"/>
                    <a:pt x="5884" y="14174"/>
                    <a:pt x="6189" y="14174"/>
                  </a:cubicBezTo>
                  <a:cubicBezTo>
                    <a:pt x="6542" y="14174"/>
                    <a:pt x="6876" y="14035"/>
                    <a:pt x="7049" y="13729"/>
                  </a:cubicBezTo>
                  <a:cubicBezTo>
                    <a:pt x="7382" y="13169"/>
                    <a:pt x="6989" y="12455"/>
                    <a:pt x="6704" y="11859"/>
                  </a:cubicBezTo>
                  <a:cubicBezTo>
                    <a:pt x="5644" y="9514"/>
                    <a:pt x="6203" y="6740"/>
                    <a:pt x="8097" y="5001"/>
                  </a:cubicBezTo>
                  <a:lnTo>
                    <a:pt x="9894" y="1894"/>
                  </a:lnTo>
                  <a:cubicBezTo>
                    <a:pt x="9704" y="751"/>
                    <a:pt x="8501" y="1"/>
                    <a:pt x="73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flipH="1">
              <a:off x="3244332" y="2853211"/>
              <a:ext cx="68629" cy="97182"/>
            </a:xfrm>
            <a:custGeom>
              <a:rect b="b" l="l" r="r" t="t"/>
              <a:pathLst>
                <a:path extrusionOk="0" h="4462" w="3151">
                  <a:moveTo>
                    <a:pt x="2450" y="0"/>
                  </a:moveTo>
                  <a:cubicBezTo>
                    <a:pt x="2427" y="0"/>
                    <a:pt x="2404" y="1"/>
                    <a:pt x="2381" y="3"/>
                  </a:cubicBezTo>
                  <a:cubicBezTo>
                    <a:pt x="2131" y="27"/>
                    <a:pt x="1905" y="111"/>
                    <a:pt x="1691" y="242"/>
                  </a:cubicBezTo>
                  <a:cubicBezTo>
                    <a:pt x="631" y="884"/>
                    <a:pt x="0" y="2051"/>
                    <a:pt x="36" y="3290"/>
                  </a:cubicBezTo>
                  <a:cubicBezTo>
                    <a:pt x="60" y="3730"/>
                    <a:pt x="214" y="4230"/>
                    <a:pt x="619" y="4409"/>
                  </a:cubicBezTo>
                  <a:cubicBezTo>
                    <a:pt x="725" y="4444"/>
                    <a:pt x="834" y="4461"/>
                    <a:pt x="942" y="4461"/>
                  </a:cubicBezTo>
                  <a:cubicBezTo>
                    <a:pt x="1232" y="4461"/>
                    <a:pt x="1512" y="4337"/>
                    <a:pt x="1703" y="4111"/>
                  </a:cubicBezTo>
                  <a:cubicBezTo>
                    <a:pt x="1965" y="3813"/>
                    <a:pt x="2155" y="3456"/>
                    <a:pt x="2262" y="3063"/>
                  </a:cubicBezTo>
                  <a:cubicBezTo>
                    <a:pt x="2536" y="2301"/>
                    <a:pt x="2822" y="1539"/>
                    <a:pt x="3108" y="765"/>
                  </a:cubicBezTo>
                  <a:lnTo>
                    <a:pt x="3108" y="765"/>
                  </a:lnTo>
                  <a:cubicBezTo>
                    <a:pt x="3096" y="778"/>
                    <a:pt x="3089" y="784"/>
                    <a:pt x="3084" y="784"/>
                  </a:cubicBezTo>
                  <a:cubicBezTo>
                    <a:pt x="3044" y="784"/>
                    <a:pt x="3150" y="456"/>
                    <a:pt x="3024" y="277"/>
                  </a:cubicBezTo>
                  <a:cubicBezTo>
                    <a:pt x="2884" y="104"/>
                    <a:pt x="2675"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flipH="1">
              <a:off x="2918002" y="2820432"/>
              <a:ext cx="381477" cy="406807"/>
            </a:xfrm>
            <a:custGeom>
              <a:rect b="b" l="l" r="r" t="t"/>
              <a:pathLst>
                <a:path extrusionOk="0" h="18678" w="17515">
                  <a:moveTo>
                    <a:pt x="6516" y="0"/>
                  </a:moveTo>
                  <a:cubicBezTo>
                    <a:pt x="3600" y="0"/>
                    <a:pt x="1062" y="2041"/>
                    <a:pt x="453" y="4925"/>
                  </a:cubicBezTo>
                  <a:cubicBezTo>
                    <a:pt x="48" y="6723"/>
                    <a:pt x="0" y="8605"/>
                    <a:pt x="310" y="10426"/>
                  </a:cubicBezTo>
                  <a:cubicBezTo>
                    <a:pt x="929" y="14581"/>
                    <a:pt x="4525" y="18118"/>
                    <a:pt x="8680" y="18677"/>
                  </a:cubicBezTo>
                  <a:lnTo>
                    <a:pt x="12252" y="18272"/>
                  </a:lnTo>
                  <a:cubicBezTo>
                    <a:pt x="13871" y="17796"/>
                    <a:pt x="15121" y="16475"/>
                    <a:pt x="15871" y="14962"/>
                  </a:cubicBezTo>
                  <a:cubicBezTo>
                    <a:pt x="16633" y="13462"/>
                    <a:pt x="16931" y="11772"/>
                    <a:pt x="17133" y="10105"/>
                  </a:cubicBezTo>
                  <a:cubicBezTo>
                    <a:pt x="17419" y="7866"/>
                    <a:pt x="17514" y="5426"/>
                    <a:pt x="16288" y="3532"/>
                  </a:cubicBezTo>
                  <a:cubicBezTo>
                    <a:pt x="15324" y="2056"/>
                    <a:pt x="13680" y="1127"/>
                    <a:pt x="11966" y="699"/>
                  </a:cubicBezTo>
                  <a:cubicBezTo>
                    <a:pt x="10287" y="246"/>
                    <a:pt x="8573" y="20"/>
                    <a:pt x="6834" y="8"/>
                  </a:cubicBezTo>
                  <a:cubicBezTo>
                    <a:pt x="6728" y="3"/>
                    <a:pt x="6622" y="0"/>
                    <a:pt x="65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flipH="1">
              <a:off x="2948603" y="2879717"/>
              <a:ext cx="337917" cy="531759"/>
            </a:xfrm>
            <a:custGeom>
              <a:rect b="b" l="l" r="r" t="t"/>
              <a:pathLst>
                <a:path extrusionOk="0" h="24415" w="15515">
                  <a:moveTo>
                    <a:pt x="10621" y="1"/>
                  </a:moveTo>
                  <a:lnTo>
                    <a:pt x="2251" y="334"/>
                  </a:lnTo>
                  <a:lnTo>
                    <a:pt x="2084" y="1692"/>
                  </a:lnTo>
                  <a:lnTo>
                    <a:pt x="108" y="18527"/>
                  </a:lnTo>
                  <a:cubicBezTo>
                    <a:pt x="108" y="18527"/>
                    <a:pt x="0" y="24040"/>
                    <a:pt x="4608" y="24397"/>
                  </a:cubicBezTo>
                  <a:cubicBezTo>
                    <a:pt x="4761" y="24409"/>
                    <a:pt x="4908" y="24415"/>
                    <a:pt x="5051" y="24415"/>
                  </a:cubicBezTo>
                  <a:cubicBezTo>
                    <a:pt x="8782" y="24415"/>
                    <a:pt x="9168" y="20372"/>
                    <a:pt x="9168" y="20372"/>
                  </a:cubicBezTo>
                  <a:lnTo>
                    <a:pt x="9502" y="17182"/>
                  </a:lnTo>
                  <a:cubicBezTo>
                    <a:pt x="9502" y="17182"/>
                    <a:pt x="9580" y="17190"/>
                    <a:pt x="9718" y="17190"/>
                  </a:cubicBezTo>
                  <a:cubicBezTo>
                    <a:pt x="10482" y="17190"/>
                    <a:pt x="13066" y="16925"/>
                    <a:pt x="14145" y="13455"/>
                  </a:cubicBezTo>
                  <a:cubicBezTo>
                    <a:pt x="14788" y="11419"/>
                    <a:pt x="15074" y="8383"/>
                    <a:pt x="15300" y="5561"/>
                  </a:cubicBezTo>
                  <a:cubicBezTo>
                    <a:pt x="15514" y="3013"/>
                    <a:pt x="13169" y="96"/>
                    <a:pt x="10621"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flipH="1">
              <a:off x="2996323" y="3071316"/>
              <a:ext cx="24655" cy="22717"/>
            </a:xfrm>
            <a:custGeom>
              <a:rect b="b" l="l" r="r" t="t"/>
              <a:pathLst>
                <a:path extrusionOk="0" h="1043" w="1132">
                  <a:moveTo>
                    <a:pt x="574" y="1"/>
                  </a:moveTo>
                  <a:cubicBezTo>
                    <a:pt x="305" y="1"/>
                    <a:pt x="58" y="197"/>
                    <a:pt x="24" y="479"/>
                  </a:cubicBezTo>
                  <a:cubicBezTo>
                    <a:pt x="24" y="479"/>
                    <a:pt x="24" y="491"/>
                    <a:pt x="24" y="491"/>
                  </a:cubicBezTo>
                  <a:cubicBezTo>
                    <a:pt x="0" y="776"/>
                    <a:pt x="227" y="1026"/>
                    <a:pt x="512" y="1038"/>
                  </a:cubicBezTo>
                  <a:cubicBezTo>
                    <a:pt x="534" y="1041"/>
                    <a:pt x="556" y="1042"/>
                    <a:pt x="578" y="1042"/>
                  </a:cubicBezTo>
                  <a:cubicBezTo>
                    <a:pt x="839" y="1042"/>
                    <a:pt x="1075" y="849"/>
                    <a:pt x="1108" y="574"/>
                  </a:cubicBezTo>
                  <a:cubicBezTo>
                    <a:pt x="1132" y="276"/>
                    <a:pt x="917" y="26"/>
                    <a:pt x="620" y="3"/>
                  </a:cubicBezTo>
                  <a:cubicBezTo>
                    <a:pt x="604" y="1"/>
                    <a:pt x="589" y="1"/>
                    <a:pt x="5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flipH="1">
              <a:off x="2975566" y="3030652"/>
              <a:ext cx="47480" cy="16487"/>
            </a:xfrm>
            <a:custGeom>
              <a:rect b="b" l="l" r="r" t="t"/>
              <a:pathLst>
                <a:path extrusionOk="0" h="757" w="2180">
                  <a:moveTo>
                    <a:pt x="992" y="1"/>
                  </a:moveTo>
                  <a:cubicBezTo>
                    <a:pt x="750" y="1"/>
                    <a:pt x="513" y="52"/>
                    <a:pt x="298" y="155"/>
                  </a:cubicBezTo>
                  <a:cubicBezTo>
                    <a:pt x="84" y="274"/>
                    <a:pt x="0" y="393"/>
                    <a:pt x="24" y="429"/>
                  </a:cubicBezTo>
                  <a:cubicBezTo>
                    <a:pt x="31" y="439"/>
                    <a:pt x="46" y="443"/>
                    <a:pt x="68" y="443"/>
                  </a:cubicBezTo>
                  <a:cubicBezTo>
                    <a:pt x="181" y="443"/>
                    <a:pt x="481" y="339"/>
                    <a:pt x="854" y="339"/>
                  </a:cubicBezTo>
                  <a:cubicBezTo>
                    <a:pt x="939" y="339"/>
                    <a:pt x="1028" y="344"/>
                    <a:pt x="1119" y="357"/>
                  </a:cubicBezTo>
                  <a:cubicBezTo>
                    <a:pt x="1660" y="435"/>
                    <a:pt x="2006" y="757"/>
                    <a:pt x="2120" y="757"/>
                  </a:cubicBezTo>
                  <a:cubicBezTo>
                    <a:pt x="2130" y="757"/>
                    <a:pt x="2137" y="755"/>
                    <a:pt x="2143" y="750"/>
                  </a:cubicBezTo>
                  <a:cubicBezTo>
                    <a:pt x="2179" y="727"/>
                    <a:pt x="2131" y="596"/>
                    <a:pt x="1977" y="417"/>
                  </a:cubicBezTo>
                  <a:cubicBezTo>
                    <a:pt x="1762" y="203"/>
                    <a:pt x="1489" y="60"/>
                    <a:pt x="1191" y="12"/>
                  </a:cubicBezTo>
                  <a:cubicBezTo>
                    <a:pt x="1125" y="5"/>
                    <a:pt x="1058" y="1"/>
                    <a:pt x="9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flipH="1">
              <a:off x="3101085" y="3056745"/>
              <a:ext cx="24655" cy="22760"/>
            </a:xfrm>
            <a:custGeom>
              <a:rect b="b" l="l" r="r" t="t"/>
              <a:pathLst>
                <a:path extrusionOk="0" h="1045" w="1132">
                  <a:moveTo>
                    <a:pt x="557" y="1"/>
                  </a:moveTo>
                  <a:cubicBezTo>
                    <a:pt x="295" y="1"/>
                    <a:pt x="57" y="204"/>
                    <a:pt x="24" y="469"/>
                  </a:cubicBezTo>
                  <a:cubicBezTo>
                    <a:pt x="24" y="481"/>
                    <a:pt x="24" y="481"/>
                    <a:pt x="24" y="493"/>
                  </a:cubicBezTo>
                  <a:cubicBezTo>
                    <a:pt x="0" y="779"/>
                    <a:pt x="227" y="1017"/>
                    <a:pt x="512" y="1041"/>
                  </a:cubicBezTo>
                  <a:cubicBezTo>
                    <a:pt x="533" y="1043"/>
                    <a:pt x="554" y="1045"/>
                    <a:pt x="575" y="1045"/>
                  </a:cubicBezTo>
                  <a:cubicBezTo>
                    <a:pt x="837" y="1045"/>
                    <a:pt x="1075" y="841"/>
                    <a:pt x="1108" y="576"/>
                  </a:cubicBezTo>
                  <a:lnTo>
                    <a:pt x="1108" y="564"/>
                  </a:lnTo>
                  <a:cubicBezTo>
                    <a:pt x="1131" y="279"/>
                    <a:pt x="917" y="29"/>
                    <a:pt x="619" y="5"/>
                  </a:cubicBezTo>
                  <a:cubicBezTo>
                    <a:pt x="599" y="2"/>
                    <a:pt x="578" y="1"/>
                    <a:pt x="5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flipH="1">
              <a:off x="3092002" y="3015472"/>
              <a:ext cx="48003" cy="16422"/>
            </a:xfrm>
            <a:custGeom>
              <a:rect b="b" l="l" r="r" t="t"/>
              <a:pathLst>
                <a:path extrusionOk="0" h="754" w="2204">
                  <a:moveTo>
                    <a:pt x="983" y="1"/>
                  </a:moveTo>
                  <a:cubicBezTo>
                    <a:pt x="753" y="1"/>
                    <a:pt x="527" y="54"/>
                    <a:pt x="322" y="161"/>
                  </a:cubicBezTo>
                  <a:cubicBezTo>
                    <a:pt x="108" y="281"/>
                    <a:pt x="1" y="352"/>
                    <a:pt x="48" y="423"/>
                  </a:cubicBezTo>
                  <a:cubicBezTo>
                    <a:pt x="58" y="437"/>
                    <a:pt x="78" y="442"/>
                    <a:pt x="107" y="442"/>
                  </a:cubicBezTo>
                  <a:cubicBezTo>
                    <a:pt x="230" y="442"/>
                    <a:pt x="520" y="345"/>
                    <a:pt x="885" y="345"/>
                  </a:cubicBezTo>
                  <a:cubicBezTo>
                    <a:pt x="971" y="345"/>
                    <a:pt x="1062" y="351"/>
                    <a:pt x="1155" y="364"/>
                  </a:cubicBezTo>
                  <a:cubicBezTo>
                    <a:pt x="1677" y="440"/>
                    <a:pt x="2030" y="754"/>
                    <a:pt x="2142" y="754"/>
                  </a:cubicBezTo>
                  <a:cubicBezTo>
                    <a:pt x="2153" y="754"/>
                    <a:pt x="2161" y="751"/>
                    <a:pt x="2167" y="745"/>
                  </a:cubicBezTo>
                  <a:cubicBezTo>
                    <a:pt x="2203" y="721"/>
                    <a:pt x="2167" y="578"/>
                    <a:pt x="2025" y="423"/>
                  </a:cubicBezTo>
                  <a:cubicBezTo>
                    <a:pt x="1798" y="209"/>
                    <a:pt x="1513" y="66"/>
                    <a:pt x="1215" y="19"/>
                  </a:cubicBezTo>
                  <a:cubicBezTo>
                    <a:pt x="1138" y="7"/>
                    <a:pt x="1060" y="1"/>
                    <a:pt x="9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flipH="1">
              <a:off x="3034699" y="3039212"/>
              <a:ext cx="33737" cy="92848"/>
            </a:xfrm>
            <a:custGeom>
              <a:rect b="b" l="l" r="r" t="t"/>
              <a:pathLst>
                <a:path extrusionOk="0" h="4263" w="1549">
                  <a:moveTo>
                    <a:pt x="370" y="0"/>
                  </a:moveTo>
                  <a:cubicBezTo>
                    <a:pt x="346" y="203"/>
                    <a:pt x="858" y="2262"/>
                    <a:pt x="965" y="2631"/>
                  </a:cubicBezTo>
                  <a:lnTo>
                    <a:pt x="1263" y="3655"/>
                  </a:lnTo>
                  <a:cubicBezTo>
                    <a:pt x="1298" y="3810"/>
                    <a:pt x="1334" y="3953"/>
                    <a:pt x="1298" y="4036"/>
                  </a:cubicBezTo>
                  <a:cubicBezTo>
                    <a:pt x="1263" y="4120"/>
                    <a:pt x="1120" y="4120"/>
                    <a:pt x="965" y="4120"/>
                  </a:cubicBezTo>
                  <a:cubicBezTo>
                    <a:pt x="804" y="4102"/>
                    <a:pt x="644" y="4093"/>
                    <a:pt x="483" y="4093"/>
                  </a:cubicBezTo>
                  <a:cubicBezTo>
                    <a:pt x="322" y="4093"/>
                    <a:pt x="161" y="4102"/>
                    <a:pt x="1" y="4120"/>
                  </a:cubicBezTo>
                  <a:cubicBezTo>
                    <a:pt x="310" y="4203"/>
                    <a:pt x="632" y="4239"/>
                    <a:pt x="953" y="4263"/>
                  </a:cubicBezTo>
                  <a:lnTo>
                    <a:pt x="1215" y="4263"/>
                  </a:lnTo>
                  <a:cubicBezTo>
                    <a:pt x="1322" y="4251"/>
                    <a:pt x="1417" y="4191"/>
                    <a:pt x="1477" y="4108"/>
                  </a:cubicBezTo>
                  <a:cubicBezTo>
                    <a:pt x="1548" y="3953"/>
                    <a:pt x="1548" y="3763"/>
                    <a:pt x="1477" y="3608"/>
                  </a:cubicBezTo>
                  <a:lnTo>
                    <a:pt x="1215" y="2596"/>
                  </a:lnTo>
                  <a:cubicBezTo>
                    <a:pt x="810" y="1155"/>
                    <a:pt x="441" y="0"/>
                    <a:pt x="3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flipH="1">
              <a:off x="3078521" y="3204130"/>
              <a:ext cx="117764" cy="73399"/>
            </a:xfrm>
            <a:custGeom>
              <a:rect b="b" l="l" r="r" t="t"/>
              <a:pathLst>
                <a:path extrusionOk="0" h="3370" w="5407">
                  <a:moveTo>
                    <a:pt x="1" y="1"/>
                  </a:moveTo>
                  <a:lnTo>
                    <a:pt x="1" y="1"/>
                  </a:lnTo>
                  <a:cubicBezTo>
                    <a:pt x="1" y="1"/>
                    <a:pt x="1001" y="3144"/>
                    <a:pt x="5263" y="3370"/>
                  </a:cubicBezTo>
                  <a:lnTo>
                    <a:pt x="5406" y="2334"/>
                  </a:lnTo>
                  <a:cubicBezTo>
                    <a:pt x="3430" y="2072"/>
                    <a:pt x="1561" y="1263"/>
                    <a:pt x="1"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flipH="1">
              <a:off x="3070745" y="3124502"/>
              <a:ext cx="39182" cy="40990"/>
            </a:xfrm>
            <a:custGeom>
              <a:rect b="b" l="l" r="r" t="t"/>
              <a:pathLst>
                <a:path extrusionOk="0" h="1882" w="1799">
                  <a:moveTo>
                    <a:pt x="162" y="1"/>
                  </a:moveTo>
                  <a:cubicBezTo>
                    <a:pt x="112" y="1"/>
                    <a:pt x="24" y="142"/>
                    <a:pt x="13" y="394"/>
                  </a:cubicBezTo>
                  <a:cubicBezTo>
                    <a:pt x="1" y="751"/>
                    <a:pt x="132" y="1109"/>
                    <a:pt x="382" y="1371"/>
                  </a:cubicBezTo>
                  <a:cubicBezTo>
                    <a:pt x="632" y="1644"/>
                    <a:pt x="965" y="1823"/>
                    <a:pt x="1334" y="1871"/>
                  </a:cubicBezTo>
                  <a:cubicBezTo>
                    <a:pt x="1395" y="1878"/>
                    <a:pt x="1450" y="1881"/>
                    <a:pt x="1500" y="1881"/>
                  </a:cubicBezTo>
                  <a:cubicBezTo>
                    <a:pt x="1683" y="1881"/>
                    <a:pt x="1787" y="1837"/>
                    <a:pt x="1787" y="1799"/>
                  </a:cubicBezTo>
                  <a:cubicBezTo>
                    <a:pt x="1798" y="1716"/>
                    <a:pt x="1120" y="1680"/>
                    <a:pt x="644" y="1156"/>
                  </a:cubicBezTo>
                  <a:cubicBezTo>
                    <a:pt x="167" y="632"/>
                    <a:pt x="263" y="1"/>
                    <a:pt x="167" y="1"/>
                  </a:cubicBezTo>
                  <a:cubicBezTo>
                    <a:pt x="165" y="1"/>
                    <a:pt x="164" y="1"/>
                    <a:pt x="1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flipH="1">
              <a:off x="3089672" y="2972108"/>
              <a:ext cx="52664" cy="18469"/>
            </a:xfrm>
            <a:custGeom>
              <a:rect b="b" l="l" r="r" t="t"/>
              <a:pathLst>
                <a:path extrusionOk="0" h="848" w="2418">
                  <a:moveTo>
                    <a:pt x="1129" y="0"/>
                  </a:moveTo>
                  <a:cubicBezTo>
                    <a:pt x="857" y="0"/>
                    <a:pt x="595" y="71"/>
                    <a:pt x="358" y="200"/>
                  </a:cubicBezTo>
                  <a:cubicBezTo>
                    <a:pt x="119" y="331"/>
                    <a:pt x="0" y="474"/>
                    <a:pt x="12" y="557"/>
                  </a:cubicBezTo>
                  <a:cubicBezTo>
                    <a:pt x="38" y="662"/>
                    <a:pt x="208" y="677"/>
                    <a:pt x="457" y="677"/>
                  </a:cubicBezTo>
                  <a:cubicBezTo>
                    <a:pt x="555" y="677"/>
                    <a:pt x="665" y="674"/>
                    <a:pt x="784" y="674"/>
                  </a:cubicBezTo>
                  <a:cubicBezTo>
                    <a:pt x="912" y="674"/>
                    <a:pt x="1049" y="677"/>
                    <a:pt x="1191" y="688"/>
                  </a:cubicBezTo>
                  <a:cubicBezTo>
                    <a:pt x="1628" y="731"/>
                    <a:pt x="1997" y="848"/>
                    <a:pt x="2205" y="848"/>
                  </a:cubicBezTo>
                  <a:cubicBezTo>
                    <a:pt x="2286" y="848"/>
                    <a:pt x="2343" y="830"/>
                    <a:pt x="2370" y="783"/>
                  </a:cubicBezTo>
                  <a:cubicBezTo>
                    <a:pt x="2417" y="700"/>
                    <a:pt x="2334" y="533"/>
                    <a:pt x="2143" y="367"/>
                  </a:cubicBezTo>
                  <a:cubicBezTo>
                    <a:pt x="1905" y="152"/>
                    <a:pt x="1608" y="33"/>
                    <a:pt x="1298" y="9"/>
                  </a:cubicBezTo>
                  <a:cubicBezTo>
                    <a:pt x="1242" y="3"/>
                    <a:pt x="1185" y="0"/>
                    <a:pt x="11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flipH="1">
              <a:off x="2968575" y="2986112"/>
              <a:ext cx="46958" cy="18731"/>
            </a:xfrm>
            <a:custGeom>
              <a:rect b="b" l="l" r="r" t="t"/>
              <a:pathLst>
                <a:path extrusionOk="0" h="860" w="2156">
                  <a:moveTo>
                    <a:pt x="993" y="0"/>
                  </a:moveTo>
                  <a:cubicBezTo>
                    <a:pt x="743" y="0"/>
                    <a:pt x="492" y="73"/>
                    <a:pt x="274" y="212"/>
                  </a:cubicBezTo>
                  <a:cubicBezTo>
                    <a:pt x="84" y="343"/>
                    <a:pt x="1" y="497"/>
                    <a:pt x="36" y="581"/>
                  </a:cubicBezTo>
                  <a:cubicBezTo>
                    <a:pt x="120" y="747"/>
                    <a:pt x="572" y="676"/>
                    <a:pt x="1072" y="712"/>
                  </a:cubicBezTo>
                  <a:cubicBezTo>
                    <a:pt x="1440" y="747"/>
                    <a:pt x="1763" y="859"/>
                    <a:pt x="1955" y="859"/>
                  </a:cubicBezTo>
                  <a:cubicBezTo>
                    <a:pt x="2024" y="859"/>
                    <a:pt x="2076" y="845"/>
                    <a:pt x="2108" y="807"/>
                  </a:cubicBezTo>
                  <a:cubicBezTo>
                    <a:pt x="2156" y="747"/>
                    <a:pt x="2120" y="569"/>
                    <a:pt x="1953" y="390"/>
                  </a:cubicBezTo>
                  <a:cubicBezTo>
                    <a:pt x="1739" y="176"/>
                    <a:pt x="1441" y="45"/>
                    <a:pt x="1144" y="9"/>
                  </a:cubicBezTo>
                  <a:cubicBezTo>
                    <a:pt x="1093" y="3"/>
                    <a:pt x="1043" y="0"/>
                    <a:pt x="9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flipH="1">
              <a:off x="3014727" y="2836026"/>
              <a:ext cx="300324" cy="329488"/>
            </a:xfrm>
            <a:custGeom>
              <a:rect b="b" l="l" r="r" t="t"/>
              <a:pathLst>
                <a:path extrusionOk="0" h="15128" w="13789">
                  <a:moveTo>
                    <a:pt x="6465" y="0"/>
                  </a:moveTo>
                  <a:cubicBezTo>
                    <a:pt x="6235" y="0"/>
                    <a:pt x="6016" y="14"/>
                    <a:pt x="5811" y="42"/>
                  </a:cubicBezTo>
                  <a:cubicBezTo>
                    <a:pt x="3085" y="411"/>
                    <a:pt x="763" y="3305"/>
                    <a:pt x="382" y="8246"/>
                  </a:cubicBezTo>
                  <a:cubicBezTo>
                    <a:pt x="1" y="13187"/>
                    <a:pt x="2072" y="15127"/>
                    <a:pt x="2072" y="15127"/>
                  </a:cubicBezTo>
                  <a:lnTo>
                    <a:pt x="4394" y="8615"/>
                  </a:lnTo>
                  <a:cubicBezTo>
                    <a:pt x="9621" y="8484"/>
                    <a:pt x="13788" y="2007"/>
                    <a:pt x="13788" y="2007"/>
                  </a:cubicBezTo>
                  <a:cubicBezTo>
                    <a:pt x="13788" y="2007"/>
                    <a:pt x="9297" y="0"/>
                    <a:pt x="64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flipH="1">
              <a:off x="3212860" y="3015689"/>
              <a:ext cx="84463" cy="94612"/>
            </a:xfrm>
            <a:custGeom>
              <a:rect b="b" l="l" r="r" t="t"/>
              <a:pathLst>
                <a:path extrusionOk="0" h="4344" w="3878">
                  <a:moveTo>
                    <a:pt x="2364" y="0"/>
                  </a:moveTo>
                  <a:cubicBezTo>
                    <a:pt x="1735" y="0"/>
                    <a:pt x="1070" y="331"/>
                    <a:pt x="711" y="1521"/>
                  </a:cubicBezTo>
                  <a:cubicBezTo>
                    <a:pt x="1" y="3909"/>
                    <a:pt x="2237" y="4344"/>
                    <a:pt x="2692" y="4344"/>
                  </a:cubicBezTo>
                  <a:cubicBezTo>
                    <a:pt x="2740" y="4344"/>
                    <a:pt x="2768" y="4339"/>
                    <a:pt x="2771" y="4331"/>
                  </a:cubicBezTo>
                  <a:cubicBezTo>
                    <a:pt x="2806" y="4259"/>
                    <a:pt x="3878" y="521"/>
                    <a:pt x="3878" y="521"/>
                  </a:cubicBezTo>
                  <a:cubicBezTo>
                    <a:pt x="3845" y="494"/>
                    <a:pt x="3132" y="0"/>
                    <a:pt x="2364"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flipH="1">
              <a:off x="3239562" y="3033941"/>
              <a:ext cx="30884" cy="52163"/>
            </a:xfrm>
            <a:custGeom>
              <a:rect b="b" l="l" r="r" t="t"/>
              <a:pathLst>
                <a:path extrusionOk="0" h="2395" w="1418">
                  <a:moveTo>
                    <a:pt x="1054" y="1"/>
                  </a:moveTo>
                  <a:cubicBezTo>
                    <a:pt x="841" y="1"/>
                    <a:pt x="642" y="105"/>
                    <a:pt x="513" y="278"/>
                  </a:cubicBezTo>
                  <a:cubicBezTo>
                    <a:pt x="334" y="468"/>
                    <a:pt x="203" y="707"/>
                    <a:pt x="144" y="957"/>
                  </a:cubicBezTo>
                  <a:cubicBezTo>
                    <a:pt x="1" y="1504"/>
                    <a:pt x="120" y="2088"/>
                    <a:pt x="465" y="2314"/>
                  </a:cubicBezTo>
                  <a:cubicBezTo>
                    <a:pt x="547" y="2366"/>
                    <a:pt x="642" y="2395"/>
                    <a:pt x="740" y="2395"/>
                  </a:cubicBezTo>
                  <a:cubicBezTo>
                    <a:pt x="799" y="2395"/>
                    <a:pt x="859" y="2384"/>
                    <a:pt x="917" y="2361"/>
                  </a:cubicBezTo>
                  <a:cubicBezTo>
                    <a:pt x="1013" y="2326"/>
                    <a:pt x="1037" y="2266"/>
                    <a:pt x="1037" y="2254"/>
                  </a:cubicBezTo>
                  <a:lnTo>
                    <a:pt x="1037" y="2254"/>
                  </a:lnTo>
                  <a:cubicBezTo>
                    <a:pt x="1036" y="2254"/>
                    <a:pt x="977" y="2278"/>
                    <a:pt x="894" y="2290"/>
                  </a:cubicBezTo>
                  <a:cubicBezTo>
                    <a:pt x="877" y="2292"/>
                    <a:pt x="861" y="2292"/>
                    <a:pt x="844" y="2292"/>
                  </a:cubicBezTo>
                  <a:cubicBezTo>
                    <a:pt x="733" y="2292"/>
                    <a:pt x="630" y="2257"/>
                    <a:pt x="536" y="2195"/>
                  </a:cubicBezTo>
                  <a:cubicBezTo>
                    <a:pt x="286" y="2004"/>
                    <a:pt x="191" y="1492"/>
                    <a:pt x="310" y="1004"/>
                  </a:cubicBezTo>
                  <a:cubicBezTo>
                    <a:pt x="382" y="778"/>
                    <a:pt x="489" y="564"/>
                    <a:pt x="644" y="385"/>
                  </a:cubicBezTo>
                  <a:cubicBezTo>
                    <a:pt x="739" y="230"/>
                    <a:pt x="906" y="135"/>
                    <a:pt x="1096" y="135"/>
                  </a:cubicBezTo>
                  <a:cubicBezTo>
                    <a:pt x="1215" y="135"/>
                    <a:pt x="1310" y="230"/>
                    <a:pt x="1334" y="337"/>
                  </a:cubicBezTo>
                  <a:cubicBezTo>
                    <a:pt x="1346" y="433"/>
                    <a:pt x="1310" y="480"/>
                    <a:pt x="1334" y="480"/>
                  </a:cubicBezTo>
                  <a:cubicBezTo>
                    <a:pt x="1336" y="482"/>
                    <a:pt x="1338" y="482"/>
                    <a:pt x="1340" y="482"/>
                  </a:cubicBezTo>
                  <a:cubicBezTo>
                    <a:pt x="1357" y="482"/>
                    <a:pt x="1395" y="442"/>
                    <a:pt x="1406" y="337"/>
                  </a:cubicBezTo>
                  <a:cubicBezTo>
                    <a:pt x="1418" y="266"/>
                    <a:pt x="1394" y="206"/>
                    <a:pt x="1358" y="147"/>
                  </a:cubicBezTo>
                  <a:cubicBezTo>
                    <a:pt x="1298" y="75"/>
                    <a:pt x="1215" y="16"/>
                    <a:pt x="1120" y="4"/>
                  </a:cubicBezTo>
                  <a:cubicBezTo>
                    <a:pt x="1098" y="2"/>
                    <a:pt x="1076" y="1"/>
                    <a:pt x="1054"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flipH="1">
              <a:off x="3020695" y="2892436"/>
              <a:ext cx="225641" cy="122425"/>
            </a:xfrm>
            <a:custGeom>
              <a:rect b="b" l="l" r="r" t="t"/>
              <a:pathLst>
                <a:path extrusionOk="0" h="5621" w="10360">
                  <a:moveTo>
                    <a:pt x="10359" y="0"/>
                  </a:moveTo>
                  <a:lnTo>
                    <a:pt x="10359" y="0"/>
                  </a:lnTo>
                  <a:cubicBezTo>
                    <a:pt x="10288" y="155"/>
                    <a:pt x="10228" y="322"/>
                    <a:pt x="10181" y="476"/>
                  </a:cubicBezTo>
                  <a:cubicBezTo>
                    <a:pt x="10026" y="917"/>
                    <a:pt x="9824" y="1334"/>
                    <a:pt x="9585" y="1727"/>
                  </a:cubicBezTo>
                  <a:cubicBezTo>
                    <a:pt x="8236" y="4085"/>
                    <a:pt x="5738" y="5499"/>
                    <a:pt x="3085" y="5499"/>
                  </a:cubicBezTo>
                  <a:cubicBezTo>
                    <a:pt x="2671" y="5499"/>
                    <a:pt x="2253" y="5465"/>
                    <a:pt x="1835" y="5394"/>
                  </a:cubicBezTo>
                  <a:cubicBezTo>
                    <a:pt x="1382" y="5310"/>
                    <a:pt x="930" y="5203"/>
                    <a:pt x="489" y="5048"/>
                  </a:cubicBezTo>
                  <a:cubicBezTo>
                    <a:pt x="180" y="4941"/>
                    <a:pt x="1" y="4882"/>
                    <a:pt x="1" y="4882"/>
                  </a:cubicBezTo>
                  <a:lnTo>
                    <a:pt x="1" y="4882"/>
                  </a:lnTo>
                  <a:cubicBezTo>
                    <a:pt x="1" y="4894"/>
                    <a:pt x="49" y="4929"/>
                    <a:pt x="120" y="4965"/>
                  </a:cubicBezTo>
                  <a:cubicBezTo>
                    <a:pt x="191" y="5001"/>
                    <a:pt x="311" y="5060"/>
                    <a:pt x="465" y="5120"/>
                  </a:cubicBezTo>
                  <a:cubicBezTo>
                    <a:pt x="906" y="5287"/>
                    <a:pt x="1358" y="5418"/>
                    <a:pt x="1811" y="5501"/>
                  </a:cubicBezTo>
                  <a:cubicBezTo>
                    <a:pt x="2262" y="5579"/>
                    <a:pt x="2713" y="5621"/>
                    <a:pt x="3164" y="5621"/>
                  </a:cubicBezTo>
                  <a:cubicBezTo>
                    <a:pt x="3404" y="5621"/>
                    <a:pt x="3643" y="5609"/>
                    <a:pt x="3882" y="5584"/>
                  </a:cubicBezTo>
                  <a:cubicBezTo>
                    <a:pt x="6335" y="5358"/>
                    <a:pt x="8502" y="3929"/>
                    <a:pt x="9669" y="1786"/>
                  </a:cubicBezTo>
                  <a:cubicBezTo>
                    <a:pt x="9907" y="1369"/>
                    <a:pt x="10086" y="941"/>
                    <a:pt x="10228" y="500"/>
                  </a:cubicBezTo>
                  <a:cubicBezTo>
                    <a:pt x="10288" y="346"/>
                    <a:pt x="10312" y="215"/>
                    <a:pt x="10336" y="131"/>
                  </a:cubicBezTo>
                  <a:cubicBezTo>
                    <a:pt x="10347" y="84"/>
                    <a:pt x="10359" y="48"/>
                    <a:pt x="103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flipH="1">
              <a:off x="2816355" y="2863643"/>
              <a:ext cx="174284" cy="180534"/>
            </a:xfrm>
            <a:custGeom>
              <a:rect b="b" l="l" r="r" t="t"/>
              <a:pathLst>
                <a:path extrusionOk="0" h="8289" w="8002">
                  <a:moveTo>
                    <a:pt x="12" y="1"/>
                  </a:moveTo>
                  <a:cubicBezTo>
                    <a:pt x="1" y="13"/>
                    <a:pt x="179" y="48"/>
                    <a:pt x="465" y="179"/>
                  </a:cubicBezTo>
                  <a:cubicBezTo>
                    <a:pt x="870" y="394"/>
                    <a:pt x="1203" y="691"/>
                    <a:pt x="1477" y="1048"/>
                  </a:cubicBezTo>
                  <a:cubicBezTo>
                    <a:pt x="1858" y="1596"/>
                    <a:pt x="2144" y="2203"/>
                    <a:pt x="2310" y="2846"/>
                  </a:cubicBezTo>
                  <a:cubicBezTo>
                    <a:pt x="2525" y="3573"/>
                    <a:pt x="2668" y="4394"/>
                    <a:pt x="2953" y="5227"/>
                  </a:cubicBezTo>
                  <a:cubicBezTo>
                    <a:pt x="3096" y="5644"/>
                    <a:pt x="3287" y="6025"/>
                    <a:pt x="3537" y="6382"/>
                  </a:cubicBezTo>
                  <a:cubicBezTo>
                    <a:pt x="3763" y="6716"/>
                    <a:pt x="4037" y="7013"/>
                    <a:pt x="4346" y="7263"/>
                  </a:cubicBezTo>
                  <a:cubicBezTo>
                    <a:pt x="4870" y="7704"/>
                    <a:pt x="5489" y="8002"/>
                    <a:pt x="6156" y="8168"/>
                  </a:cubicBezTo>
                  <a:cubicBezTo>
                    <a:pt x="6486" y="8249"/>
                    <a:pt x="6824" y="8289"/>
                    <a:pt x="7162" y="8289"/>
                  </a:cubicBezTo>
                  <a:cubicBezTo>
                    <a:pt x="7275" y="8289"/>
                    <a:pt x="7388" y="8284"/>
                    <a:pt x="7501" y="8275"/>
                  </a:cubicBezTo>
                  <a:cubicBezTo>
                    <a:pt x="7632" y="8264"/>
                    <a:pt x="7751" y="8252"/>
                    <a:pt x="7871" y="8228"/>
                  </a:cubicBezTo>
                  <a:cubicBezTo>
                    <a:pt x="7918" y="8216"/>
                    <a:pt x="7954" y="8204"/>
                    <a:pt x="8002" y="8192"/>
                  </a:cubicBezTo>
                  <a:cubicBezTo>
                    <a:pt x="8002" y="8187"/>
                    <a:pt x="7992" y="8184"/>
                    <a:pt x="7973" y="8184"/>
                  </a:cubicBezTo>
                  <a:cubicBezTo>
                    <a:pt x="7911" y="8184"/>
                    <a:pt x="7748" y="8210"/>
                    <a:pt x="7501" y="8228"/>
                  </a:cubicBezTo>
                  <a:cubicBezTo>
                    <a:pt x="7426" y="8232"/>
                    <a:pt x="7351" y="8234"/>
                    <a:pt x="7276" y="8234"/>
                  </a:cubicBezTo>
                  <a:cubicBezTo>
                    <a:pt x="6902" y="8234"/>
                    <a:pt x="6535" y="8184"/>
                    <a:pt x="6168" y="8085"/>
                  </a:cubicBezTo>
                  <a:cubicBezTo>
                    <a:pt x="5525" y="7918"/>
                    <a:pt x="4930" y="7609"/>
                    <a:pt x="4418" y="7180"/>
                  </a:cubicBezTo>
                  <a:cubicBezTo>
                    <a:pt x="4120" y="6930"/>
                    <a:pt x="3858" y="6632"/>
                    <a:pt x="3644" y="6311"/>
                  </a:cubicBezTo>
                  <a:cubicBezTo>
                    <a:pt x="3418" y="5954"/>
                    <a:pt x="3227" y="5585"/>
                    <a:pt x="3084" y="5180"/>
                  </a:cubicBezTo>
                  <a:cubicBezTo>
                    <a:pt x="2798" y="4370"/>
                    <a:pt x="2656" y="3537"/>
                    <a:pt x="2441" y="2811"/>
                  </a:cubicBezTo>
                  <a:cubicBezTo>
                    <a:pt x="2263" y="2156"/>
                    <a:pt x="1965" y="1537"/>
                    <a:pt x="1548" y="989"/>
                  </a:cubicBezTo>
                  <a:cubicBezTo>
                    <a:pt x="1274" y="620"/>
                    <a:pt x="905" y="334"/>
                    <a:pt x="489" y="132"/>
                  </a:cubicBezTo>
                  <a:cubicBezTo>
                    <a:pt x="370" y="84"/>
                    <a:pt x="251" y="48"/>
                    <a:pt x="131" y="24"/>
                  </a:cubicBezTo>
                  <a:cubicBezTo>
                    <a:pt x="96" y="13"/>
                    <a:pt x="48" y="1"/>
                    <a:pt x="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flipH="1">
              <a:off x="3268616" y="2783776"/>
              <a:ext cx="58871" cy="67714"/>
            </a:xfrm>
            <a:custGeom>
              <a:rect b="b" l="l" r="r" t="t"/>
              <a:pathLst>
                <a:path extrusionOk="0" h="3109" w="2703">
                  <a:moveTo>
                    <a:pt x="12" y="1"/>
                  </a:moveTo>
                  <a:lnTo>
                    <a:pt x="12" y="1"/>
                  </a:lnTo>
                  <a:cubicBezTo>
                    <a:pt x="0" y="24"/>
                    <a:pt x="238" y="96"/>
                    <a:pt x="584" y="286"/>
                  </a:cubicBezTo>
                  <a:cubicBezTo>
                    <a:pt x="1024" y="524"/>
                    <a:pt x="1417" y="846"/>
                    <a:pt x="1751" y="1227"/>
                  </a:cubicBezTo>
                  <a:cubicBezTo>
                    <a:pt x="2072" y="1596"/>
                    <a:pt x="2322" y="2036"/>
                    <a:pt x="2501" y="2513"/>
                  </a:cubicBezTo>
                  <a:cubicBezTo>
                    <a:pt x="2632" y="2870"/>
                    <a:pt x="2667" y="3108"/>
                    <a:pt x="2691" y="3108"/>
                  </a:cubicBezTo>
                  <a:cubicBezTo>
                    <a:pt x="2703" y="2894"/>
                    <a:pt x="2667" y="2679"/>
                    <a:pt x="2596" y="2477"/>
                  </a:cubicBezTo>
                  <a:cubicBezTo>
                    <a:pt x="2286" y="1477"/>
                    <a:pt x="1572" y="643"/>
                    <a:pt x="619" y="203"/>
                  </a:cubicBezTo>
                  <a:cubicBezTo>
                    <a:pt x="429" y="96"/>
                    <a:pt x="227" y="24"/>
                    <a:pt x="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flipH="1">
              <a:off x="3284429" y="2806580"/>
              <a:ext cx="206169" cy="133076"/>
            </a:xfrm>
            <a:custGeom>
              <a:rect b="b" l="l" r="r" t="t"/>
              <a:pathLst>
                <a:path extrusionOk="0" h="6110" w="9466">
                  <a:moveTo>
                    <a:pt x="5308" y="1"/>
                  </a:moveTo>
                  <a:cubicBezTo>
                    <a:pt x="3655" y="1"/>
                    <a:pt x="2093" y="793"/>
                    <a:pt x="1119" y="2144"/>
                  </a:cubicBezTo>
                  <a:cubicBezTo>
                    <a:pt x="679" y="2740"/>
                    <a:pt x="357" y="3406"/>
                    <a:pt x="179" y="4109"/>
                  </a:cubicBezTo>
                  <a:cubicBezTo>
                    <a:pt x="48" y="4585"/>
                    <a:pt x="0" y="5073"/>
                    <a:pt x="12" y="5573"/>
                  </a:cubicBezTo>
                  <a:cubicBezTo>
                    <a:pt x="12" y="5704"/>
                    <a:pt x="24" y="5835"/>
                    <a:pt x="48" y="5966"/>
                  </a:cubicBezTo>
                  <a:cubicBezTo>
                    <a:pt x="48" y="6014"/>
                    <a:pt x="60" y="6062"/>
                    <a:pt x="72" y="6109"/>
                  </a:cubicBezTo>
                  <a:cubicBezTo>
                    <a:pt x="36" y="5442"/>
                    <a:pt x="107" y="4788"/>
                    <a:pt x="274" y="4145"/>
                  </a:cubicBezTo>
                  <a:cubicBezTo>
                    <a:pt x="465" y="3454"/>
                    <a:pt x="786" y="2811"/>
                    <a:pt x="1227" y="2240"/>
                  </a:cubicBezTo>
                  <a:cubicBezTo>
                    <a:pt x="2187" y="919"/>
                    <a:pt x="3718" y="149"/>
                    <a:pt x="5342" y="149"/>
                  </a:cubicBezTo>
                  <a:cubicBezTo>
                    <a:pt x="5489" y="149"/>
                    <a:pt x="5638" y="155"/>
                    <a:pt x="5787" y="168"/>
                  </a:cubicBezTo>
                  <a:cubicBezTo>
                    <a:pt x="6501" y="216"/>
                    <a:pt x="7204" y="394"/>
                    <a:pt x="7846" y="704"/>
                  </a:cubicBezTo>
                  <a:cubicBezTo>
                    <a:pt x="8442" y="1001"/>
                    <a:pt x="8989" y="1394"/>
                    <a:pt x="9466" y="1859"/>
                  </a:cubicBezTo>
                  <a:cubicBezTo>
                    <a:pt x="9442" y="1811"/>
                    <a:pt x="9418" y="1775"/>
                    <a:pt x="9382" y="1740"/>
                  </a:cubicBezTo>
                  <a:cubicBezTo>
                    <a:pt x="9299" y="1644"/>
                    <a:pt x="9204" y="1549"/>
                    <a:pt x="9109" y="1454"/>
                  </a:cubicBezTo>
                  <a:cubicBezTo>
                    <a:pt x="8751" y="1120"/>
                    <a:pt x="8347" y="835"/>
                    <a:pt x="7906" y="620"/>
                  </a:cubicBezTo>
                  <a:cubicBezTo>
                    <a:pt x="7251" y="287"/>
                    <a:pt x="6537" y="85"/>
                    <a:pt x="5811" y="25"/>
                  </a:cubicBezTo>
                  <a:cubicBezTo>
                    <a:pt x="5642" y="9"/>
                    <a:pt x="5475" y="1"/>
                    <a:pt x="53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flipH="1">
              <a:off x="3019410" y="4002040"/>
              <a:ext cx="559093" cy="296273"/>
            </a:xfrm>
            <a:custGeom>
              <a:rect b="b" l="l" r="r" t="t"/>
              <a:pathLst>
                <a:path extrusionOk="0" h="13603" w="25670">
                  <a:moveTo>
                    <a:pt x="23420" y="1"/>
                  </a:moveTo>
                  <a:lnTo>
                    <a:pt x="16645" y="382"/>
                  </a:lnTo>
                  <a:lnTo>
                    <a:pt x="12656" y="4906"/>
                  </a:lnTo>
                  <a:lnTo>
                    <a:pt x="12656" y="4918"/>
                  </a:lnTo>
                  <a:lnTo>
                    <a:pt x="0" y="4371"/>
                  </a:lnTo>
                  <a:lnTo>
                    <a:pt x="0" y="12133"/>
                  </a:lnTo>
                  <a:cubicBezTo>
                    <a:pt x="0" y="12133"/>
                    <a:pt x="4943" y="13603"/>
                    <a:pt x="9425" y="13603"/>
                  </a:cubicBezTo>
                  <a:cubicBezTo>
                    <a:pt x="10534" y="13603"/>
                    <a:pt x="11614" y="13513"/>
                    <a:pt x="12585" y="13288"/>
                  </a:cubicBezTo>
                  <a:lnTo>
                    <a:pt x="12835" y="8169"/>
                  </a:lnTo>
                  <a:lnTo>
                    <a:pt x="15597" y="12383"/>
                  </a:lnTo>
                  <a:cubicBezTo>
                    <a:pt x="18848" y="12002"/>
                    <a:pt x="22217" y="10478"/>
                    <a:pt x="25670" y="8216"/>
                  </a:cubicBezTo>
                  <a:lnTo>
                    <a:pt x="234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flipH="1">
              <a:off x="3561884" y="4115122"/>
              <a:ext cx="3659" cy="154573"/>
            </a:xfrm>
            <a:custGeom>
              <a:rect b="b" l="l" r="r" t="t"/>
              <a:pathLst>
                <a:path extrusionOk="0" h="7097" w="168">
                  <a:moveTo>
                    <a:pt x="108" y="0"/>
                  </a:moveTo>
                  <a:cubicBezTo>
                    <a:pt x="72" y="0"/>
                    <a:pt x="24" y="1596"/>
                    <a:pt x="12" y="3548"/>
                  </a:cubicBezTo>
                  <a:cubicBezTo>
                    <a:pt x="0" y="5513"/>
                    <a:pt x="12" y="7096"/>
                    <a:pt x="60" y="7096"/>
                  </a:cubicBezTo>
                  <a:cubicBezTo>
                    <a:pt x="96" y="7096"/>
                    <a:pt x="131" y="5513"/>
                    <a:pt x="155" y="3548"/>
                  </a:cubicBezTo>
                  <a:cubicBezTo>
                    <a:pt x="167" y="1596"/>
                    <a:pt x="143" y="0"/>
                    <a:pt x="1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flipH="1">
              <a:off x="3539080" y="4117975"/>
              <a:ext cx="3637" cy="160540"/>
            </a:xfrm>
            <a:custGeom>
              <a:rect b="b" l="l" r="r" t="t"/>
              <a:pathLst>
                <a:path extrusionOk="0" h="7371" w="167">
                  <a:moveTo>
                    <a:pt x="48" y="0"/>
                  </a:moveTo>
                  <a:cubicBezTo>
                    <a:pt x="12" y="0"/>
                    <a:pt x="0" y="1655"/>
                    <a:pt x="12" y="3691"/>
                  </a:cubicBezTo>
                  <a:cubicBezTo>
                    <a:pt x="24" y="5727"/>
                    <a:pt x="72" y="7370"/>
                    <a:pt x="107" y="7370"/>
                  </a:cubicBezTo>
                  <a:cubicBezTo>
                    <a:pt x="143" y="7370"/>
                    <a:pt x="167" y="5727"/>
                    <a:pt x="155" y="3691"/>
                  </a:cubicBezTo>
                  <a:cubicBezTo>
                    <a:pt x="131" y="1655"/>
                    <a:pt x="95"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flipH="1">
              <a:off x="3034176" y="4040678"/>
              <a:ext cx="45934" cy="147843"/>
            </a:xfrm>
            <a:custGeom>
              <a:rect b="b" l="l" r="r" t="t"/>
              <a:pathLst>
                <a:path extrusionOk="0" h="6788" w="2109">
                  <a:moveTo>
                    <a:pt x="37" y="1"/>
                  </a:moveTo>
                  <a:cubicBezTo>
                    <a:pt x="37" y="1"/>
                    <a:pt x="37" y="1"/>
                    <a:pt x="37" y="1"/>
                  </a:cubicBezTo>
                  <a:cubicBezTo>
                    <a:pt x="1" y="13"/>
                    <a:pt x="441" y="1537"/>
                    <a:pt x="989" y="3418"/>
                  </a:cubicBezTo>
                  <a:cubicBezTo>
                    <a:pt x="1549" y="5287"/>
                    <a:pt x="2037" y="6788"/>
                    <a:pt x="2073" y="6788"/>
                  </a:cubicBezTo>
                  <a:cubicBezTo>
                    <a:pt x="2108" y="6776"/>
                    <a:pt x="1668" y="5240"/>
                    <a:pt x="1120" y="3370"/>
                  </a:cubicBezTo>
                  <a:cubicBezTo>
                    <a:pt x="563" y="1509"/>
                    <a:pt x="76" y="1"/>
                    <a:pt x="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flipH="1">
              <a:off x="2929415" y="3229286"/>
              <a:ext cx="733899" cy="905569"/>
            </a:xfrm>
            <a:custGeom>
              <a:rect b="b" l="l" r="r" t="t"/>
              <a:pathLst>
                <a:path extrusionOk="0" h="41578" w="33696">
                  <a:moveTo>
                    <a:pt x="17717" y="0"/>
                  </a:moveTo>
                  <a:cubicBezTo>
                    <a:pt x="17717" y="0"/>
                    <a:pt x="14062" y="727"/>
                    <a:pt x="11407" y="1286"/>
                  </a:cubicBezTo>
                  <a:cubicBezTo>
                    <a:pt x="10395" y="1501"/>
                    <a:pt x="8823" y="2489"/>
                    <a:pt x="8192" y="3310"/>
                  </a:cubicBezTo>
                  <a:cubicBezTo>
                    <a:pt x="6728" y="5227"/>
                    <a:pt x="4358" y="7728"/>
                    <a:pt x="3108" y="9347"/>
                  </a:cubicBezTo>
                  <a:cubicBezTo>
                    <a:pt x="1" y="13371"/>
                    <a:pt x="1572" y="16979"/>
                    <a:pt x="1572" y="16979"/>
                  </a:cubicBezTo>
                  <a:cubicBezTo>
                    <a:pt x="1572" y="16979"/>
                    <a:pt x="4656" y="12978"/>
                    <a:pt x="6240" y="12454"/>
                  </a:cubicBezTo>
                  <a:cubicBezTo>
                    <a:pt x="6340" y="12421"/>
                    <a:pt x="6437" y="12405"/>
                    <a:pt x="6531" y="12405"/>
                  </a:cubicBezTo>
                  <a:cubicBezTo>
                    <a:pt x="7893" y="12405"/>
                    <a:pt x="8466" y="15752"/>
                    <a:pt x="8466" y="15752"/>
                  </a:cubicBezTo>
                  <a:cubicBezTo>
                    <a:pt x="7514" y="18491"/>
                    <a:pt x="5775" y="21920"/>
                    <a:pt x="4858" y="26551"/>
                  </a:cubicBezTo>
                  <a:cubicBezTo>
                    <a:pt x="3120" y="35433"/>
                    <a:pt x="2870" y="40351"/>
                    <a:pt x="2870" y="40351"/>
                  </a:cubicBezTo>
                  <a:cubicBezTo>
                    <a:pt x="2870" y="40351"/>
                    <a:pt x="8733" y="41578"/>
                    <a:pt x="12703" y="41578"/>
                  </a:cubicBezTo>
                  <a:cubicBezTo>
                    <a:pt x="13921" y="41578"/>
                    <a:pt x="14961" y="41462"/>
                    <a:pt x="15598" y="41160"/>
                  </a:cubicBezTo>
                  <a:cubicBezTo>
                    <a:pt x="18004" y="40031"/>
                    <a:pt x="23461" y="37189"/>
                    <a:pt x="26975" y="37189"/>
                  </a:cubicBezTo>
                  <a:cubicBezTo>
                    <a:pt x="27425" y="37189"/>
                    <a:pt x="27843" y="37236"/>
                    <a:pt x="28219" y="37338"/>
                  </a:cubicBezTo>
                  <a:cubicBezTo>
                    <a:pt x="28219" y="37338"/>
                    <a:pt x="28600" y="34100"/>
                    <a:pt x="26945" y="32600"/>
                  </a:cubicBezTo>
                  <a:cubicBezTo>
                    <a:pt x="26945" y="32600"/>
                    <a:pt x="27028" y="28897"/>
                    <a:pt x="25873" y="27635"/>
                  </a:cubicBezTo>
                  <a:lnTo>
                    <a:pt x="26921" y="18908"/>
                  </a:lnTo>
                  <a:cubicBezTo>
                    <a:pt x="27266" y="19491"/>
                    <a:pt x="27766" y="19955"/>
                    <a:pt x="28361" y="20265"/>
                  </a:cubicBezTo>
                  <a:cubicBezTo>
                    <a:pt x="29778" y="20860"/>
                    <a:pt x="33493" y="21313"/>
                    <a:pt x="33493" y="21313"/>
                  </a:cubicBezTo>
                  <a:cubicBezTo>
                    <a:pt x="33493" y="21313"/>
                    <a:pt x="33600" y="16288"/>
                    <a:pt x="33648" y="12216"/>
                  </a:cubicBezTo>
                  <a:cubicBezTo>
                    <a:pt x="33695" y="7132"/>
                    <a:pt x="30540" y="4775"/>
                    <a:pt x="30540" y="4775"/>
                  </a:cubicBezTo>
                  <a:lnTo>
                    <a:pt x="26754" y="2334"/>
                  </a:lnTo>
                  <a:cubicBezTo>
                    <a:pt x="26014" y="3754"/>
                    <a:pt x="24588" y="4401"/>
                    <a:pt x="23081" y="4401"/>
                  </a:cubicBezTo>
                  <a:cubicBezTo>
                    <a:pt x="20684" y="4401"/>
                    <a:pt x="18083" y="2764"/>
                    <a:pt x="177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flipH="1">
              <a:off x="3454792" y="3396273"/>
              <a:ext cx="12741" cy="143182"/>
            </a:xfrm>
            <a:custGeom>
              <a:rect b="b" l="l" r="r" t="t"/>
              <a:pathLst>
                <a:path extrusionOk="0" h="6574" w="585">
                  <a:moveTo>
                    <a:pt x="548" y="1"/>
                  </a:moveTo>
                  <a:cubicBezTo>
                    <a:pt x="500" y="1"/>
                    <a:pt x="358" y="1473"/>
                    <a:pt x="215" y="3287"/>
                  </a:cubicBezTo>
                  <a:cubicBezTo>
                    <a:pt x="72" y="5097"/>
                    <a:pt x="1" y="6573"/>
                    <a:pt x="37" y="6573"/>
                  </a:cubicBezTo>
                  <a:cubicBezTo>
                    <a:pt x="37" y="6573"/>
                    <a:pt x="37" y="6573"/>
                    <a:pt x="37" y="6573"/>
                  </a:cubicBezTo>
                  <a:cubicBezTo>
                    <a:pt x="73" y="6573"/>
                    <a:pt x="216" y="5102"/>
                    <a:pt x="358" y="3299"/>
                  </a:cubicBezTo>
                  <a:cubicBezTo>
                    <a:pt x="501" y="1477"/>
                    <a:pt x="584" y="1"/>
                    <a:pt x="549" y="1"/>
                  </a:cubicBezTo>
                  <a:cubicBezTo>
                    <a:pt x="548" y="1"/>
                    <a:pt x="548" y="1"/>
                    <a:pt x="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flipH="1">
              <a:off x="3031585" y="3434410"/>
              <a:ext cx="43081" cy="209545"/>
            </a:xfrm>
            <a:custGeom>
              <a:rect b="b" l="l" r="r" t="t"/>
              <a:pathLst>
                <a:path extrusionOk="0" h="9621" w="1978">
                  <a:moveTo>
                    <a:pt x="1977" y="0"/>
                  </a:moveTo>
                  <a:cubicBezTo>
                    <a:pt x="1930" y="119"/>
                    <a:pt x="1894" y="250"/>
                    <a:pt x="1870" y="369"/>
                  </a:cubicBezTo>
                  <a:cubicBezTo>
                    <a:pt x="1811" y="643"/>
                    <a:pt x="1727" y="988"/>
                    <a:pt x="1644" y="1393"/>
                  </a:cubicBezTo>
                  <a:cubicBezTo>
                    <a:pt x="1453" y="2262"/>
                    <a:pt x="1192" y="3465"/>
                    <a:pt x="918" y="4798"/>
                  </a:cubicBezTo>
                  <a:cubicBezTo>
                    <a:pt x="644" y="6132"/>
                    <a:pt x="406" y="7334"/>
                    <a:pt x="239" y="8204"/>
                  </a:cubicBezTo>
                  <a:cubicBezTo>
                    <a:pt x="168" y="8620"/>
                    <a:pt x="96" y="8978"/>
                    <a:pt x="49" y="9239"/>
                  </a:cubicBezTo>
                  <a:cubicBezTo>
                    <a:pt x="25" y="9370"/>
                    <a:pt x="1" y="9501"/>
                    <a:pt x="1" y="9620"/>
                  </a:cubicBezTo>
                  <a:cubicBezTo>
                    <a:pt x="49" y="9501"/>
                    <a:pt x="72" y="9382"/>
                    <a:pt x="96" y="9251"/>
                  </a:cubicBezTo>
                  <a:lnTo>
                    <a:pt x="334" y="8227"/>
                  </a:lnTo>
                  <a:cubicBezTo>
                    <a:pt x="513" y="7358"/>
                    <a:pt x="787" y="6156"/>
                    <a:pt x="1061" y="4834"/>
                  </a:cubicBezTo>
                  <a:cubicBezTo>
                    <a:pt x="1334" y="3501"/>
                    <a:pt x="1573" y="2298"/>
                    <a:pt x="1739" y="1417"/>
                  </a:cubicBezTo>
                  <a:cubicBezTo>
                    <a:pt x="1811" y="1000"/>
                    <a:pt x="1882" y="655"/>
                    <a:pt x="1930" y="381"/>
                  </a:cubicBezTo>
                  <a:cubicBezTo>
                    <a:pt x="1954" y="262"/>
                    <a:pt x="1977" y="131"/>
                    <a:pt x="1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flipH="1">
              <a:off x="3076190" y="3932562"/>
              <a:ext cx="404563" cy="97073"/>
            </a:xfrm>
            <a:custGeom>
              <a:rect b="b" l="l" r="r" t="t"/>
              <a:pathLst>
                <a:path extrusionOk="0" h="4457" w="18575">
                  <a:moveTo>
                    <a:pt x="15729" y="0"/>
                  </a:moveTo>
                  <a:cubicBezTo>
                    <a:pt x="14693" y="24"/>
                    <a:pt x="13669" y="167"/>
                    <a:pt x="12657" y="393"/>
                  </a:cubicBezTo>
                  <a:cubicBezTo>
                    <a:pt x="11419" y="679"/>
                    <a:pt x="10216" y="1072"/>
                    <a:pt x="9049" y="1572"/>
                  </a:cubicBezTo>
                  <a:cubicBezTo>
                    <a:pt x="7883" y="2084"/>
                    <a:pt x="6740" y="2655"/>
                    <a:pt x="5656" y="3310"/>
                  </a:cubicBezTo>
                  <a:cubicBezTo>
                    <a:pt x="4775" y="3858"/>
                    <a:pt x="3799" y="4203"/>
                    <a:pt x="2775" y="4334"/>
                  </a:cubicBezTo>
                  <a:cubicBezTo>
                    <a:pt x="2553" y="4355"/>
                    <a:pt x="2324" y="4367"/>
                    <a:pt x="2096" y="4367"/>
                  </a:cubicBezTo>
                  <a:cubicBezTo>
                    <a:pt x="1931" y="4367"/>
                    <a:pt x="1768" y="4361"/>
                    <a:pt x="1608" y="4346"/>
                  </a:cubicBezTo>
                  <a:cubicBezTo>
                    <a:pt x="1310" y="4322"/>
                    <a:pt x="1013" y="4274"/>
                    <a:pt x="727" y="4191"/>
                  </a:cubicBezTo>
                  <a:cubicBezTo>
                    <a:pt x="536" y="4155"/>
                    <a:pt x="358" y="4096"/>
                    <a:pt x="179" y="4024"/>
                  </a:cubicBezTo>
                  <a:cubicBezTo>
                    <a:pt x="120" y="4001"/>
                    <a:pt x="60" y="3977"/>
                    <a:pt x="1" y="3953"/>
                  </a:cubicBezTo>
                  <a:lnTo>
                    <a:pt x="1" y="3953"/>
                  </a:lnTo>
                  <a:cubicBezTo>
                    <a:pt x="48" y="4001"/>
                    <a:pt x="108" y="4024"/>
                    <a:pt x="179" y="4048"/>
                  </a:cubicBezTo>
                  <a:cubicBezTo>
                    <a:pt x="346" y="4132"/>
                    <a:pt x="525" y="4203"/>
                    <a:pt x="715" y="4251"/>
                  </a:cubicBezTo>
                  <a:cubicBezTo>
                    <a:pt x="1001" y="4334"/>
                    <a:pt x="1298" y="4394"/>
                    <a:pt x="1596" y="4429"/>
                  </a:cubicBezTo>
                  <a:cubicBezTo>
                    <a:pt x="1793" y="4447"/>
                    <a:pt x="1992" y="4456"/>
                    <a:pt x="2193" y="4456"/>
                  </a:cubicBezTo>
                  <a:cubicBezTo>
                    <a:pt x="2394" y="4456"/>
                    <a:pt x="2596" y="4447"/>
                    <a:pt x="2799" y="4429"/>
                  </a:cubicBezTo>
                  <a:cubicBezTo>
                    <a:pt x="3835" y="4310"/>
                    <a:pt x="4835" y="3965"/>
                    <a:pt x="5716" y="3417"/>
                  </a:cubicBezTo>
                  <a:cubicBezTo>
                    <a:pt x="6811" y="2786"/>
                    <a:pt x="7930" y="2215"/>
                    <a:pt x="9097" y="1715"/>
                  </a:cubicBezTo>
                  <a:cubicBezTo>
                    <a:pt x="10252" y="1226"/>
                    <a:pt x="11455" y="834"/>
                    <a:pt x="12681" y="548"/>
                  </a:cubicBezTo>
                  <a:cubicBezTo>
                    <a:pt x="13693" y="310"/>
                    <a:pt x="14705" y="167"/>
                    <a:pt x="15741" y="119"/>
                  </a:cubicBezTo>
                  <a:cubicBezTo>
                    <a:pt x="15943" y="107"/>
                    <a:pt x="16157" y="107"/>
                    <a:pt x="16360" y="107"/>
                  </a:cubicBezTo>
                  <a:lnTo>
                    <a:pt x="16919" y="107"/>
                  </a:lnTo>
                  <a:cubicBezTo>
                    <a:pt x="17277" y="131"/>
                    <a:pt x="17574" y="143"/>
                    <a:pt x="17812" y="167"/>
                  </a:cubicBezTo>
                  <a:lnTo>
                    <a:pt x="18384" y="226"/>
                  </a:lnTo>
                  <a:cubicBezTo>
                    <a:pt x="18414" y="232"/>
                    <a:pt x="18446" y="235"/>
                    <a:pt x="18479" y="235"/>
                  </a:cubicBezTo>
                  <a:cubicBezTo>
                    <a:pt x="18512" y="235"/>
                    <a:pt x="18545" y="232"/>
                    <a:pt x="18574" y="226"/>
                  </a:cubicBezTo>
                  <a:cubicBezTo>
                    <a:pt x="18515" y="203"/>
                    <a:pt x="18443" y="191"/>
                    <a:pt x="18384" y="179"/>
                  </a:cubicBezTo>
                  <a:lnTo>
                    <a:pt x="17824" y="83"/>
                  </a:lnTo>
                  <a:cubicBezTo>
                    <a:pt x="17574" y="60"/>
                    <a:pt x="17277" y="36"/>
                    <a:pt x="16919" y="12"/>
                  </a:cubicBezTo>
                  <a:cubicBezTo>
                    <a:pt x="16753" y="0"/>
                    <a:pt x="16562" y="0"/>
                    <a:pt x="16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flipH="1">
              <a:off x="3165662" y="3588700"/>
              <a:ext cx="236770" cy="279829"/>
            </a:xfrm>
            <a:custGeom>
              <a:rect b="b" l="l" r="r" t="t"/>
              <a:pathLst>
                <a:path extrusionOk="0" h="12848" w="10871">
                  <a:moveTo>
                    <a:pt x="10871" y="0"/>
                  </a:moveTo>
                  <a:lnTo>
                    <a:pt x="10871" y="0"/>
                  </a:lnTo>
                  <a:cubicBezTo>
                    <a:pt x="10811" y="24"/>
                    <a:pt x="10764" y="60"/>
                    <a:pt x="10716" y="108"/>
                  </a:cubicBezTo>
                  <a:lnTo>
                    <a:pt x="10335" y="417"/>
                  </a:lnTo>
                  <a:cubicBezTo>
                    <a:pt x="10014" y="691"/>
                    <a:pt x="9549" y="1096"/>
                    <a:pt x="8990" y="1620"/>
                  </a:cubicBezTo>
                  <a:cubicBezTo>
                    <a:pt x="7513" y="2965"/>
                    <a:pt x="6132" y="4406"/>
                    <a:pt x="4846" y="5930"/>
                  </a:cubicBezTo>
                  <a:cubicBezTo>
                    <a:pt x="3560" y="7454"/>
                    <a:pt x="2370" y="9061"/>
                    <a:pt x="1274" y="10728"/>
                  </a:cubicBezTo>
                  <a:cubicBezTo>
                    <a:pt x="858" y="11371"/>
                    <a:pt x="536" y="11895"/>
                    <a:pt x="322" y="12264"/>
                  </a:cubicBezTo>
                  <a:lnTo>
                    <a:pt x="72" y="12692"/>
                  </a:lnTo>
                  <a:cubicBezTo>
                    <a:pt x="36" y="12740"/>
                    <a:pt x="12" y="12788"/>
                    <a:pt x="0" y="12847"/>
                  </a:cubicBezTo>
                  <a:cubicBezTo>
                    <a:pt x="36" y="12800"/>
                    <a:pt x="60" y="12764"/>
                    <a:pt x="96" y="12704"/>
                  </a:cubicBezTo>
                  <a:lnTo>
                    <a:pt x="369" y="12300"/>
                  </a:lnTo>
                  <a:cubicBezTo>
                    <a:pt x="596" y="11930"/>
                    <a:pt x="929" y="11419"/>
                    <a:pt x="1358" y="10776"/>
                  </a:cubicBezTo>
                  <a:cubicBezTo>
                    <a:pt x="2477" y="9133"/>
                    <a:pt x="3679" y="7549"/>
                    <a:pt x="4953" y="6025"/>
                  </a:cubicBezTo>
                  <a:cubicBezTo>
                    <a:pt x="6239" y="4501"/>
                    <a:pt x="7608" y="3060"/>
                    <a:pt x="9061" y="1691"/>
                  </a:cubicBezTo>
                  <a:cubicBezTo>
                    <a:pt x="9609" y="1167"/>
                    <a:pt x="10061" y="739"/>
                    <a:pt x="10383" y="453"/>
                  </a:cubicBezTo>
                  <a:lnTo>
                    <a:pt x="10752" y="131"/>
                  </a:lnTo>
                  <a:cubicBezTo>
                    <a:pt x="10787" y="84"/>
                    <a:pt x="10835" y="48"/>
                    <a:pt x="10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flipH="1">
              <a:off x="3087864" y="3486268"/>
              <a:ext cx="63554" cy="18949"/>
            </a:xfrm>
            <a:custGeom>
              <a:rect b="b" l="l" r="r" t="t"/>
              <a:pathLst>
                <a:path extrusionOk="0" h="870" w="2918">
                  <a:moveTo>
                    <a:pt x="1" y="0"/>
                  </a:moveTo>
                  <a:lnTo>
                    <a:pt x="1" y="0"/>
                  </a:lnTo>
                  <a:cubicBezTo>
                    <a:pt x="465" y="203"/>
                    <a:pt x="941" y="381"/>
                    <a:pt x="1441" y="501"/>
                  </a:cubicBezTo>
                  <a:cubicBezTo>
                    <a:pt x="1918" y="667"/>
                    <a:pt x="2418" y="798"/>
                    <a:pt x="2918" y="870"/>
                  </a:cubicBezTo>
                  <a:cubicBezTo>
                    <a:pt x="2453" y="655"/>
                    <a:pt x="1977" y="489"/>
                    <a:pt x="1477" y="370"/>
                  </a:cubicBezTo>
                  <a:cubicBezTo>
                    <a:pt x="1001" y="203"/>
                    <a:pt x="501" y="7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flipH="1">
              <a:off x="3097709" y="3477970"/>
              <a:ext cx="31929" cy="9932"/>
            </a:xfrm>
            <a:custGeom>
              <a:rect b="b" l="l" r="r" t="t"/>
              <a:pathLst>
                <a:path extrusionOk="0" h="456" w="1466">
                  <a:moveTo>
                    <a:pt x="1" y="0"/>
                  </a:moveTo>
                  <a:cubicBezTo>
                    <a:pt x="390" y="300"/>
                    <a:pt x="872" y="455"/>
                    <a:pt x="1360" y="455"/>
                  </a:cubicBezTo>
                  <a:cubicBezTo>
                    <a:pt x="1395" y="455"/>
                    <a:pt x="1430" y="455"/>
                    <a:pt x="1465" y="453"/>
                  </a:cubicBezTo>
                  <a:cubicBezTo>
                    <a:pt x="1227" y="358"/>
                    <a:pt x="989" y="274"/>
                    <a:pt x="739" y="227"/>
                  </a:cubicBezTo>
                  <a:cubicBezTo>
                    <a:pt x="501" y="131"/>
                    <a:pt x="251" y="6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flipH="1">
              <a:off x="3235162" y="3503932"/>
              <a:ext cx="263995" cy="125344"/>
            </a:xfrm>
            <a:custGeom>
              <a:rect b="b" l="l" r="r" t="t"/>
              <a:pathLst>
                <a:path extrusionOk="0" h="5755" w="12121">
                  <a:moveTo>
                    <a:pt x="10323" y="0"/>
                  </a:moveTo>
                  <a:cubicBezTo>
                    <a:pt x="9761" y="0"/>
                    <a:pt x="9147" y="202"/>
                    <a:pt x="8609" y="416"/>
                  </a:cubicBezTo>
                  <a:lnTo>
                    <a:pt x="3191" y="2595"/>
                  </a:lnTo>
                  <a:cubicBezTo>
                    <a:pt x="1893" y="3119"/>
                    <a:pt x="1227" y="3357"/>
                    <a:pt x="405" y="4476"/>
                  </a:cubicBezTo>
                  <a:lnTo>
                    <a:pt x="0" y="5547"/>
                  </a:lnTo>
                  <a:cubicBezTo>
                    <a:pt x="418" y="5687"/>
                    <a:pt x="852" y="5755"/>
                    <a:pt x="1284" y="5755"/>
                  </a:cubicBezTo>
                  <a:cubicBezTo>
                    <a:pt x="1996" y="5755"/>
                    <a:pt x="2704" y="5570"/>
                    <a:pt x="3334" y="5214"/>
                  </a:cubicBezTo>
                  <a:cubicBezTo>
                    <a:pt x="4227" y="4702"/>
                    <a:pt x="4930" y="3857"/>
                    <a:pt x="5906" y="3559"/>
                  </a:cubicBezTo>
                  <a:cubicBezTo>
                    <a:pt x="6209" y="3465"/>
                    <a:pt x="6525" y="3434"/>
                    <a:pt x="6846" y="3434"/>
                  </a:cubicBezTo>
                  <a:cubicBezTo>
                    <a:pt x="7380" y="3434"/>
                    <a:pt x="7930" y="3522"/>
                    <a:pt x="8466" y="3559"/>
                  </a:cubicBezTo>
                  <a:cubicBezTo>
                    <a:pt x="8628" y="3571"/>
                    <a:pt x="8792" y="3578"/>
                    <a:pt x="8957" y="3578"/>
                  </a:cubicBezTo>
                  <a:cubicBezTo>
                    <a:pt x="9750" y="3578"/>
                    <a:pt x="10555" y="3417"/>
                    <a:pt x="11157" y="2904"/>
                  </a:cubicBezTo>
                  <a:cubicBezTo>
                    <a:pt x="11883" y="2297"/>
                    <a:pt x="12121" y="1035"/>
                    <a:pt x="11418" y="392"/>
                  </a:cubicBezTo>
                  <a:cubicBezTo>
                    <a:pt x="11113" y="107"/>
                    <a:pt x="10732" y="0"/>
                    <a:pt x="1032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flipH="1">
              <a:off x="3214667" y="3724585"/>
              <a:ext cx="157164" cy="146536"/>
            </a:xfrm>
            <a:custGeom>
              <a:rect b="b" l="l" r="r" t="t"/>
              <a:pathLst>
                <a:path extrusionOk="0" h="6728" w="7216">
                  <a:moveTo>
                    <a:pt x="7216" y="0"/>
                  </a:moveTo>
                  <a:lnTo>
                    <a:pt x="7216" y="0"/>
                  </a:lnTo>
                  <a:cubicBezTo>
                    <a:pt x="4656" y="2060"/>
                    <a:pt x="2251" y="4310"/>
                    <a:pt x="0" y="6727"/>
                  </a:cubicBezTo>
                  <a:cubicBezTo>
                    <a:pt x="1572" y="6084"/>
                    <a:pt x="3144" y="5418"/>
                    <a:pt x="4477" y="4382"/>
                  </a:cubicBezTo>
                  <a:cubicBezTo>
                    <a:pt x="5882" y="3298"/>
                    <a:pt x="7025" y="1762"/>
                    <a:pt x="7216"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flipH="1">
              <a:off x="3030561" y="3456713"/>
              <a:ext cx="43582" cy="173499"/>
            </a:xfrm>
            <a:custGeom>
              <a:rect b="b" l="l" r="r" t="t"/>
              <a:pathLst>
                <a:path extrusionOk="0" h="7966" w="2001">
                  <a:moveTo>
                    <a:pt x="1763" y="0"/>
                  </a:moveTo>
                  <a:lnTo>
                    <a:pt x="1763" y="0"/>
                  </a:lnTo>
                  <a:cubicBezTo>
                    <a:pt x="1346" y="2572"/>
                    <a:pt x="644" y="5429"/>
                    <a:pt x="1" y="7965"/>
                  </a:cubicBezTo>
                  <a:cubicBezTo>
                    <a:pt x="1358" y="5775"/>
                    <a:pt x="2001" y="2560"/>
                    <a:pt x="176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flipH="1">
              <a:off x="3329796" y="3460328"/>
              <a:ext cx="303700" cy="188223"/>
            </a:xfrm>
            <a:custGeom>
              <a:rect b="b" l="l" r="r" t="t"/>
              <a:pathLst>
                <a:path extrusionOk="0" h="8642" w="13944">
                  <a:moveTo>
                    <a:pt x="13086" y="1"/>
                  </a:moveTo>
                  <a:lnTo>
                    <a:pt x="2096" y="2465"/>
                  </a:lnTo>
                  <a:cubicBezTo>
                    <a:pt x="1251" y="2823"/>
                    <a:pt x="584" y="3489"/>
                    <a:pt x="203" y="4323"/>
                  </a:cubicBezTo>
                  <a:cubicBezTo>
                    <a:pt x="1" y="4763"/>
                    <a:pt x="72" y="5942"/>
                    <a:pt x="203" y="6371"/>
                  </a:cubicBezTo>
                  <a:cubicBezTo>
                    <a:pt x="561" y="7609"/>
                    <a:pt x="644" y="8204"/>
                    <a:pt x="2132" y="8621"/>
                  </a:cubicBezTo>
                  <a:cubicBezTo>
                    <a:pt x="2184" y="8635"/>
                    <a:pt x="2246" y="8642"/>
                    <a:pt x="2318" y="8642"/>
                  </a:cubicBezTo>
                  <a:cubicBezTo>
                    <a:pt x="4323" y="8642"/>
                    <a:pt x="13943" y="3382"/>
                    <a:pt x="13943" y="3382"/>
                  </a:cubicBezTo>
                  <a:lnTo>
                    <a:pt x="13086"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flipH="1">
              <a:off x="3201970" y="3412848"/>
              <a:ext cx="173499" cy="140002"/>
            </a:xfrm>
            <a:custGeom>
              <a:rect b="b" l="l" r="r" t="t"/>
              <a:pathLst>
                <a:path extrusionOk="0" h="6428" w="7966">
                  <a:moveTo>
                    <a:pt x="6176" y="1"/>
                  </a:moveTo>
                  <a:cubicBezTo>
                    <a:pt x="5248" y="1"/>
                    <a:pt x="2430" y="907"/>
                    <a:pt x="2430" y="907"/>
                  </a:cubicBezTo>
                  <a:lnTo>
                    <a:pt x="1" y="2681"/>
                  </a:lnTo>
                  <a:lnTo>
                    <a:pt x="917" y="6229"/>
                  </a:lnTo>
                  <a:cubicBezTo>
                    <a:pt x="1338" y="6361"/>
                    <a:pt x="1768" y="6428"/>
                    <a:pt x="2202" y="6428"/>
                  </a:cubicBezTo>
                  <a:cubicBezTo>
                    <a:pt x="2432" y="6428"/>
                    <a:pt x="2663" y="6409"/>
                    <a:pt x="2894" y="6372"/>
                  </a:cubicBezTo>
                  <a:cubicBezTo>
                    <a:pt x="3823" y="6169"/>
                    <a:pt x="5227" y="5205"/>
                    <a:pt x="5227" y="5205"/>
                  </a:cubicBezTo>
                  <a:cubicBezTo>
                    <a:pt x="5656" y="5157"/>
                    <a:pt x="6097" y="5074"/>
                    <a:pt x="6513" y="4955"/>
                  </a:cubicBezTo>
                  <a:cubicBezTo>
                    <a:pt x="6799" y="4836"/>
                    <a:pt x="6609" y="4396"/>
                    <a:pt x="6609" y="4395"/>
                  </a:cubicBezTo>
                  <a:lnTo>
                    <a:pt x="6609" y="4395"/>
                  </a:lnTo>
                  <a:cubicBezTo>
                    <a:pt x="6609" y="4395"/>
                    <a:pt x="6645" y="4410"/>
                    <a:pt x="6706" y="4410"/>
                  </a:cubicBezTo>
                  <a:cubicBezTo>
                    <a:pt x="6835" y="4410"/>
                    <a:pt x="7072" y="4344"/>
                    <a:pt x="7299" y="3931"/>
                  </a:cubicBezTo>
                  <a:cubicBezTo>
                    <a:pt x="7621" y="3336"/>
                    <a:pt x="6656" y="2931"/>
                    <a:pt x="6656" y="2931"/>
                  </a:cubicBezTo>
                  <a:lnTo>
                    <a:pt x="6656" y="2931"/>
                  </a:lnTo>
                  <a:cubicBezTo>
                    <a:pt x="6656" y="2931"/>
                    <a:pt x="6668" y="2932"/>
                    <a:pt x="6689" y="2932"/>
                  </a:cubicBezTo>
                  <a:cubicBezTo>
                    <a:pt x="6828" y="2932"/>
                    <a:pt x="7366" y="2905"/>
                    <a:pt x="7644" y="2502"/>
                  </a:cubicBezTo>
                  <a:cubicBezTo>
                    <a:pt x="7966" y="2050"/>
                    <a:pt x="7156" y="1359"/>
                    <a:pt x="7156" y="1359"/>
                  </a:cubicBezTo>
                  <a:cubicBezTo>
                    <a:pt x="7704" y="562"/>
                    <a:pt x="6966" y="216"/>
                    <a:pt x="6382" y="26"/>
                  </a:cubicBezTo>
                  <a:cubicBezTo>
                    <a:pt x="6333" y="9"/>
                    <a:pt x="6262" y="1"/>
                    <a:pt x="6176"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flipH="1">
              <a:off x="3221158" y="3441292"/>
              <a:ext cx="38921" cy="9823"/>
            </a:xfrm>
            <a:custGeom>
              <a:rect b="b" l="l" r="r" t="t"/>
              <a:pathLst>
                <a:path extrusionOk="0" h="451" w="1787">
                  <a:moveTo>
                    <a:pt x="1352" y="1"/>
                  </a:moveTo>
                  <a:cubicBezTo>
                    <a:pt x="867" y="1"/>
                    <a:pt x="395" y="153"/>
                    <a:pt x="1" y="446"/>
                  </a:cubicBezTo>
                  <a:cubicBezTo>
                    <a:pt x="2" y="449"/>
                    <a:pt x="6" y="451"/>
                    <a:pt x="12" y="451"/>
                  </a:cubicBezTo>
                  <a:cubicBezTo>
                    <a:pt x="79" y="451"/>
                    <a:pt x="426" y="294"/>
                    <a:pt x="882" y="196"/>
                  </a:cubicBezTo>
                  <a:cubicBezTo>
                    <a:pt x="1370" y="77"/>
                    <a:pt x="1787" y="77"/>
                    <a:pt x="1787" y="41"/>
                  </a:cubicBezTo>
                  <a:cubicBezTo>
                    <a:pt x="1642" y="14"/>
                    <a:pt x="1496" y="1"/>
                    <a:pt x="1352"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78"/>
          <p:cNvSpPr txBox="1"/>
          <p:nvPr>
            <p:ph type="title"/>
          </p:nvPr>
        </p:nvSpPr>
        <p:spPr>
          <a:xfrm>
            <a:off x="720000" y="349050"/>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Heuristic Evaluation</a:t>
            </a:r>
            <a:endParaRPr/>
          </a:p>
        </p:txBody>
      </p:sp>
      <p:pic>
        <p:nvPicPr>
          <p:cNvPr id="2217" name="Google Shape;2217;p78"/>
          <p:cNvPicPr preferRelativeResize="0"/>
          <p:nvPr/>
        </p:nvPicPr>
        <p:blipFill>
          <a:blip r:embed="rId3">
            <a:alphaModFix/>
          </a:blip>
          <a:stretch>
            <a:fillRect/>
          </a:stretch>
        </p:blipFill>
        <p:spPr>
          <a:xfrm>
            <a:off x="216600" y="1177900"/>
            <a:ext cx="2091699" cy="2965876"/>
          </a:xfrm>
          <a:prstGeom prst="rect">
            <a:avLst/>
          </a:prstGeom>
          <a:noFill/>
          <a:ln>
            <a:noFill/>
          </a:ln>
        </p:spPr>
      </p:pic>
      <p:pic>
        <p:nvPicPr>
          <p:cNvPr id="2218" name="Google Shape;2218;p78"/>
          <p:cNvPicPr preferRelativeResize="0"/>
          <p:nvPr/>
        </p:nvPicPr>
        <p:blipFill>
          <a:blip r:embed="rId4">
            <a:alphaModFix/>
          </a:blip>
          <a:stretch>
            <a:fillRect/>
          </a:stretch>
        </p:blipFill>
        <p:spPr>
          <a:xfrm>
            <a:off x="2541975" y="1191825"/>
            <a:ext cx="2091699" cy="2939816"/>
          </a:xfrm>
          <a:prstGeom prst="rect">
            <a:avLst/>
          </a:prstGeom>
          <a:noFill/>
          <a:ln>
            <a:noFill/>
          </a:ln>
        </p:spPr>
      </p:pic>
      <p:pic>
        <p:nvPicPr>
          <p:cNvPr id="2219" name="Google Shape;2219;p78"/>
          <p:cNvPicPr preferRelativeResize="0"/>
          <p:nvPr/>
        </p:nvPicPr>
        <p:blipFill>
          <a:blip r:embed="rId5">
            <a:alphaModFix/>
          </a:blip>
          <a:stretch>
            <a:fillRect/>
          </a:stretch>
        </p:blipFill>
        <p:spPr>
          <a:xfrm>
            <a:off x="4867349" y="1191825"/>
            <a:ext cx="2235199" cy="1622970"/>
          </a:xfrm>
          <a:prstGeom prst="rect">
            <a:avLst/>
          </a:prstGeom>
          <a:noFill/>
          <a:ln>
            <a:noFill/>
          </a:ln>
        </p:spPr>
      </p:pic>
      <p:sp>
        <p:nvSpPr>
          <p:cNvPr id="2220" name="Google Shape;2220;p78"/>
          <p:cNvSpPr txBox="1"/>
          <p:nvPr/>
        </p:nvSpPr>
        <p:spPr>
          <a:xfrm>
            <a:off x="4633675" y="2992550"/>
            <a:ext cx="3574800" cy="10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Albert Sans"/>
                <a:ea typeface="Albert Sans"/>
                <a:cs typeface="Albert Sans"/>
                <a:sym typeface="Albert Sans"/>
              </a:rPr>
              <a:t>Severity legend:</a:t>
            </a:r>
            <a:endParaRPr i="1" sz="900">
              <a:latin typeface="Albert Sans"/>
              <a:ea typeface="Albert Sans"/>
              <a:cs typeface="Albert Sans"/>
              <a:sym typeface="Albert Sans"/>
            </a:endParaRPr>
          </a:p>
          <a:p>
            <a:pPr indent="0" lvl="0" marL="0" rtl="0" algn="l">
              <a:spcBef>
                <a:spcPts val="0"/>
              </a:spcBef>
              <a:spcAft>
                <a:spcPts val="0"/>
              </a:spcAft>
              <a:buNone/>
            </a:pPr>
            <a:r>
              <a:t/>
            </a:r>
            <a:endParaRPr sz="200">
              <a:latin typeface="Albert Sans"/>
              <a:ea typeface="Albert Sans"/>
              <a:cs typeface="Albert Sans"/>
              <a:sym typeface="Albert Sans"/>
            </a:endParaRPr>
          </a:p>
          <a:p>
            <a:pPr indent="0" lvl="0" marL="0" rtl="0" algn="l">
              <a:spcBef>
                <a:spcPts val="0"/>
              </a:spcBef>
              <a:spcAft>
                <a:spcPts val="0"/>
              </a:spcAft>
              <a:buNone/>
            </a:pPr>
            <a:r>
              <a:rPr b="1" lang="en" sz="900">
                <a:latin typeface="Albert Sans"/>
                <a:ea typeface="Albert Sans"/>
                <a:cs typeface="Albert Sans"/>
                <a:sym typeface="Albert Sans"/>
              </a:rPr>
              <a:t>0:</a:t>
            </a:r>
            <a:r>
              <a:rPr lang="en" sz="900">
                <a:latin typeface="Albert Sans"/>
                <a:ea typeface="Albert Sans"/>
                <a:cs typeface="Albert Sans"/>
                <a:sym typeface="Albert Sans"/>
              </a:rPr>
              <a:t> I don’t agree that this is a usability problem at all</a:t>
            </a:r>
            <a:endParaRPr sz="900">
              <a:latin typeface="Albert Sans"/>
              <a:ea typeface="Albert Sans"/>
              <a:cs typeface="Albert Sans"/>
              <a:sym typeface="Albert Sans"/>
            </a:endParaRPr>
          </a:p>
          <a:p>
            <a:pPr indent="0" lvl="0" marL="0" rtl="0" algn="l">
              <a:spcBef>
                <a:spcPts val="0"/>
              </a:spcBef>
              <a:spcAft>
                <a:spcPts val="0"/>
              </a:spcAft>
              <a:buNone/>
            </a:pPr>
            <a:r>
              <a:rPr b="1" lang="en" sz="900">
                <a:latin typeface="Albert Sans"/>
                <a:ea typeface="Albert Sans"/>
                <a:cs typeface="Albert Sans"/>
                <a:sym typeface="Albert Sans"/>
              </a:rPr>
              <a:t>1:</a:t>
            </a:r>
            <a:r>
              <a:rPr lang="en" sz="900">
                <a:latin typeface="Albert Sans"/>
                <a:ea typeface="Albert Sans"/>
                <a:cs typeface="Albert Sans"/>
                <a:sym typeface="Albert Sans"/>
              </a:rPr>
              <a:t>  Cosmetic problem only</a:t>
            </a:r>
            <a:endParaRPr sz="900">
              <a:latin typeface="Albert Sans"/>
              <a:ea typeface="Albert Sans"/>
              <a:cs typeface="Albert Sans"/>
              <a:sym typeface="Albert Sans"/>
            </a:endParaRPr>
          </a:p>
          <a:p>
            <a:pPr indent="0" lvl="0" marL="0" rtl="0" algn="l">
              <a:spcBef>
                <a:spcPts val="0"/>
              </a:spcBef>
              <a:spcAft>
                <a:spcPts val="0"/>
              </a:spcAft>
              <a:buNone/>
            </a:pPr>
            <a:r>
              <a:rPr b="1" lang="en" sz="900">
                <a:latin typeface="Albert Sans"/>
                <a:ea typeface="Albert Sans"/>
                <a:cs typeface="Albert Sans"/>
                <a:sym typeface="Albert Sans"/>
              </a:rPr>
              <a:t>2:</a:t>
            </a:r>
            <a:r>
              <a:rPr lang="en" sz="900">
                <a:latin typeface="Albert Sans"/>
                <a:ea typeface="Albert Sans"/>
                <a:cs typeface="Albert Sans"/>
                <a:sym typeface="Albert Sans"/>
              </a:rPr>
              <a:t> Minor usability problem</a:t>
            </a:r>
            <a:endParaRPr sz="900">
              <a:latin typeface="Albert Sans"/>
              <a:ea typeface="Albert Sans"/>
              <a:cs typeface="Albert Sans"/>
              <a:sym typeface="Albert Sans"/>
            </a:endParaRPr>
          </a:p>
          <a:p>
            <a:pPr indent="0" lvl="0" marL="0" rtl="0" algn="l">
              <a:spcBef>
                <a:spcPts val="0"/>
              </a:spcBef>
              <a:spcAft>
                <a:spcPts val="0"/>
              </a:spcAft>
              <a:buNone/>
            </a:pPr>
            <a:r>
              <a:rPr b="1" lang="en" sz="900">
                <a:latin typeface="Albert Sans"/>
                <a:ea typeface="Albert Sans"/>
                <a:cs typeface="Albert Sans"/>
                <a:sym typeface="Albert Sans"/>
              </a:rPr>
              <a:t>3:</a:t>
            </a:r>
            <a:r>
              <a:rPr lang="en" sz="900">
                <a:latin typeface="Albert Sans"/>
                <a:ea typeface="Albert Sans"/>
                <a:cs typeface="Albert Sans"/>
                <a:sym typeface="Albert Sans"/>
              </a:rPr>
              <a:t> Major usability problem</a:t>
            </a:r>
            <a:endParaRPr sz="900">
              <a:latin typeface="Albert Sans"/>
              <a:ea typeface="Albert Sans"/>
              <a:cs typeface="Albert Sans"/>
              <a:sym typeface="Albert Sans"/>
            </a:endParaRPr>
          </a:p>
          <a:p>
            <a:pPr indent="0" lvl="0" marL="0" rtl="0" algn="l">
              <a:spcBef>
                <a:spcPts val="0"/>
              </a:spcBef>
              <a:spcAft>
                <a:spcPts val="0"/>
              </a:spcAft>
              <a:buNone/>
            </a:pPr>
            <a:r>
              <a:rPr b="1" lang="en" sz="900">
                <a:latin typeface="Albert Sans"/>
                <a:ea typeface="Albert Sans"/>
                <a:cs typeface="Albert Sans"/>
                <a:sym typeface="Albert Sans"/>
              </a:rPr>
              <a:t>4:</a:t>
            </a:r>
            <a:r>
              <a:rPr lang="en" sz="900">
                <a:latin typeface="Albert Sans"/>
                <a:ea typeface="Albert Sans"/>
                <a:cs typeface="Albert Sans"/>
                <a:sym typeface="Albert Sans"/>
              </a:rPr>
              <a:t> Usability catastrophe</a:t>
            </a:r>
            <a:endParaRPr sz="900">
              <a:latin typeface="Albert Sans"/>
              <a:ea typeface="Albert Sans"/>
              <a:cs typeface="Albert Sans"/>
              <a:sym typeface="Albert Sans"/>
            </a:endParaRPr>
          </a:p>
          <a:p>
            <a:pPr indent="0" lvl="0" marL="0" rtl="0" algn="l">
              <a:spcBef>
                <a:spcPts val="0"/>
              </a:spcBef>
              <a:spcAft>
                <a:spcPts val="0"/>
              </a:spcAft>
              <a:buNone/>
            </a:pPr>
            <a:r>
              <a:t/>
            </a:r>
            <a:endParaRPr sz="200">
              <a:latin typeface="Albert Sans"/>
              <a:ea typeface="Albert Sans"/>
              <a:cs typeface="Albert Sans"/>
              <a:sym typeface="Albert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79"/>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Cognitive Walkthrough</a:t>
            </a:r>
            <a:endParaRPr/>
          </a:p>
        </p:txBody>
      </p:sp>
      <p:sp>
        <p:nvSpPr>
          <p:cNvPr id="2226" name="Google Shape;2226;p79"/>
          <p:cNvSpPr txBox="1"/>
          <p:nvPr/>
        </p:nvSpPr>
        <p:spPr>
          <a:xfrm>
            <a:off x="881125" y="1006300"/>
            <a:ext cx="28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lbert Sans"/>
                <a:ea typeface="Albert Sans"/>
                <a:cs typeface="Albert Sans"/>
                <a:sym typeface="Albert Sans"/>
              </a:rPr>
              <a:t>Task: </a:t>
            </a:r>
            <a:r>
              <a:rPr lang="en">
                <a:highlight>
                  <a:schemeClr val="accent1"/>
                </a:highlight>
                <a:latin typeface="Albert Sans"/>
                <a:ea typeface="Albert Sans"/>
                <a:cs typeface="Albert Sans"/>
                <a:sym typeface="Albert Sans"/>
              </a:rPr>
              <a:t>Request a fitness plan.</a:t>
            </a:r>
            <a:endParaRPr sz="1300">
              <a:highlight>
                <a:schemeClr val="accent1"/>
              </a:highlight>
              <a:latin typeface="Albert Sans"/>
              <a:ea typeface="Albert Sans"/>
              <a:cs typeface="Albert Sans"/>
              <a:sym typeface="Albert Sans"/>
            </a:endParaRPr>
          </a:p>
        </p:txBody>
      </p:sp>
      <p:sp>
        <p:nvSpPr>
          <p:cNvPr id="2227" name="Google Shape;2227;p79"/>
          <p:cNvSpPr txBox="1"/>
          <p:nvPr/>
        </p:nvSpPr>
        <p:spPr>
          <a:xfrm>
            <a:off x="999725" y="1371925"/>
            <a:ext cx="2579100" cy="301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t>Action 1:</a:t>
            </a:r>
            <a:r>
              <a:rPr lang="en" sz="700"/>
              <a:t> press button request workout.</a:t>
            </a:r>
            <a:endParaRPr sz="700"/>
          </a:p>
          <a:p>
            <a:pPr indent="0" lvl="0" marL="0" rtl="0" algn="l">
              <a:lnSpc>
                <a:spcPct val="115000"/>
              </a:lnSpc>
              <a:spcBef>
                <a:spcPts val="0"/>
              </a:spcBef>
              <a:spcAft>
                <a:spcPts val="0"/>
              </a:spcAft>
              <a:buNone/>
            </a:pPr>
            <a:r>
              <a:rPr b="1" lang="en" sz="700"/>
              <a:t>Response 1: </a:t>
            </a:r>
            <a:r>
              <a:rPr lang="en" sz="700"/>
              <a:t>the system shows the first question about the number of days per week available for the training. </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2:</a:t>
            </a:r>
            <a:r>
              <a:rPr lang="en" sz="700"/>
              <a:t> select the number of days per week available for the training.</a:t>
            </a:r>
            <a:endParaRPr sz="700"/>
          </a:p>
          <a:p>
            <a:pPr indent="0" lvl="0" marL="0" rtl="0" algn="l">
              <a:lnSpc>
                <a:spcPct val="115000"/>
              </a:lnSpc>
              <a:spcBef>
                <a:spcPts val="0"/>
              </a:spcBef>
              <a:spcAft>
                <a:spcPts val="0"/>
              </a:spcAft>
              <a:buNone/>
            </a:pPr>
            <a:r>
              <a:rPr b="1" lang="en" sz="700"/>
              <a:t>Response 2:</a:t>
            </a:r>
            <a:r>
              <a:rPr lang="en" sz="700"/>
              <a:t> the system shows the selected amount of days.</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3:</a:t>
            </a:r>
            <a:r>
              <a:rPr lang="en" sz="700"/>
              <a:t> press the “next” button.</a:t>
            </a:r>
            <a:endParaRPr sz="700"/>
          </a:p>
          <a:p>
            <a:pPr indent="0" lvl="0" marL="0" rtl="0" algn="l">
              <a:lnSpc>
                <a:spcPct val="115000"/>
              </a:lnSpc>
              <a:spcBef>
                <a:spcPts val="0"/>
              </a:spcBef>
              <a:spcAft>
                <a:spcPts val="0"/>
              </a:spcAft>
              <a:buNone/>
            </a:pPr>
            <a:r>
              <a:rPr b="1" lang="en" sz="700"/>
              <a:t>Response 3:</a:t>
            </a:r>
            <a:r>
              <a:rPr lang="en" sz="700"/>
              <a:t> the system shows the next question about the time available for each workout.</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4:</a:t>
            </a:r>
            <a:r>
              <a:rPr lang="en" sz="700"/>
              <a:t> select the time available for each workout.</a:t>
            </a:r>
            <a:endParaRPr sz="700"/>
          </a:p>
          <a:p>
            <a:pPr indent="0" lvl="0" marL="0" rtl="0" algn="l">
              <a:lnSpc>
                <a:spcPct val="115000"/>
              </a:lnSpc>
              <a:spcBef>
                <a:spcPts val="0"/>
              </a:spcBef>
              <a:spcAft>
                <a:spcPts val="0"/>
              </a:spcAft>
              <a:buNone/>
            </a:pPr>
            <a:r>
              <a:rPr b="1" lang="en" sz="700"/>
              <a:t>Response 4:</a:t>
            </a:r>
            <a:r>
              <a:rPr lang="en" sz="700"/>
              <a:t>  the system shows the selected time.</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5:</a:t>
            </a:r>
            <a:r>
              <a:rPr lang="en" sz="700"/>
              <a:t> press the “next” button</a:t>
            </a:r>
            <a:endParaRPr sz="700"/>
          </a:p>
          <a:p>
            <a:pPr indent="0" lvl="0" marL="0" rtl="0" algn="l">
              <a:lnSpc>
                <a:spcPct val="115000"/>
              </a:lnSpc>
              <a:spcBef>
                <a:spcPts val="0"/>
              </a:spcBef>
              <a:spcAft>
                <a:spcPts val="0"/>
              </a:spcAft>
              <a:buNone/>
            </a:pPr>
            <a:r>
              <a:rPr b="1" lang="en" sz="700"/>
              <a:t>Response 5:</a:t>
            </a:r>
            <a:r>
              <a:rPr lang="en" sz="700"/>
              <a:t> the system shows the next question about the workout level experience.</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6:</a:t>
            </a:r>
            <a:r>
              <a:rPr lang="en" sz="700"/>
              <a:t> select the workout level experience.</a:t>
            </a:r>
            <a:endParaRPr sz="700"/>
          </a:p>
          <a:p>
            <a:pPr indent="0" lvl="0" marL="0" rtl="0" algn="l">
              <a:lnSpc>
                <a:spcPct val="115000"/>
              </a:lnSpc>
              <a:spcBef>
                <a:spcPts val="0"/>
              </a:spcBef>
              <a:spcAft>
                <a:spcPts val="0"/>
              </a:spcAft>
              <a:buNone/>
            </a:pPr>
            <a:r>
              <a:rPr b="1" lang="en" sz="700"/>
              <a:t>Response 6:</a:t>
            </a:r>
            <a:r>
              <a:rPr lang="en" sz="700"/>
              <a:t> the system shows the selected level experience.</a:t>
            </a:r>
            <a:endParaRPr sz="1000">
              <a:latin typeface="Albert Sans"/>
              <a:ea typeface="Albert Sans"/>
              <a:cs typeface="Albert Sans"/>
              <a:sym typeface="Albert Sans"/>
            </a:endParaRPr>
          </a:p>
        </p:txBody>
      </p:sp>
      <p:sp>
        <p:nvSpPr>
          <p:cNvPr id="2228" name="Google Shape;2228;p79"/>
          <p:cNvSpPr txBox="1"/>
          <p:nvPr/>
        </p:nvSpPr>
        <p:spPr>
          <a:xfrm>
            <a:off x="3845675" y="1371925"/>
            <a:ext cx="2796600" cy="35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a:t>Action 7:</a:t>
            </a:r>
            <a:r>
              <a:rPr lang="en" sz="700"/>
              <a:t> press the “Finish” button.</a:t>
            </a:r>
            <a:endParaRPr sz="700"/>
          </a:p>
          <a:p>
            <a:pPr indent="0" lvl="0" marL="0" rtl="0" algn="l">
              <a:lnSpc>
                <a:spcPct val="115000"/>
              </a:lnSpc>
              <a:spcBef>
                <a:spcPts val="0"/>
              </a:spcBef>
              <a:spcAft>
                <a:spcPts val="0"/>
              </a:spcAft>
              <a:buNone/>
            </a:pPr>
            <a:r>
              <a:rPr b="1" lang="en" sz="700"/>
              <a:t>Response 7: </a:t>
            </a:r>
            <a:r>
              <a:rPr lang="en" sz="700"/>
              <a:t>the system shows a list of generated plans ad-hoc for the user.</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8: </a:t>
            </a:r>
            <a:r>
              <a:rPr lang="en" sz="700"/>
              <a:t>select the “endurance” type of workout on the filter.</a:t>
            </a:r>
            <a:endParaRPr sz="700"/>
          </a:p>
          <a:p>
            <a:pPr indent="0" lvl="0" marL="0" rtl="0" algn="l">
              <a:lnSpc>
                <a:spcPct val="115000"/>
              </a:lnSpc>
              <a:spcBef>
                <a:spcPts val="0"/>
              </a:spcBef>
              <a:spcAft>
                <a:spcPts val="0"/>
              </a:spcAft>
              <a:buNone/>
            </a:pPr>
            <a:r>
              <a:rPr b="1" lang="en" sz="700"/>
              <a:t>Response 8:</a:t>
            </a:r>
            <a:r>
              <a:rPr lang="en" sz="700"/>
              <a:t> the system shows only the “endurance” type of workouts. </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9:</a:t>
            </a:r>
            <a:r>
              <a:rPr lang="en" sz="700"/>
              <a:t> press on the Warm Up Workout.</a:t>
            </a:r>
            <a:endParaRPr sz="700"/>
          </a:p>
          <a:p>
            <a:pPr indent="0" lvl="0" marL="0" rtl="0" algn="l">
              <a:lnSpc>
                <a:spcPct val="115000"/>
              </a:lnSpc>
              <a:spcBef>
                <a:spcPts val="0"/>
              </a:spcBef>
              <a:spcAft>
                <a:spcPts val="0"/>
              </a:spcAft>
              <a:buNone/>
            </a:pPr>
            <a:r>
              <a:rPr b="1" lang="en" sz="700"/>
              <a:t>Response 9: </a:t>
            </a:r>
            <a:r>
              <a:rPr lang="en" sz="700"/>
              <a:t>the system shows an overview of the Warm Up Workout</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10:</a:t>
            </a:r>
            <a:r>
              <a:rPr lang="en" sz="700"/>
              <a:t> click on “Stability Training Basics” tab</a:t>
            </a:r>
            <a:endParaRPr sz="700"/>
          </a:p>
          <a:p>
            <a:pPr indent="0" lvl="0" marL="0" rtl="0" algn="l">
              <a:lnSpc>
                <a:spcPct val="115000"/>
              </a:lnSpc>
              <a:spcBef>
                <a:spcPts val="0"/>
              </a:spcBef>
              <a:spcAft>
                <a:spcPts val="0"/>
              </a:spcAft>
              <a:buNone/>
            </a:pPr>
            <a:r>
              <a:rPr b="1" lang="en" sz="700"/>
              <a:t>Response 10: </a:t>
            </a:r>
            <a:r>
              <a:rPr lang="en" sz="700"/>
              <a:t>the system shows the video tutorial of the exercise</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11:</a:t>
            </a:r>
            <a:r>
              <a:rPr lang="en" sz="700"/>
              <a:t> Click on the back arrow button.</a:t>
            </a:r>
            <a:endParaRPr sz="700"/>
          </a:p>
          <a:p>
            <a:pPr indent="0" lvl="0" marL="0" rtl="0" algn="l">
              <a:lnSpc>
                <a:spcPct val="115000"/>
              </a:lnSpc>
              <a:spcBef>
                <a:spcPts val="0"/>
              </a:spcBef>
              <a:spcAft>
                <a:spcPts val="0"/>
              </a:spcAft>
              <a:buNone/>
            </a:pPr>
            <a:r>
              <a:rPr b="1" lang="en" sz="700"/>
              <a:t>Response 11: </a:t>
            </a:r>
            <a:r>
              <a:rPr lang="en" sz="700"/>
              <a:t>the system shows the previous page.</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12:</a:t>
            </a:r>
            <a:r>
              <a:rPr lang="en" sz="700"/>
              <a:t> Click on the FInish button.</a:t>
            </a:r>
            <a:endParaRPr sz="700"/>
          </a:p>
          <a:p>
            <a:pPr indent="0" lvl="0" marL="0" rtl="0" algn="l">
              <a:lnSpc>
                <a:spcPct val="115000"/>
              </a:lnSpc>
              <a:spcBef>
                <a:spcPts val="0"/>
              </a:spcBef>
              <a:spcAft>
                <a:spcPts val="0"/>
              </a:spcAft>
              <a:buNone/>
            </a:pPr>
            <a:r>
              <a:rPr b="1" lang="en" sz="700"/>
              <a:t>Response 12: </a:t>
            </a:r>
            <a:r>
              <a:rPr lang="en" sz="700"/>
              <a:t>the system shows a pop-up to confirm the choice.</a:t>
            </a:r>
            <a:endParaRPr sz="700"/>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rPr b="1" lang="en" sz="700"/>
              <a:t>Action 13:</a:t>
            </a:r>
            <a:r>
              <a:rPr lang="en" sz="700"/>
              <a:t> Click on the Confirm button.</a:t>
            </a:r>
            <a:endParaRPr sz="700"/>
          </a:p>
          <a:p>
            <a:pPr indent="0" lvl="0" marL="0" rtl="0" algn="l">
              <a:lnSpc>
                <a:spcPct val="115000"/>
              </a:lnSpc>
              <a:spcBef>
                <a:spcPts val="0"/>
              </a:spcBef>
              <a:spcAft>
                <a:spcPts val="0"/>
              </a:spcAft>
              <a:buNone/>
            </a:pPr>
            <a:r>
              <a:rPr b="1" lang="en" sz="700"/>
              <a:t>Response 13:</a:t>
            </a:r>
            <a:r>
              <a:rPr lang="en" sz="700"/>
              <a:t> the system shows the home page updated with the selected plan.</a:t>
            </a:r>
            <a:endParaRPr sz="700"/>
          </a:p>
          <a:p>
            <a:pPr indent="0" lvl="0" marL="0" rtl="0" algn="l">
              <a:spcBef>
                <a:spcPts val="0"/>
              </a:spcBef>
              <a:spcAft>
                <a:spcPts val="0"/>
              </a:spcAft>
              <a:buNone/>
            </a:pPr>
            <a:r>
              <a:t/>
            </a:r>
            <a:endParaRPr sz="1100">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pic>
        <p:nvPicPr>
          <p:cNvPr id="2229" name="Google Shape;2229;p79"/>
          <p:cNvPicPr preferRelativeResize="0"/>
          <p:nvPr/>
        </p:nvPicPr>
        <p:blipFill>
          <a:blip r:embed="rId3">
            <a:alphaModFix/>
          </a:blip>
          <a:stretch>
            <a:fillRect/>
          </a:stretch>
        </p:blipFill>
        <p:spPr>
          <a:xfrm>
            <a:off x="7115752" y="1371925"/>
            <a:ext cx="1529723" cy="3253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80"/>
          <p:cNvSpPr txBox="1"/>
          <p:nvPr>
            <p:ph type="title"/>
          </p:nvPr>
        </p:nvSpPr>
        <p:spPr>
          <a:xfrm>
            <a:off x="280650" y="178910"/>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Cognitive Walkthrough</a:t>
            </a:r>
            <a:endParaRPr/>
          </a:p>
        </p:txBody>
      </p:sp>
      <p:sp>
        <p:nvSpPr>
          <p:cNvPr id="2235" name="Google Shape;2235;p80"/>
          <p:cNvSpPr txBox="1"/>
          <p:nvPr/>
        </p:nvSpPr>
        <p:spPr>
          <a:xfrm>
            <a:off x="280650" y="819088"/>
            <a:ext cx="6274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Analysis guided by </a:t>
            </a:r>
            <a:r>
              <a:rPr b="1" lang="en">
                <a:highlight>
                  <a:schemeClr val="accent1"/>
                </a:highlight>
                <a:latin typeface="Albert Sans"/>
                <a:ea typeface="Albert Sans"/>
                <a:cs typeface="Albert Sans"/>
                <a:sym typeface="Albert Sans"/>
              </a:rPr>
              <a:t>4 predefined questions:</a:t>
            </a:r>
            <a:endParaRPr b="1">
              <a:highlight>
                <a:schemeClr val="accent1"/>
              </a:highlight>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1. </a:t>
            </a:r>
            <a:r>
              <a:rPr lang="en">
                <a:latin typeface="Albert Sans"/>
                <a:ea typeface="Albert Sans"/>
                <a:cs typeface="Albert Sans"/>
                <a:sym typeface="Albert Sans"/>
              </a:rPr>
              <a:t>Is the effect of the action the same as the user’s goal at that point? </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(Does the user understand that this subtask is needed to reach the goal?)</a:t>
            </a:r>
            <a:endParaRPr>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2. </a:t>
            </a:r>
            <a:r>
              <a:rPr lang="en">
                <a:latin typeface="Albert Sans"/>
                <a:ea typeface="Albert Sans"/>
                <a:cs typeface="Albert Sans"/>
                <a:sym typeface="Albert Sans"/>
              </a:rPr>
              <a:t>Will users see that the action is available?</a:t>
            </a:r>
            <a:r>
              <a:rPr lang="en">
                <a:latin typeface="Albert Sans"/>
                <a:ea typeface="Albert Sans"/>
                <a:cs typeface="Albert Sans"/>
                <a:sym typeface="Albert Sans"/>
              </a:rPr>
              <a:t> </a:t>
            </a:r>
            <a:endParaRPr>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3. </a:t>
            </a:r>
            <a:r>
              <a:rPr lang="en">
                <a:latin typeface="Albert Sans"/>
                <a:ea typeface="Albert Sans"/>
                <a:cs typeface="Albert Sans"/>
                <a:sym typeface="Albert Sans"/>
              </a:rPr>
              <a:t>Once user have found the correct action, will t</a:t>
            </a:r>
            <a:r>
              <a:rPr lang="en">
                <a:latin typeface="Albert Sans"/>
                <a:ea typeface="Albert Sans"/>
                <a:cs typeface="Albert Sans"/>
                <a:sym typeface="Albert Sans"/>
              </a:rPr>
              <a:t>hey know that it’s the one they need?</a:t>
            </a:r>
            <a:r>
              <a:rPr b="1" lang="en">
                <a:latin typeface="Albert Sans"/>
                <a:ea typeface="Albert Sans"/>
                <a:cs typeface="Albert Sans"/>
                <a:sym typeface="Albert Sans"/>
              </a:rPr>
              <a:t> </a:t>
            </a:r>
            <a:endParaRPr b="1">
              <a:latin typeface="Albert Sans"/>
              <a:ea typeface="Albert Sans"/>
              <a:cs typeface="Albert Sans"/>
              <a:sym typeface="Albert Sans"/>
            </a:endParaRPr>
          </a:p>
          <a:p>
            <a:pPr indent="0" lvl="0" marL="0" rtl="0" algn="l">
              <a:spcBef>
                <a:spcPts val="0"/>
              </a:spcBef>
              <a:spcAft>
                <a:spcPts val="0"/>
              </a:spcAft>
              <a:buNone/>
            </a:pPr>
            <a:r>
              <a:rPr b="1" lang="en">
                <a:latin typeface="Albert Sans"/>
                <a:ea typeface="Albert Sans"/>
                <a:cs typeface="Albert Sans"/>
                <a:sym typeface="Albert Sans"/>
              </a:rPr>
              <a:t>4.</a:t>
            </a:r>
            <a:r>
              <a:rPr lang="en">
                <a:latin typeface="Albert Sans"/>
                <a:ea typeface="Albert Sans"/>
                <a:cs typeface="Albert Sans"/>
                <a:sym typeface="Albert Sans"/>
              </a:rPr>
              <a:t> After the action is take, will users understand the feedback they get?</a:t>
            </a:r>
            <a:endParaRPr sz="1300">
              <a:highlight>
                <a:schemeClr val="accent1"/>
              </a:highlight>
              <a:latin typeface="Albert Sans"/>
              <a:ea typeface="Albert Sans"/>
              <a:cs typeface="Albert Sans"/>
              <a:sym typeface="Albert Sans"/>
            </a:endParaRPr>
          </a:p>
        </p:txBody>
      </p:sp>
      <p:sp>
        <p:nvSpPr>
          <p:cNvPr id="2236" name="Google Shape;2236;p80"/>
          <p:cNvSpPr txBox="1"/>
          <p:nvPr/>
        </p:nvSpPr>
        <p:spPr>
          <a:xfrm>
            <a:off x="992175" y="2512300"/>
            <a:ext cx="7267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accent1"/>
                </a:highlight>
                <a:latin typeface="Albert Sans"/>
                <a:ea typeface="Albert Sans"/>
                <a:cs typeface="Albert Sans"/>
                <a:sym typeface="Albert Sans"/>
              </a:rPr>
              <a:t>Expert’s corrections: </a:t>
            </a:r>
            <a:endParaRPr b="1">
              <a:highlight>
                <a:schemeClr val="accent1"/>
              </a:highlight>
              <a:latin typeface="Albert Sans"/>
              <a:ea typeface="Albert Sans"/>
              <a:cs typeface="Albert Sans"/>
              <a:sym typeface="Albert Sans"/>
            </a:endParaRPr>
          </a:p>
          <a:p>
            <a:pPr indent="-317500" lvl="0" marL="457200" rtl="0" algn="l">
              <a:spcBef>
                <a:spcPts val="0"/>
              </a:spcBef>
              <a:spcAft>
                <a:spcPts val="0"/>
              </a:spcAft>
              <a:buSzPts val="1400"/>
              <a:buFont typeface="Albert Sans"/>
              <a:buChar char="●"/>
            </a:pPr>
            <a:r>
              <a:rPr b="1" lang="en">
                <a:latin typeface="Albert Sans"/>
                <a:ea typeface="Albert Sans"/>
                <a:cs typeface="Albert Sans"/>
                <a:sym typeface="Albert Sans"/>
              </a:rPr>
              <a:t>Action 1 - Q1:</a:t>
            </a:r>
            <a:r>
              <a:rPr lang="en">
                <a:latin typeface="Albert Sans"/>
                <a:ea typeface="Albert Sans"/>
                <a:cs typeface="Albert Sans"/>
                <a:sym typeface="Albert Sans"/>
              </a:rPr>
              <a:t> As the application provides multiple features, it is reasonable to expect the user to look for a dedicated page when aiming at requesting a fitness plan.</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Char char="●"/>
            </a:pPr>
            <a:r>
              <a:rPr b="1" lang="en">
                <a:latin typeface="Albert Sans"/>
                <a:ea typeface="Albert Sans"/>
                <a:cs typeface="Albert Sans"/>
                <a:sym typeface="Albert Sans"/>
              </a:rPr>
              <a:t>Action 1 - Q2:</a:t>
            </a:r>
            <a:r>
              <a:rPr lang="en">
                <a:latin typeface="Albert Sans"/>
                <a:ea typeface="Albert Sans"/>
                <a:cs typeface="Albert Sans"/>
                <a:sym typeface="Albert Sans"/>
              </a:rPr>
              <a:t> The button is visible and placed in a standard location, but the user could be misled by the label (why call it request a “workout”, if the (desired) effect is to request a fitness plan?)</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Char char="●"/>
            </a:pPr>
            <a:r>
              <a:rPr b="1" lang="en">
                <a:latin typeface="Albert Sans"/>
                <a:ea typeface="Albert Sans"/>
                <a:cs typeface="Albert Sans"/>
                <a:sym typeface="Albert Sans"/>
              </a:rPr>
              <a:t>Action 1 - Q3:</a:t>
            </a:r>
            <a:r>
              <a:rPr lang="en">
                <a:latin typeface="Albert Sans"/>
                <a:ea typeface="Albert Sans"/>
                <a:cs typeface="Albert Sans"/>
                <a:sym typeface="Albert Sans"/>
              </a:rPr>
              <a:t> The user could be misled by the label (workout instead of fitness plan). However, as there are only a few other actions available, it is reasonable to not doubt the correctness of this action.</a:t>
            </a:r>
            <a:endParaRPr>
              <a:latin typeface="Albert Sans"/>
              <a:ea typeface="Albert Sans"/>
              <a:cs typeface="Albert Sans"/>
              <a:sym typeface="Albert Sans"/>
            </a:endParaRPr>
          </a:p>
        </p:txBody>
      </p:sp>
      <p:sp>
        <p:nvSpPr>
          <p:cNvPr id="2237" name="Google Shape;2237;p80"/>
          <p:cNvSpPr/>
          <p:nvPr/>
        </p:nvSpPr>
        <p:spPr>
          <a:xfrm>
            <a:off x="790950" y="4807525"/>
            <a:ext cx="8091000" cy="14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8" name="Google Shape;2238;p80"/>
          <p:cNvCxnSpPr/>
          <p:nvPr/>
        </p:nvCxnSpPr>
        <p:spPr>
          <a:xfrm>
            <a:off x="176175" y="4818475"/>
            <a:ext cx="816000" cy="123000"/>
          </a:xfrm>
          <a:prstGeom prst="straightConnector1">
            <a:avLst/>
          </a:prstGeom>
          <a:noFill/>
          <a:ln cap="flat" cmpd="sng" w="114300">
            <a:solidFill>
              <a:schemeClr val="accent1"/>
            </a:solidFill>
            <a:prstDash val="solid"/>
            <a:round/>
            <a:headEnd len="med" w="med" type="none"/>
            <a:tailEnd len="med" w="med" type="oval"/>
          </a:ln>
        </p:spPr>
      </p:cxnSp>
      <p:sp>
        <p:nvSpPr>
          <p:cNvPr id="2239" name="Google Shape;2239;p80"/>
          <p:cNvSpPr txBox="1"/>
          <p:nvPr/>
        </p:nvSpPr>
        <p:spPr>
          <a:xfrm>
            <a:off x="1159350" y="4701650"/>
            <a:ext cx="68253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u="sng">
                <a:highlight>
                  <a:schemeClr val="accent1"/>
                </a:highlight>
                <a:latin typeface="Albert Sans"/>
                <a:ea typeface="Albert Sans"/>
                <a:cs typeface="Albert Sans"/>
                <a:sym typeface="Albert Sans"/>
              </a:rPr>
              <a:t>We changed our prototypes to be compliant with the expert comments</a:t>
            </a:r>
            <a:endParaRPr u="sng">
              <a:highlight>
                <a:schemeClr val="accent1"/>
              </a:highlight>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grpSp>
        <p:nvGrpSpPr>
          <p:cNvPr id="2244" name="Google Shape;2244;p81"/>
          <p:cNvGrpSpPr/>
          <p:nvPr/>
        </p:nvGrpSpPr>
        <p:grpSpPr>
          <a:xfrm>
            <a:off x="1561951" y="735560"/>
            <a:ext cx="2697276" cy="3672287"/>
            <a:chOff x="1655550" y="790900"/>
            <a:chExt cx="2510262" cy="3417671"/>
          </a:xfrm>
        </p:grpSpPr>
        <p:sp>
          <p:nvSpPr>
            <p:cNvPr id="2245" name="Google Shape;2245;p81"/>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1"/>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47" name="Google Shape;2247;p81"/>
          <p:cNvPicPr preferRelativeResize="0"/>
          <p:nvPr/>
        </p:nvPicPr>
        <p:blipFill rotWithShape="1">
          <a:blip r:embed="rId3">
            <a:alphaModFix/>
          </a:blip>
          <a:srcRect b="0" l="1397" r="56389" t="0"/>
          <a:stretch/>
        </p:blipFill>
        <p:spPr>
          <a:xfrm>
            <a:off x="1655968" y="838567"/>
            <a:ext cx="2512490" cy="3347958"/>
          </a:xfrm>
          <a:prstGeom prst="rect">
            <a:avLst/>
          </a:prstGeom>
          <a:noFill/>
          <a:ln cap="flat" cmpd="sng" w="9525">
            <a:solidFill>
              <a:schemeClr val="dk1"/>
            </a:solidFill>
            <a:prstDash val="solid"/>
            <a:round/>
            <a:headEnd len="sm" w="sm" type="none"/>
            <a:tailEnd len="sm" w="sm" type="none"/>
          </a:ln>
        </p:spPr>
      </p:pic>
      <p:sp>
        <p:nvSpPr>
          <p:cNvPr id="2248" name="Google Shape;2248;p81"/>
          <p:cNvSpPr txBox="1"/>
          <p:nvPr>
            <p:ph type="title"/>
          </p:nvPr>
        </p:nvSpPr>
        <p:spPr>
          <a:xfrm>
            <a:off x="5091625" y="2148649"/>
            <a:ext cx="38481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Prototype 2</a:t>
            </a:r>
            <a:endParaRPr sz="5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7"/>
          <p:cNvSpPr txBox="1"/>
          <p:nvPr>
            <p:ph type="title"/>
          </p:nvPr>
        </p:nvSpPr>
        <p:spPr>
          <a:xfrm>
            <a:off x="2237500" y="199813"/>
            <a:ext cx="3840600" cy="10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FitBit</a:t>
            </a:r>
            <a:endParaRPr sz="4000">
              <a:solidFill>
                <a:schemeClr val="lt2"/>
              </a:solidFill>
            </a:endParaRPr>
          </a:p>
        </p:txBody>
      </p:sp>
      <p:sp>
        <p:nvSpPr>
          <p:cNvPr id="857" name="Google Shape;857;p37"/>
          <p:cNvSpPr txBox="1"/>
          <p:nvPr/>
        </p:nvSpPr>
        <p:spPr>
          <a:xfrm>
            <a:off x="1831000" y="1185325"/>
            <a:ext cx="46536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latin typeface="Work Sans"/>
                <a:ea typeface="Work Sans"/>
                <a:cs typeface="Work Sans"/>
                <a:sym typeface="Work Sans"/>
              </a:rPr>
              <a:t>Popular app that allows users to track their daily food intake, exercise, and weight.</a:t>
            </a:r>
            <a:endParaRPr>
              <a:latin typeface="Work Sans"/>
              <a:ea typeface="Work Sans"/>
              <a:cs typeface="Work Sans"/>
              <a:sym typeface="Work Sans"/>
            </a:endParaRPr>
          </a:p>
        </p:txBody>
      </p:sp>
      <p:pic>
        <p:nvPicPr>
          <p:cNvPr id="858" name="Google Shape;858;p37"/>
          <p:cNvPicPr preferRelativeResize="0"/>
          <p:nvPr/>
        </p:nvPicPr>
        <p:blipFill>
          <a:blip r:embed="rId3">
            <a:alphaModFix/>
          </a:blip>
          <a:stretch>
            <a:fillRect/>
          </a:stretch>
        </p:blipFill>
        <p:spPr>
          <a:xfrm>
            <a:off x="737788" y="394874"/>
            <a:ext cx="902372" cy="902350"/>
          </a:xfrm>
          <a:prstGeom prst="rect">
            <a:avLst/>
          </a:prstGeom>
          <a:noFill/>
          <a:ln>
            <a:noFill/>
          </a:ln>
        </p:spPr>
      </p:pic>
      <p:grpSp>
        <p:nvGrpSpPr>
          <p:cNvPr id="859" name="Google Shape;859;p37"/>
          <p:cNvGrpSpPr/>
          <p:nvPr/>
        </p:nvGrpSpPr>
        <p:grpSpPr>
          <a:xfrm>
            <a:off x="1343574" y="1711043"/>
            <a:ext cx="301161" cy="339535"/>
            <a:chOff x="3299850" y="238575"/>
            <a:chExt cx="427725" cy="482225"/>
          </a:xfrm>
        </p:grpSpPr>
        <p:sp>
          <p:nvSpPr>
            <p:cNvPr id="860" name="Google Shape;860;p37"/>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 name="Google Shape;861;p37"/>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 name="Google Shape;862;p37"/>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 name="Google Shape;863;p37"/>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 name="Google Shape;864;p37"/>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5" name="Google Shape;865;p37"/>
          <p:cNvGrpSpPr/>
          <p:nvPr/>
        </p:nvGrpSpPr>
        <p:grpSpPr>
          <a:xfrm rot="10800000">
            <a:off x="6670874" y="1711043"/>
            <a:ext cx="301161" cy="339535"/>
            <a:chOff x="3299850" y="238575"/>
            <a:chExt cx="427725" cy="482225"/>
          </a:xfrm>
        </p:grpSpPr>
        <p:sp>
          <p:nvSpPr>
            <p:cNvPr id="866" name="Google Shape;866;p37"/>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 name="Google Shape;867;p37"/>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 name="Google Shape;868;p37"/>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 name="Google Shape;869;p37"/>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 name="Google Shape;870;p37"/>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871" name="Google Shape;871;p37"/>
          <p:cNvCxnSpPr/>
          <p:nvPr/>
        </p:nvCxnSpPr>
        <p:spPr>
          <a:xfrm>
            <a:off x="4166800" y="2165075"/>
            <a:ext cx="0" cy="1995600"/>
          </a:xfrm>
          <a:prstGeom prst="straightConnector1">
            <a:avLst/>
          </a:prstGeom>
          <a:noFill/>
          <a:ln cap="flat" cmpd="sng" w="38100">
            <a:solidFill>
              <a:schemeClr val="accent1"/>
            </a:solidFill>
            <a:prstDash val="solid"/>
            <a:round/>
            <a:headEnd len="med" w="med" type="none"/>
            <a:tailEnd len="med" w="med" type="none"/>
          </a:ln>
        </p:spPr>
      </p:cxnSp>
      <p:sp>
        <p:nvSpPr>
          <p:cNvPr id="872" name="Google Shape;872;p37"/>
          <p:cNvSpPr txBox="1"/>
          <p:nvPr/>
        </p:nvSpPr>
        <p:spPr>
          <a:xfrm>
            <a:off x="220725" y="2165075"/>
            <a:ext cx="3411000" cy="21702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Fitbit devices use advanced sensors to accurately track their health metrics.</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Has an active community of users who can offer support and advice to one another.</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Has an active community of users who can offer support and advice to one another.</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Fitbit can send users reminders to move, drink water, and take breaks.</a:t>
            </a:r>
            <a:endParaRPr sz="1000">
              <a:latin typeface="Work Sans"/>
              <a:ea typeface="Work Sans"/>
              <a:cs typeface="Work Sans"/>
              <a:sym typeface="Work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
        <p:nvSpPr>
          <p:cNvPr id="873" name="Google Shape;873;p37"/>
          <p:cNvSpPr txBox="1"/>
          <p:nvPr/>
        </p:nvSpPr>
        <p:spPr>
          <a:xfrm>
            <a:off x="4683875" y="2165075"/>
            <a:ext cx="4188000" cy="1577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Fitbit devices can be expensive, and some features require a paid subscription.</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Tracking every meal and snack can be time-consuming and may be difficult to maintain in the long term.</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Some features, such as tracking macronutrients and accessing certain recipes, require a paid subscription.</a:t>
            </a:r>
            <a:endParaRPr sz="1300">
              <a:latin typeface="Work Sans"/>
              <a:ea typeface="Work Sans"/>
              <a:cs typeface="Work Sans"/>
              <a:sym typeface="Work Sans"/>
            </a:endParaRPr>
          </a:p>
        </p:txBody>
      </p:sp>
      <p:sp>
        <p:nvSpPr>
          <p:cNvPr id="874" name="Google Shape;874;p37"/>
          <p:cNvSpPr txBox="1"/>
          <p:nvPr/>
        </p:nvSpPr>
        <p:spPr>
          <a:xfrm>
            <a:off x="1343575" y="4296825"/>
            <a:ext cx="60087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000">
                <a:solidFill>
                  <a:schemeClr val="dk1"/>
                </a:solidFill>
                <a:latin typeface="Albert Sans"/>
                <a:ea typeface="Albert Sans"/>
                <a:cs typeface="Albert Sans"/>
                <a:sym typeface="Albert Sans"/>
              </a:rPr>
              <a:t>Active community of users who can offer support and advice is a good idea. Also integrating data obtained from trackers is very useful.</a:t>
            </a:r>
            <a:endParaRPr b="1" i="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grpSp>
        <p:nvGrpSpPr>
          <p:cNvPr id="875" name="Google Shape;875;p37"/>
          <p:cNvGrpSpPr/>
          <p:nvPr/>
        </p:nvGrpSpPr>
        <p:grpSpPr>
          <a:xfrm>
            <a:off x="984416" y="4296836"/>
            <a:ext cx="359154" cy="357424"/>
            <a:chOff x="-49786250" y="2316650"/>
            <a:chExt cx="300900" cy="299450"/>
          </a:xfrm>
        </p:grpSpPr>
        <p:sp>
          <p:nvSpPr>
            <p:cNvPr id="876" name="Google Shape;876;p37"/>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7"/>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7"/>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7"/>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7"/>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52" name="Shape 2252"/>
        <p:cNvGrpSpPr/>
        <p:nvPr/>
      </p:nvGrpSpPr>
      <p:grpSpPr>
        <a:xfrm>
          <a:off x="0" y="0"/>
          <a:ext cx="0" cy="0"/>
          <a:chOff x="0" y="0"/>
          <a:chExt cx="0" cy="0"/>
        </a:xfrm>
      </p:grpSpPr>
      <p:sp>
        <p:nvSpPr>
          <p:cNvPr id="2253" name="Google Shape;2253;p82"/>
          <p:cNvSpPr txBox="1"/>
          <p:nvPr>
            <p:ph type="title"/>
          </p:nvPr>
        </p:nvSpPr>
        <p:spPr>
          <a:xfrm>
            <a:off x="0" y="0"/>
            <a:ext cx="3995400" cy="8784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a:p>
            <a:pPr indent="0" lvl="0" marL="0" rtl="0" algn="l">
              <a:spcBef>
                <a:spcPts val="0"/>
              </a:spcBef>
              <a:spcAft>
                <a:spcPts val="0"/>
              </a:spcAft>
              <a:buNone/>
            </a:pPr>
            <a:r>
              <a:rPr lang="en" sz="2200"/>
              <a:t>Correction of HE violations:</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p:txBody>
      </p:sp>
      <p:sp>
        <p:nvSpPr>
          <p:cNvPr id="2254" name="Google Shape;2254;p82"/>
          <p:cNvSpPr txBox="1"/>
          <p:nvPr>
            <p:ph idx="4294967295" type="subTitle"/>
          </p:nvPr>
        </p:nvSpPr>
        <p:spPr>
          <a:xfrm>
            <a:off x="146350" y="1107050"/>
            <a:ext cx="35211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Arial"/>
                <a:ea typeface="Arial"/>
                <a:cs typeface="Arial"/>
                <a:sym typeface="Arial"/>
              </a:rPr>
              <a:t>Frame: Diet section, </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Heuristic Violated: Recognition rather than recall</a:t>
            </a:r>
            <a:endParaRPr b="1" sz="1200">
              <a:solidFill>
                <a:srgbClr val="000000"/>
              </a:solidFill>
              <a:latin typeface="Arial"/>
              <a:ea typeface="Arial"/>
              <a:cs typeface="Arial"/>
              <a:sym typeface="Arial"/>
            </a:endParaRPr>
          </a:p>
          <a:p>
            <a:pPr indent="0" lvl="0" marL="0" rtl="0" algn="l">
              <a:spcBef>
                <a:spcPts val="0"/>
              </a:spcBef>
              <a:spcAft>
                <a:spcPts val="0"/>
              </a:spcAft>
              <a:buNone/>
            </a:pPr>
            <a:r>
              <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highlight>
                  <a:schemeClr val="lt2"/>
                </a:highlight>
                <a:latin typeface="Arial"/>
                <a:ea typeface="Arial"/>
                <a:cs typeface="Arial"/>
                <a:sym typeface="Arial"/>
              </a:rPr>
              <a:t>Problem:</a:t>
            </a:r>
            <a:endParaRPr b="1" sz="1200">
              <a:solidFill>
                <a:srgbClr val="000000"/>
              </a:solidFill>
              <a:highlight>
                <a:schemeClr val="lt2"/>
              </a:highlight>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When clicking on today diet plan from the home page, the back button navigates to a different section (the tab bar diet section) generating confusion.</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highlight>
                  <a:schemeClr val="lt2"/>
                </a:highlight>
                <a:latin typeface="Arial"/>
                <a:ea typeface="Arial"/>
                <a:cs typeface="Arial"/>
                <a:sym typeface="Arial"/>
              </a:rPr>
              <a:t>Solution</a:t>
            </a:r>
            <a:r>
              <a:rPr b="1" lang="en" sz="1200">
                <a:solidFill>
                  <a:srgbClr val="000000"/>
                </a:solidFill>
                <a:highlight>
                  <a:schemeClr val="lt2"/>
                </a:highlight>
                <a:latin typeface="Arial"/>
                <a:ea typeface="Arial"/>
                <a:cs typeface="Arial"/>
                <a:sym typeface="Arial"/>
              </a:rPr>
              <a:t>:</a:t>
            </a:r>
            <a:endParaRPr b="1" sz="1200">
              <a:solidFill>
                <a:srgbClr val="000000"/>
              </a:solidFill>
              <a:highlight>
                <a:schemeClr val="lt2"/>
              </a:highlight>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The problem was solved by changing the previous redirect to the homepage.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p>
        </p:txBody>
      </p:sp>
      <p:pic>
        <p:nvPicPr>
          <p:cNvPr id="2255" name="Google Shape;2255;p82"/>
          <p:cNvPicPr preferRelativeResize="0"/>
          <p:nvPr/>
        </p:nvPicPr>
        <p:blipFill>
          <a:blip r:embed="rId3">
            <a:alphaModFix/>
          </a:blip>
          <a:stretch>
            <a:fillRect/>
          </a:stretch>
        </p:blipFill>
        <p:spPr>
          <a:xfrm>
            <a:off x="4072000" y="104813"/>
            <a:ext cx="4958276" cy="47316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59" name="Shape 2259"/>
        <p:cNvGrpSpPr/>
        <p:nvPr/>
      </p:nvGrpSpPr>
      <p:grpSpPr>
        <a:xfrm>
          <a:off x="0" y="0"/>
          <a:ext cx="0" cy="0"/>
          <a:chOff x="0" y="0"/>
          <a:chExt cx="0" cy="0"/>
        </a:xfrm>
      </p:grpSpPr>
      <p:sp>
        <p:nvSpPr>
          <p:cNvPr id="2260" name="Google Shape;2260;p83"/>
          <p:cNvSpPr txBox="1"/>
          <p:nvPr>
            <p:ph type="title"/>
          </p:nvPr>
        </p:nvSpPr>
        <p:spPr>
          <a:xfrm>
            <a:off x="0" y="0"/>
            <a:ext cx="3995400" cy="8784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a:p>
            <a:pPr indent="0" lvl="0" marL="0" rtl="0" algn="l">
              <a:spcBef>
                <a:spcPts val="0"/>
              </a:spcBef>
              <a:spcAft>
                <a:spcPts val="0"/>
              </a:spcAft>
              <a:buNone/>
            </a:pPr>
            <a:r>
              <a:rPr lang="en" sz="2200"/>
              <a:t>Correction of HE violations:</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p:txBody>
      </p:sp>
      <p:pic>
        <p:nvPicPr>
          <p:cNvPr id="2261" name="Google Shape;2261;p83"/>
          <p:cNvPicPr preferRelativeResize="0"/>
          <p:nvPr/>
        </p:nvPicPr>
        <p:blipFill>
          <a:blip r:embed="rId3">
            <a:alphaModFix/>
          </a:blip>
          <a:stretch>
            <a:fillRect/>
          </a:stretch>
        </p:blipFill>
        <p:spPr>
          <a:xfrm>
            <a:off x="4147800" y="71150"/>
            <a:ext cx="4928524" cy="4726000"/>
          </a:xfrm>
          <a:prstGeom prst="rect">
            <a:avLst/>
          </a:prstGeom>
          <a:noFill/>
          <a:ln>
            <a:noFill/>
          </a:ln>
        </p:spPr>
      </p:pic>
      <p:sp>
        <p:nvSpPr>
          <p:cNvPr id="2262" name="Google Shape;2262;p83"/>
          <p:cNvSpPr txBox="1"/>
          <p:nvPr>
            <p:ph idx="4294967295" type="subTitle"/>
          </p:nvPr>
        </p:nvSpPr>
        <p:spPr>
          <a:xfrm>
            <a:off x="60225" y="930125"/>
            <a:ext cx="3995400" cy="40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Arial"/>
                <a:ea typeface="Arial"/>
                <a:cs typeface="Arial"/>
                <a:sym typeface="Arial"/>
              </a:rPr>
              <a:t>Frame: Extra meal feature, </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Heuristic Violated: Visibility of system status, Help users recognize, diagnose and recover from errors</a:t>
            </a:r>
            <a:endParaRPr b="1" sz="1200">
              <a:solidFill>
                <a:srgbClr val="000000"/>
              </a:solidFill>
              <a:latin typeface="Arial"/>
              <a:ea typeface="Arial"/>
              <a:cs typeface="Arial"/>
              <a:sym typeface="Arial"/>
            </a:endParaRPr>
          </a:p>
          <a:p>
            <a:pPr indent="0" lvl="0" marL="0" rtl="0" algn="l">
              <a:spcBef>
                <a:spcPts val="0"/>
              </a:spcBef>
              <a:spcAft>
                <a:spcPts val="0"/>
              </a:spcAft>
              <a:buNone/>
            </a:pPr>
            <a:r>
              <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highlight>
                  <a:schemeClr val="lt2"/>
                </a:highlight>
                <a:latin typeface="Arial"/>
                <a:ea typeface="Arial"/>
                <a:cs typeface="Arial"/>
                <a:sym typeface="Arial"/>
              </a:rPr>
              <a:t>Problem:</a:t>
            </a:r>
            <a:endParaRPr b="1" sz="1200">
              <a:solidFill>
                <a:srgbClr val="000000"/>
              </a:solidFill>
              <a:highlight>
                <a:schemeClr val="lt2"/>
              </a:highlight>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Once an extra meal is added, there is not enough feedback about it. The following page is called “Plan updated”, but it is not showing the extra meal the user added, and it is referring to the tomorrow plan. What I understood from this is that if I insert an extra meal today, it will affect the tomorrow plan (e.g. suggesting me to eat less), but it is not clear.</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highlight>
                  <a:schemeClr val="lt2"/>
                </a:highlight>
                <a:latin typeface="Arial"/>
                <a:ea typeface="Arial"/>
                <a:cs typeface="Arial"/>
                <a:sym typeface="Arial"/>
              </a:rPr>
              <a:t>Solution:</a:t>
            </a:r>
            <a:endParaRPr b="1" sz="1200">
              <a:solidFill>
                <a:srgbClr val="000000"/>
              </a:solidFill>
              <a:highlight>
                <a:schemeClr val="lt2"/>
              </a:highlight>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The problem has been solved by adding a button with crossed-out lettering that indicates the old amount of calories provided by the diet for the next day. Next to it, a new blue-colored button was inserted containing the new calorie amount updated according to the food entered. In addition, new details were added that let the user know that after the extra food was added, his or her diet was updated according to the food.</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66" name="Shape 2266"/>
        <p:cNvGrpSpPr/>
        <p:nvPr/>
      </p:nvGrpSpPr>
      <p:grpSpPr>
        <a:xfrm>
          <a:off x="0" y="0"/>
          <a:ext cx="0" cy="0"/>
          <a:chOff x="0" y="0"/>
          <a:chExt cx="0" cy="0"/>
        </a:xfrm>
      </p:grpSpPr>
      <p:sp>
        <p:nvSpPr>
          <p:cNvPr id="2267" name="Google Shape;2267;p84"/>
          <p:cNvSpPr txBox="1"/>
          <p:nvPr>
            <p:ph type="title"/>
          </p:nvPr>
        </p:nvSpPr>
        <p:spPr>
          <a:xfrm>
            <a:off x="0" y="0"/>
            <a:ext cx="3995400" cy="8784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a:p>
            <a:pPr indent="0" lvl="0" marL="0" rtl="0" algn="l">
              <a:spcBef>
                <a:spcPts val="0"/>
              </a:spcBef>
              <a:spcAft>
                <a:spcPts val="0"/>
              </a:spcAft>
              <a:buNone/>
            </a:pPr>
            <a:r>
              <a:rPr lang="en" sz="2200"/>
              <a:t>Correction of HE violations:</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p:txBody>
      </p:sp>
      <p:sp>
        <p:nvSpPr>
          <p:cNvPr id="2268" name="Google Shape;2268;p84"/>
          <p:cNvSpPr txBox="1"/>
          <p:nvPr>
            <p:ph idx="4294967295" type="subTitle"/>
          </p:nvPr>
        </p:nvSpPr>
        <p:spPr>
          <a:xfrm>
            <a:off x="260100" y="818707"/>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p>
        </p:txBody>
      </p:sp>
      <p:pic>
        <p:nvPicPr>
          <p:cNvPr id="2269" name="Google Shape;2269;p84"/>
          <p:cNvPicPr preferRelativeResize="0"/>
          <p:nvPr/>
        </p:nvPicPr>
        <p:blipFill>
          <a:blip r:embed="rId3">
            <a:alphaModFix/>
          </a:blip>
          <a:stretch>
            <a:fillRect/>
          </a:stretch>
        </p:blipFill>
        <p:spPr>
          <a:xfrm>
            <a:off x="4918675" y="51300"/>
            <a:ext cx="2273547" cy="4838700"/>
          </a:xfrm>
          <a:prstGeom prst="rect">
            <a:avLst/>
          </a:prstGeom>
          <a:noFill/>
          <a:ln>
            <a:noFill/>
          </a:ln>
        </p:spPr>
      </p:pic>
      <p:sp>
        <p:nvSpPr>
          <p:cNvPr id="2270" name="Google Shape;2270;p84"/>
          <p:cNvSpPr txBox="1"/>
          <p:nvPr>
            <p:ph idx="4294967295" type="subTitle"/>
          </p:nvPr>
        </p:nvSpPr>
        <p:spPr>
          <a:xfrm>
            <a:off x="161325" y="1018575"/>
            <a:ext cx="4201200" cy="37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Arial"/>
                <a:ea typeface="Arial"/>
                <a:cs typeface="Arial"/>
                <a:sym typeface="Arial"/>
              </a:rPr>
              <a:t>Frame: Workout detail page, </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Heuristic Violated: Match between the system and the real world</a:t>
            </a:r>
            <a:endParaRPr b="1" sz="1200">
              <a:solidFill>
                <a:srgbClr val="000000"/>
              </a:solidFill>
              <a:latin typeface="Arial"/>
              <a:ea typeface="Arial"/>
              <a:cs typeface="Arial"/>
              <a:sym typeface="Arial"/>
            </a:endParaRPr>
          </a:p>
          <a:p>
            <a:pPr indent="0" lvl="0" marL="0" rtl="0" algn="l">
              <a:spcBef>
                <a:spcPts val="0"/>
              </a:spcBef>
              <a:spcAft>
                <a:spcPts val="0"/>
              </a:spcAft>
              <a:buNone/>
            </a:pPr>
            <a:r>
              <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highlight>
                  <a:schemeClr val="lt2"/>
                </a:highlight>
                <a:latin typeface="Arial"/>
                <a:ea typeface="Arial"/>
                <a:cs typeface="Arial"/>
                <a:sym typeface="Arial"/>
              </a:rPr>
              <a:t>Problem:</a:t>
            </a:r>
            <a:endParaRPr b="1" sz="1200">
              <a:solidFill>
                <a:srgbClr val="000000"/>
              </a:solidFill>
              <a:highlight>
                <a:schemeClr val="lt2"/>
              </a:highlight>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The label of the done button is misleading, as if you click it the exercise starts.</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highlight>
                  <a:schemeClr val="lt2"/>
                </a:highlight>
                <a:latin typeface="Arial"/>
                <a:ea typeface="Arial"/>
                <a:cs typeface="Arial"/>
                <a:sym typeface="Arial"/>
              </a:rPr>
              <a:t>Solution:</a:t>
            </a:r>
            <a:endParaRPr b="1" sz="1200">
              <a:solidFill>
                <a:srgbClr val="000000"/>
              </a:solidFill>
              <a:highlight>
                <a:schemeClr val="lt2"/>
              </a:highlight>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The problem was solved by removing the "done" button from the page, as it led to misleading flow</a:t>
            </a:r>
            <a:r>
              <a:rPr lang="en" sz="11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74" name="Shape 2274"/>
        <p:cNvGrpSpPr/>
        <p:nvPr/>
      </p:nvGrpSpPr>
      <p:grpSpPr>
        <a:xfrm>
          <a:off x="0" y="0"/>
          <a:ext cx="0" cy="0"/>
          <a:chOff x="0" y="0"/>
          <a:chExt cx="0" cy="0"/>
        </a:xfrm>
      </p:grpSpPr>
      <p:sp>
        <p:nvSpPr>
          <p:cNvPr id="2275" name="Google Shape;2275;p85"/>
          <p:cNvSpPr txBox="1"/>
          <p:nvPr>
            <p:ph type="title"/>
          </p:nvPr>
        </p:nvSpPr>
        <p:spPr>
          <a:xfrm>
            <a:off x="0" y="0"/>
            <a:ext cx="3995400" cy="8784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a:p>
            <a:pPr indent="0" lvl="0" marL="0" rtl="0" algn="l">
              <a:spcBef>
                <a:spcPts val="0"/>
              </a:spcBef>
              <a:spcAft>
                <a:spcPts val="0"/>
              </a:spcAft>
              <a:buNone/>
            </a:pPr>
            <a:r>
              <a:rPr lang="en" sz="2200"/>
              <a:t>Correction of HE violations:</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p:txBody>
      </p:sp>
      <p:sp>
        <p:nvSpPr>
          <p:cNvPr id="2276" name="Google Shape;2276;p85"/>
          <p:cNvSpPr txBox="1"/>
          <p:nvPr>
            <p:ph idx="4294967295" type="subTitle"/>
          </p:nvPr>
        </p:nvSpPr>
        <p:spPr>
          <a:xfrm>
            <a:off x="260100" y="818707"/>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p>
        </p:txBody>
      </p:sp>
      <p:pic>
        <p:nvPicPr>
          <p:cNvPr id="2277" name="Google Shape;2277;p85"/>
          <p:cNvPicPr preferRelativeResize="0"/>
          <p:nvPr/>
        </p:nvPicPr>
        <p:blipFill>
          <a:blip r:embed="rId3">
            <a:alphaModFix/>
          </a:blip>
          <a:stretch>
            <a:fillRect/>
          </a:stretch>
        </p:blipFill>
        <p:spPr>
          <a:xfrm>
            <a:off x="4147800" y="152400"/>
            <a:ext cx="4843802" cy="4625880"/>
          </a:xfrm>
          <a:prstGeom prst="rect">
            <a:avLst/>
          </a:prstGeom>
          <a:noFill/>
          <a:ln>
            <a:noFill/>
          </a:ln>
        </p:spPr>
      </p:pic>
      <p:sp>
        <p:nvSpPr>
          <p:cNvPr id="2278" name="Google Shape;2278;p85"/>
          <p:cNvSpPr txBox="1"/>
          <p:nvPr>
            <p:ph idx="4294967295" type="subTitle"/>
          </p:nvPr>
        </p:nvSpPr>
        <p:spPr>
          <a:xfrm>
            <a:off x="137275" y="1052600"/>
            <a:ext cx="3521100" cy="38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Arial"/>
                <a:ea typeface="Arial"/>
                <a:cs typeface="Arial"/>
                <a:sym typeface="Arial"/>
              </a:rPr>
              <a:t>Frame: End of cardio workout page</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Heuristic Violated: Recognition rather than recall, Consistency and standards</a:t>
            </a:r>
            <a:endParaRPr b="1" sz="1200">
              <a:solidFill>
                <a:srgbClr val="000000"/>
              </a:solidFill>
              <a:latin typeface="Arial"/>
              <a:ea typeface="Arial"/>
              <a:cs typeface="Arial"/>
              <a:sym typeface="Arial"/>
            </a:endParaRPr>
          </a:p>
          <a:p>
            <a:pPr indent="0" lvl="0" marL="0" rtl="0" algn="l">
              <a:spcBef>
                <a:spcPts val="0"/>
              </a:spcBef>
              <a:spcAft>
                <a:spcPts val="0"/>
              </a:spcAft>
              <a:buNone/>
            </a:pPr>
            <a:r>
              <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highlight>
                  <a:schemeClr val="lt2"/>
                </a:highlight>
                <a:latin typeface="Arial"/>
                <a:ea typeface="Arial"/>
                <a:cs typeface="Arial"/>
                <a:sym typeface="Arial"/>
              </a:rPr>
              <a:t>Problem:</a:t>
            </a:r>
            <a:endParaRPr b="1" sz="1200">
              <a:solidFill>
                <a:srgbClr val="000000"/>
              </a:solidFill>
              <a:highlight>
                <a:schemeClr val="lt2"/>
              </a:highlight>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The “Done” button here makes sense, as the workout is done, but the back button disappeared. Then, if the user clicks “Done” he lands on a middle page with a back button that if clicked prompts a “do you want to quit?” alert. The flow is not clear. This may be related to pages very similar to one another.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highlight>
                  <a:schemeClr val="lt2"/>
                </a:highlight>
                <a:latin typeface="Arial"/>
                <a:ea typeface="Arial"/>
                <a:cs typeface="Arial"/>
                <a:sym typeface="Arial"/>
              </a:rPr>
              <a:t>Solution:</a:t>
            </a:r>
            <a:endParaRPr b="1" sz="1200">
              <a:solidFill>
                <a:srgbClr val="000000"/>
              </a:solidFill>
              <a:highlight>
                <a:schemeClr val="lt2"/>
              </a:highlight>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The problem was solved by inserting a "finish" button that, when clicked, returns the user to the full training plan and marks the relevant subcategory of exercises as completed. Also, the flow that results from clicking the button to return to the previous page has been corrected.</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82" name="Shape 2282"/>
        <p:cNvGrpSpPr/>
        <p:nvPr/>
      </p:nvGrpSpPr>
      <p:grpSpPr>
        <a:xfrm>
          <a:off x="0" y="0"/>
          <a:ext cx="0" cy="0"/>
          <a:chOff x="0" y="0"/>
          <a:chExt cx="0" cy="0"/>
        </a:xfrm>
      </p:grpSpPr>
      <p:sp>
        <p:nvSpPr>
          <p:cNvPr id="2283" name="Google Shape;2283;p86"/>
          <p:cNvSpPr txBox="1"/>
          <p:nvPr>
            <p:ph type="title"/>
          </p:nvPr>
        </p:nvSpPr>
        <p:spPr>
          <a:xfrm>
            <a:off x="0" y="0"/>
            <a:ext cx="3521100" cy="8784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a:p>
            <a:pPr indent="0" lvl="0" marL="0" rtl="0" algn="l">
              <a:spcBef>
                <a:spcPts val="0"/>
              </a:spcBef>
              <a:spcAft>
                <a:spcPts val="0"/>
              </a:spcAft>
              <a:buNone/>
            </a:pPr>
            <a:r>
              <a:rPr lang="en" sz="2200"/>
              <a:t>Correction of Cognitive </a:t>
            </a:r>
            <a:r>
              <a:rPr lang="en" sz="2200"/>
              <a:t>Walkthrough</a:t>
            </a:r>
            <a:r>
              <a:rPr lang="en" sz="2200"/>
              <a:t>:</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p:txBody>
      </p:sp>
      <p:sp>
        <p:nvSpPr>
          <p:cNvPr id="2284" name="Google Shape;2284;p86"/>
          <p:cNvSpPr txBox="1"/>
          <p:nvPr>
            <p:ph idx="4294967295" type="subTitle"/>
          </p:nvPr>
        </p:nvSpPr>
        <p:spPr>
          <a:xfrm>
            <a:off x="260100" y="818707"/>
            <a:ext cx="2834700" cy="361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p>
        </p:txBody>
      </p:sp>
      <p:sp>
        <p:nvSpPr>
          <p:cNvPr id="2285" name="Google Shape;2285;p86"/>
          <p:cNvSpPr txBox="1"/>
          <p:nvPr>
            <p:ph idx="4294967295" type="subTitle"/>
          </p:nvPr>
        </p:nvSpPr>
        <p:spPr>
          <a:xfrm>
            <a:off x="137275" y="1052600"/>
            <a:ext cx="3383700" cy="381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rPr>
              <a:t>Task: </a:t>
            </a:r>
            <a:r>
              <a:rPr lang="en">
                <a:solidFill>
                  <a:srgbClr val="000000"/>
                </a:solidFill>
                <a:highlight>
                  <a:schemeClr val="accent1"/>
                </a:highlight>
              </a:rPr>
              <a:t>Request a fitness plan.</a:t>
            </a:r>
            <a:endParaRPr>
              <a:solidFill>
                <a:srgbClr val="000000"/>
              </a:solidFill>
              <a:highlight>
                <a:schemeClr val="accent1"/>
              </a:highlight>
            </a:endParaRPr>
          </a:p>
          <a:p>
            <a:pPr indent="0" lvl="0" marL="0" rtl="0" algn="l">
              <a:lnSpc>
                <a:spcPct val="100000"/>
              </a:lnSpc>
              <a:spcBef>
                <a:spcPts val="0"/>
              </a:spcBef>
              <a:spcAft>
                <a:spcPts val="0"/>
              </a:spcAft>
              <a:buNone/>
            </a:pPr>
            <a:r>
              <a:t/>
            </a:r>
            <a:endParaRPr>
              <a:solidFill>
                <a:srgbClr val="000000"/>
              </a:solidFill>
              <a:highlight>
                <a:schemeClr val="accent1"/>
              </a:highlight>
            </a:endParaRPr>
          </a:p>
          <a:p>
            <a:pPr indent="0" lvl="0" marL="0" rtl="0" algn="l">
              <a:spcBef>
                <a:spcPts val="0"/>
              </a:spcBef>
              <a:spcAft>
                <a:spcPts val="0"/>
              </a:spcAft>
              <a:buNone/>
            </a:pPr>
            <a:r>
              <a:rPr lang="en">
                <a:solidFill>
                  <a:srgbClr val="000000"/>
                </a:solidFill>
                <a:latin typeface="Arial"/>
                <a:ea typeface="Arial"/>
                <a:cs typeface="Arial"/>
                <a:sym typeface="Arial"/>
              </a:rPr>
              <a:t>From the CW expert's evaluation, it emerged how there are some labels that can be misunderstood. In addition, we improved the user's perception of the homepage:</a:t>
            </a:r>
            <a:endParaRPr>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all labels that included the word "workout" were changed to the words "fitness plan".</a:t>
            </a:r>
            <a:endParaRPr>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two phrases have been added to the homepage that indicate exactly where the user should click to request a fitness plan or diet plan.</a:t>
            </a:r>
            <a:endParaRPr b="1">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p>
        </p:txBody>
      </p:sp>
      <p:pic>
        <p:nvPicPr>
          <p:cNvPr id="2286" name="Google Shape;2286;p86"/>
          <p:cNvPicPr preferRelativeResize="0"/>
          <p:nvPr/>
        </p:nvPicPr>
        <p:blipFill>
          <a:blip r:embed="rId3">
            <a:alphaModFix/>
          </a:blip>
          <a:stretch>
            <a:fillRect/>
          </a:stretch>
        </p:blipFill>
        <p:spPr>
          <a:xfrm>
            <a:off x="4269475" y="31100"/>
            <a:ext cx="2263906" cy="4838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pic>
        <p:nvPicPr>
          <p:cNvPr id="2291" name="Google Shape;2291;p87"/>
          <p:cNvPicPr preferRelativeResize="0"/>
          <p:nvPr>
            <p:ph idx="2" type="pic"/>
          </p:nvPr>
        </p:nvPicPr>
        <p:blipFill rotWithShape="1">
          <a:blip r:embed="rId3">
            <a:alphaModFix/>
          </a:blip>
          <a:srcRect b="6238" l="0" r="0" t="31749"/>
          <a:stretch/>
        </p:blipFill>
        <p:spPr>
          <a:xfrm>
            <a:off x="713225" y="533850"/>
            <a:ext cx="4381800" cy="4075800"/>
          </a:xfrm>
          <a:prstGeom prst="roundRect">
            <a:avLst>
              <a:gd fmla="val 10188" name="adj"/>
            </a:avLst>
          </a:prstGeom>
        </p:spPr>
      </p:pic>
      <p:sp>
        <p:nvSpPr>
          <p:cNvPr id="2292" name="Google Shape;2292;p87"/>
          <p:cNvSpPr txBox="1"/>
          <p:nvPr>
            <p:ph type="title"/>
          </p:nvPr>
        </p:nvSpPr>
        <p:spPr>
          <a:xfrm>
            <a:off x="6065575" y="1810500"/>
            <a:ext cx="2631600" cy="15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Think Aloud</a:t>
            </a:r>
            <a:endParaRPr sz="5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88"/>
          <p:cNvSpPr txBox="1"/>
          <p:nvPr>
            <p:ph idx="4294967295" type="subTitle"/>
          </p:nvPr>
        </p:nvSpPr>
        <p:spPr>
          <a:xfrm>
            <a:off x="450125" y="233700"/>
            <a:ext cx="6443100" cy="410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000000"/>
                </a:solidFill>
              </a:rPr>
              <a:t>Users</a:t>
            </a:r>
            <a:r>
              <a:rPr b="1" lang="en" sz="1200">
                <a:solidFill>
                  <a:srgbClr val="000000"/>
                </a:solidFill>
              </a:rPr>
              <a:t>: </a:t>
            </a:r>
            <a:endParaRPr sz="1200">
              <a:solidFill>
                <a:srgbClr val="000000"/>
              </a:solidFill>
              <a:highlight>
                <a:schemeClr val="accent1"/>
              </a:highlight>
            </a:endParaRPr>
          </a:p>
          <a:p>
            <a:pPr indent="0" lvl="0" marL="0" rtl="0" algn="l">
              <a:lnSpc>
                <a:spcPct val="100000"/>
              </a:lnSpc>
              <a:spcBef>
                <a:spcPts val="0"/>
              </a:spcBef>
              <a:spcAft>
                <a:spcPts val="0"/>
              </a:spcAft>
              <a:buNone/>
            </a:pPr>
            <a:r>
              <a:t/>
            </a:r>
            <a:endParaRPr sz="1200">
              <a:solidFill>
                <a:srgbClr val="000000"/>
              </a:solidFill>
              <a:highlight>
                <a:schemeClr val="accent1"/>
              </a:highlight>
            </a:endParaRPr>
          </a:p>
          <a:p>
            <a:pPr indent="-304800" lvl="0" marL="457200" rtl="0" algn="l">
              <a:lnSpc>
                <a:spcPct val="138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Both young people, from 18-30 years, which were our colleagues or housemates, and also with people in the range 40-55 which were our relatives. All the people presented the characteristics described in our user profile. </a:t>
            </a:r>
            <a:endParaRPr sz="1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200">
                <a:solidFill>
                  <a:srgbClr val="000000"/>
                </a:solidFill>
              </a:rPr>
              <a:t>Each user has to accomplish the following tasks individually:</a:t>
            </a:r>
            <a:endParaRPr b="1" sz="1200">
              <a:solidFill>
                <a:srgbClr val="000000"/>
              </a:solidFill>
            </a:endParaRPr>
          </a:p>
          <a:p>
            <a:pPr indent="0" lvl="0" marL="0" rtl="0" algn="l">
              <a:lnSpc>
                <a:spcPct val="100000"/>
              </a:lnSpc>
              <a:spcBef>
                <a:spcPts val="0"/>
              </a:spcBef>
              <a:spcAft>
                <a:spcPts val="0"/>
              </a:spcAft>
              <a:buNone/>
            </a:pPr>
            <a:r>
              <a:t/>
            </a:r>
            <a:endParaRPr b="1" sz="1200">
              <a:solidFill>
                <a:srgbClr val="000000"/>
              </a:solidFill>
            </a:endParaRPr>
          </a:p>
          <a:p>
            <a:pPr indent="-304800" lvl="0" marL="457200" rtl="0" algn="l">
              <a:lnSpc>
                <a:spcPct val="138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 Request a fitness plan</a:t>
            </a:r>
            <a:endParaRPr sz="1200">
              <a:solidFill>
                <a:srgbClr val="000000"/>
              </a:solidFill>
              <a:latin typeface="Arial"/>
              <a:ea typeface="Arial"/>
              <a:cs typeface="Arial"/>
              <a:sym typeface="Arial"/>
            </a:endParaRPr>
          </a:p>
          <a:p>
            <a:pPr indent="-304800" lvl="0" marL="457200" rtl="0" algn="l">
              <a:lnSpc>
                <a:spcPct val="138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 Request a diet plan </a:t>
            </a:r>
            <a:endParaRPr sz="1200">
              <a:solidFill>
                <a:srgbClr val="000000"/>
              </a:solidFill>
              <a:latin typeface="Arial"/>
              <a:ea typeface="Arial"/>
              <a:cs typeface="Arial"/>
              <a:sym typeface="Arial"/>
            </a:endParaRPr>
          </a:p>
          <a:p>
            <a:pPr indent="-304800" lvl="0" marL="457200" rtl="0" algn="l">
              <a:lnSpc>
                <a:spcPct val="138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 Insert an extra meal </a:t>
            </a:r>
            <a:endParaRPr sz="1200">
              <a:solidFill>
                <a:srgbClr val="000000"/>
              </a:solidFill>
              <a:latin typeface="Arial"/>
              <a:ea typeface="Arial"/>
              <a:cs typeface="Arial"/>
              <a:sym typeface="Arial"/>
            </a:endParaRPr>
          </a:p>
          <a:p>
            <a:pPr indent="-304800" lvl="0" marL="457200" rtl="0" algn="l">
              <a:lnSpc>
                <a:spcPct val="138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 See the details of the “today” diet plan </a:t>
            </a:r>
            <a:endParaRPr sz="1200">
              <a:solidFill>
                <a:srgbClr val="000000"/>
              </a:solidFill>
              <a:latin typeface="Arial"/>
              <a:ea typeface="Arial"/>
              <a:cs typeface="Arial"/>
              <a:sym typeface="Arial"/>
            </a:endParaRPr>
          </a:p>
          <a:p>
            <a:pPr indent="-304800" lvl="0" marL="457200" rtl="0" algn="l">
              <a:lnSpc>
                <a:spcPct val="138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 See the details of the “today” fitness plan</a:t>
            </a:r>
            <a:endParaRPr sz="1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200">
                <a:solidFill>
                  <a:srgbClr val="000000"/>
                </a:solidFill>
              </a:rPr>
              <a:t>How:</a:t>
            </a:r>
            <a:endParaRPr b="1" sz="1200">
              <a:solidFill>
                <a:srgbClr val="000000"/>
              </a:solidFill>
            </a:endParaRPr>
          </a:p>
          <a:p>
            <a:pPr indent="0" lvl="0" marL="0" rtl="0" algn="l">
              <a:lnSpc>
                <a:spcPct val="100000"/>
              </a:lnSpc>
              <a:spcBef>
                <a:spcPts val="0"/>
              </a:spcBef>
              <a:spcAft>
                <a:spcPts val="0"/>
              </a:spcAft>
              <a:buNone/>
            </a:pPr>
            <a:r>
              <a:t/>
            </a:r>
            <a:endParaRPr b="1" sz="1200">
              <a:solidFill>
                <a:srgbClr val="000000"/>
              </a:solidFill>
            </a:endParaRPr>
          </a:p>
          <a:p>
            <a:pPr indent="-304800" lvl="0" marL="457200" rtl="0" algn="l">
              <a:lnSpc>
                <a:spcPct val="138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Each person had his own smartphone and performed the task on the interactive prototype 2.</a:t>
            </a:r>
            <a:endParaRPr sz="1200">
              <a:solidFill>
                <a:srgbClr val="000000"/>
              </a:solidFill>
              <a:latin typeface="Arial"/>
              <a:ea typeface="Arial"/>
              <a:cs typeface="Arial"/>
              <a:sym typeface="Arial"/>
            </a:endParaRPr>
          </a:p>
          <a:p>
            <a:pPr indent="-304800" lvl="0" marL="457200" rtl="0" algn="l">
              <a:lnSpc>
                <a:spcPct val="138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Each user talked aloud about what he was doing and what he is not understanding</a:t>
            </a:r>
            <a:endParaRPr sz="900">
              <a:solidFill>
                <a:srgbClr val="000000"/>
              </a:solidFill>
              <a:latin typeface="Arial"/>
              <a:ea typeface="Arial"/>
              <a:cs typeface="Arial"/>
              <a:sym typeface="Arial"/>
            </a:endParaRPr>
          </a:p>
          <a:p>
            <a:pPr indent="0" lvl="0" marL="0" rtl="0" algn="l">
              <a:lnSpc>
                <a:spcPct val="138000"/>
              </a:lnSpc>
              <a:spcBef>
                <a:spcPts val="0"/>
              </a:spcBef>
              <a:spcAft>
                <a:spcPts val="0"/>
              </a:spcAft>
              <a:buNone/>
            </a:pPr>
            <a:r>
              <a:t/>
            </a:r>
            <a:endParaRPr sz="900">
              <a:solidFill>
                <a:srgbClr val="000000"/>
              </a:solidFill>
              <a:latin typeface="Arial"/>
              <a:ea typeface="Arial"/>
              <a:cs typeface="Arial"/>
              <a:sym typeface="Arial"/>
            </a:endParaRPr>
          </a:p>
        </p:txBody>
      </p:sp>
      <p:sp>
        <p:nvSpPr>
          <p:cNvPr id="2298" name="Google Shape;2298;p88"/>
          <p:cNvSpPr txBox="1"/>
          <p:nvPr>
            <p:ph type="title"/>
          </p:nvPr>
        </p:nvSpPr>
        <p:spPr>
          <a:xfrm>
            <a:off x="0" y="445770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a:p>
            <a:pPr indent="0" lvl="0" marL="0" rtl="0" algn="l">
              <a:spcBef>
                <a:spcPts val="0"/>
              </a:spcBef>
              <a:spcAft>
                <a:spcPts val="0"/>
              </a:spcAft>
              <a:buNone/>
            </a:pPr>
            <a:r>
              <a:rPr lang="en" sz="2200"/>
              <a:t>Think Aloud Session</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89"/>
          <p:cNvSpPr txBox="1"/>
          <p:nvPr>
            <p:ph type="title"/>
          </p:nvPr>
        </p:nvSpPr>
        <p:spPr>
          <a:xfrm>
            <a:off x="0" y="445770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a:p>
            <a:pPr indent="0" lvl="0" marL="0" rtl="0" algn="l">
              <a:spcBef>
                <a:spcPts val="0"/>
              </a:spcBef>
              <a:spcAft>
                <a:spcPts val="0"/>
              </a:spcAft>
              <a:buNone/>
            </a:pPr>
            <a:r>
              <a:rPr lang="en" sz="2200"/>
              <a:t>Think Aloud Session: Results</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p:txBody>
      </p:sp>
      <p:sp>
        <p:nvSpPr>
          <p:cNvPr id="2304" name="Google Shape;2304;p89"/>
          <p:cNvSpPr txBox="1"/>
          <p:nvPr>
            <p:ph idx="4294967295" type="subTitle"/>
          </p:nvPr>
        </p:nvSpPr>
        <p:spPr>
          <a:xfrm>
            <a:off x="450125" y="233700"/>
            <a:ext cx="6443100" cy="41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All the users really liked the interface and the features of the app, in particular the possibility to add a meal which was not scheduled by your plan, and the fact that the plan is updated automatically.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rPr>
              <a:t>Problem</a:t>
            </a:r>
            <a:r>
              <a:rPr b="1" lang="en" sz="1200">
                <a:solidFill>
                  <a:srgbClr val="000000"/>
                </a:solidFill>
              </a:rPr>
              <a:t>s: </a:t>
            </a:r>
            <a:endParaRPr b="1" sz="1200">
              <a:solidFill>
                <a:srgbClr val="00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rPr lang="en" sz="1200">
                <a:solidFill>
                  <a:srgbClr val="000000"/>
                </a:solidFill>
                <a:highlight>
                  <a:schemeClr val="accent1"/>
                </a:highlight>
              </a:rPr>
              <a:t>Request fitness/diet plan button</a:t>
            </a:r>
            <a:r>
              <a:rPr lang="en">
                <a:solidFill>
                  <a:srgbClr val="000000"/>
                </a:solidFill>
                <a:highlight>
                  <a:schemeClr val="accent1"/>
                </a:highlight>
              </a:rPr>
              <a:t>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Almost all users thought that was possible to create the plan by clicking on the image box.</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So we decided to remove the yellow button and make the entire image box clickable.</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highlight>
                  <a:schemeClr val="accent1"/>
                </a:highlight>
              </a:rPr>
              <a:t>Entering diet/fitness section for the first time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Some people seemed to be really confused by the fact that the first time the user tries to enter the fitness section or diet section, he is sent to the questionnaire to create a fitness plan or a diet plan instead that to the diet/fitness section.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solution is to send users to the diet section or fitness section, showing an image box to create the plan for the first time.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highlight>
                  <a:schemeClr val="accent1"/>
                </a:highlight>
              </a:rPr>
              <a:t>Your health status chart</a:t>
            </a:r>
            <a:endParaRPr>
              <a:solidFill>
                <a:srgbClr val="000000"/>
              </a:solidFill>
              <a:highlight>
                <a:schemeClr val="accent1"/>
              </a:highlight>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Almost the majority of the users expected the image box “Your health status” in the fitness section to be clickable.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So we decided to make the button clickable showing the chart in detail.</a:t>
            </a:r>
            <a:endParaRPr b="1" sz="120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grpSp>
        <p:nvGrpSpPr>
          <p:cNvPr id="2309" name="Google Shape;2309;p90"/>
          <p:cNvGrpSpPr/>
          <p:nvPr/>
        </p:nvGrpSpPr>
        <p:grpSpPr>
          <a:xfrm>
            <a:off x="1434463" y="709942"/>
            <a:ext cx="6275051" cy="3723611"/>
            <a:chOff x="331763" y="414153"/>
            <a:chExt cx="6903246" cy="5019697"/>
          </a:xfrm>
        </p:grpSpPr>
        <p:sp>
          <p:nvSpPr>
            <p:cNvPr id="2310" name="Google Shape;2310;p90"/>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0"/>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0"/>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0"/>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4" name="Google Shape;2314;p90"/>
          <p:cNvSpPr/>
          <p:nvPr/>
        </p:nvSpPr>
        <p:spPr>
          <a:xfrm>
            <a:off x="1607550" y="913725"/>
            <a:ext cx="5928900" cy="287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0"/>
          <p:cNvSpPr txBox="1"/>
          <p:nvPr/>
        </p:nvSpPr>
        <p:spPr>
          <a:xfrm>
            <a:off x="2359200" y="1491675"/>
            <a:ext cx="44256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Albert Sans"/>
                <a:ea typeface="Albert Sans"/>
                <a:cs typeface="Albert Sans"/>
                <a:sym typeface="Albert Sans"/>
              </a:rPr>
              <a:t>Controlled Experiment</a:t>
            </a:r>
            <a:endParaRPr b="1" sz="5000">
              <a:latin typeface="Albert Sans"/>
              <a:ea typeface="Albert Sans"/>
              <a:cs typeface="Albert Sans"/>
              <a:sym typeface="Albert Sans"/>
            </a:endParaRPr>
          </a:p>
        </p:txBody>
      </p:sp>
      <p:grpSp>
        <p:nvGrpSpPr>
          <p:cNvPr id="2316" name="Google Shape;2316;p90"/>
          <p:cNvGrpSpPr/>
          <p:nvPr/>
        </p:nvGrpSpPr>
        <p:grpSpPr>
          <a:xfrm>
            <a:off x="1607548" y="1370887"/>
            <a:ext cx="2220051" cy="1828150"/>
            <a:chOff x="225200" y="1922330"/>
            <a:chExt cx="2993192" cy="2337190"/>
          </a:xfrm>
        </p:grpSpPr>
        <p:sp>
          <p:nvSpPr>
            <p:cNvPr id="2317" name="Google Shape;2317;p90"/>
            <p:cNvSpPr/>
            <p:nvPr/>
          </p:nvSpPr>
          <p:spPr>
            <a:xfrm>
              <a:off x="2849026" y="2894605"/>
              <a:ext cx="233669" cy="94761"/>
            </a:xfrm>
            <a:custGeom>
              <a:rect b="b" l="l" r="r" t="t"/>
              <a:pathLst>
                <a:path extrusionOk="0" h="1011" w="2493">
                  <a:moveTo>
                    <a:pt x="0" y="1"/>
                  </a:moveTo>
                  <a:lnTo>
                    <a:pt x="0" y="1011"/>
                  </a:lnTo>
                  <a:lnTo>
                    <a:pt x="2492" y="1011"/>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0"/>
            <p:cNvSpPr/>
            <p:nvPr/>
          </p:nvSpPr>
          <p:spPr>
            <a:xfrm>
              <a:off x="1864275" y="3228289"/>
              <a:ext cx="233669" cy="94574"/>
            </a:xfrm>
            <a:custGeom>
              <a:rect b="b" l="l" r="r" t="t"/>
              <a:pathLst>
                <a:path extrusionOk="0" h="1009" w="2493">
                  <a:moveTo>
                    <a:pt x="1" y="0"/>
                  </a:moveTo>
                  <a:lnTo>
                    <a:pt x="1" y="1009"/>
                  </a:lnTo>
                  <a:lnTo>
                    <a:pt x="2492" y="1009"/>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0"/>
            <p:cNvSpPr/>
            <p:nvPr/>
          </p:nvSpPr>
          <p:spPr>
            <a:xfrm>
              <a:off x="2203394" y="2570763"/>
              <a:ext cx="233575" cy="94574"/>
            </a:xfrm>
            <a:custGeom>
              <a:rect b="b" l="l" r="r" t="t"/>
              <a:pathLst>
                <a:path extrusionOk="0" h="1009" w="2492">
                  <a:moveTo>
                    <a:pt x="0" y="1"/>
                  </a:moveTo>
                  <a:lnTo>
                    <a:pt x="0"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0"/>
            <p:cNvSpPr/>
            <p:nvPr/>
          </p:nvSpPr>
          <p:spPr>
            <a:xfrm>
              <a:off x="2459092" y="2570763"/>
              <a:ext cx="233669" cy="94574"/>
            </a:xfrm>
            <a:custGeom>
              <a:rect b="b" l="l" r="r" t="t"/>
              <a:pathLst>
                <a:path extrusionOk="0" h="1009" w="2493">
                  <a:moveTo>
                    <a:pt x="1" y="1"/>
                  </a:moveTo>
                  <a:lnTo>
                    <a:pt x="1"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0"/>
            <p:cNvSpPr/>
            <p:nvPr/>
          </p:nvSpPr>
          <p:spPr>
            <a:xfrm>
              <a:off x="1464137" y="3927056"/>
              <a:ext cx="233575" cy="94574"/>
            </a:xfrm>
            <a:custGeom>
              <a:rect b="b" l="l" r="r" t="t"/>
              <a:pathLst>
                <a:path extrusionOk="0" h="1009" w="2492">
                  <a:moveTo>
                    <a:pt x="0" y="0"/>
                  </a:moveTo>
                  <a:lnTo>
                    <a:pt x="0" y="1008"/>
                  </a:lnTo>
                  <a:lnTo>
                    <a:pt x="2492" y="1008"/>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0"/>
            <p:cNvSpPr/>
            <p:nvPr/>
          </p:nvSpPr>
          <p:spPr>
            <a:xfrm>
              <a:off x="1341818" y="4043751"/>
              <a:ext cx="233669" cy="94574"/>
            </a:xfrm>
            <a:custGeom>
              <a:rect b="b" l="l" r="r" t="t"/>
              <a:pathLst>
                <a:path extrusionOk="0" h="1009" w="2493">
                  <a:moveTo>
                    <a:pt x="1" y="0"/>
                  </a:moveTo>
                  <a:lnTo>
                    <a:pt x="1" y="1008"/>
                  </a:lnTo>
                  <a:lnTo>
                    <a:pt x="2492" y="1008"/>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0"/>
            <p:cNvSpPr/>
            <p:nvPr/>
          </p:nvSpPr>
          <p:spPr>
            <a:xfrm>
              <a:off x="2718059" y="3025266"/>
              <a:ext cx="233575" cy="94761"/>
            </a:xfrm>
            <a:custGeom>
              <a:rect b="b" l="l" r="r" t="t"/>
              <a:pathLst>
                <a:path extrusionOk="0" h="1011" w="2492">
                  <a:moveTo>
                    <a:pt x="0" y="1"/>
                  </a:moveTo>
                  <a:lnTo>
                    <a:pt x="0" y="1011"/>
                  </a:lnTo>
                  <a:lnTo>
                    <a:pt x="2492" y="1011"/>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0"/>
            <p:cNvSpPr/>
            <p:nvPr/>
          </p:nvSpPr>
          <p:spPr>
            <a:xfrm>
              <a:off x="1564148" y="3700788"/>
              <a:ext cx="233481" cy="94574"/>
            </a:xfrm>
            <a:custGeom>
              <a:rect b="b" l="l" r="r" t="t"/>
              <a:pathLst>
                <a:path extrusionOk="0" h="1009" w="2491">
                  <a:moveTo>
                    <a:pt x="1" y="1"/>
                  </a:moveTo>
                  <a:lnTo>
                    <a:pt x="1" y="1009"/>
                  </a:lnTo>
                  <a:lnTo>
                    <a:pt x="2491" y="1009"/>
                  </a:lnTo>
                  <a:lnTo>
                    <a:pt x="2491"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0"/>
            <p:cNvSpPr/>
            <p:nvPr/>
          </p:nvSpPr>
          <p:spPr>
            <a:xfrm>
              <a:off x="1830907" y="3700788"/>
              <a:ext cx="233669" cy="94574"/>
            </a:xfrm>
            <a:custGeom>
              <a:rect b="b" l="l" r="r" t="t"/>
              <a:pathLst>
                <a:path extrusionOk="0" h="1009" w="2493">
                  <a:moveTo>
                    <a:pt x="1" y="1"/>
                  </a:moveTo>
                  <a:lnTo>
                    <a:pt x="1" y="1009"/>
                  </a:lnTo>
                  <a:lnTo>
                    <a:pt x="2493" y="1009"/>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0"/>
            <p:cNvSpPr/>
            <p:nvPr/>
          </p:nvSpPr>
          <p:spPr>
            <a:xfrm>
              <a:off x="1853309" y="3567315"/>
              <a:ext cx="233481" cy="94667"/>
            </a:xfrm>
            <a:custGeom>
              <a:rect b="b" l="l" r="r" t="t"/>
              <a:pathLst>
                <a:path extrusionOk="0" h="1010" w="2491">
                  <a:moveTo>
                    <a:pt x="0" y="1"/>
                  </a:moveTo>
                  <a:lnTo>
                    <a:pt x="0" y="1009"/>
                  </a:lnTo>
                  <a:lnTo>
                    <a:pt x="2490" y="1009"/>
                  </a:lnTo>
                  <a:lnTo>
                    <a:pt x="249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0"/>
            <p:cNvSpPr/>
            <p:nvPr/>
          </p:nvSpPr>
          <p:spPr>
            <a:xfrm>
              <a:off x="2984724" y="3025266"/>
              <a:ext cx="233669" cy="94761"/>
            </a:xfrm>
            <a:custGeom>
              <a:rect b="b" l="l" r="r" t="t"/>
              <a:pathLst>
                <a:path extrusionOk="0" h="1011" w="2493">
                  <a:moveTo>
                    <a:pt x="1" y="1"/>
                  </a:moveTo>
                  <a:lnTo>
                    <a:pt x="1" y="1011"/>
                  </a:lnTo>
                  <a:lnTo>
                    <a:pt x="2493" y="1011"/>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0"/>
            <p:cNvSpPr/>
            <p:nvPr/>
          </p:nvSpPr>
          <p:spPr>
            <a:xfrm>
              <a:off x="2153435" y="4034284"/>
              <a:ext cx="233388" cy="94574"/>
            </a:xfrm>
            <a:custGeom>
              <a:rect b="b" l="l" r="r" t="t"/>
              <a:pathLst>
                <a:path extrusionOk="0" h="1009" w="2490">
                  <a:moveTo>
                    <a:pt x="0" y="0"/>
                  </a:moveTo>
                  <a:lnTo>
                    <a:pt x="0" y="1009"/>
                  </a:lnTo>
                  <a:lnTo>
                    <a:pt x="2490" y="1009"/>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0"/>
            <p:cNvSpPr/>
            <p:nvPr/>
          </p:nvSpPr>
          <p:spPr>
            <a:xfrm>
              <a:off x="2025493" y="4164758"/>
              <a:ext cx="233669" cy="94761"/>
            </a:xfrm>
            <a:custGeom>
              <a:rect b="b" l="l" r="r" t="t"/>
              <a:pathLst>
                <a:path extrusionOk="0" h="1011" w="2493">
                  <a:moveTo>
                    <a:pt x="1" y="1"/>
                  </a:moveTo>
                  <a:lnTo>
                    <a:pt x="1" y="1011"/>
                  </a:lnTo>
                  <a:lnTo>
                    <a:pt x="2493" y="1011"/>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0"/>
            <p:cNvSpPr/>
            <p:nvPr/>
          </p:nvSpPr>
          <p:spPr>
            <a:xfrm>
              <a:off x="2292251" y="4164758"/>
              <a:ext cx="233669" cy="94761"/>
            </a:xfrm>
            <a:custGeom>
              <a:rect b="b" l="l" r="r" t="t"/>
              <a:pathLst>
                <a:path extrusionOk="0" h="1011" w="2493">
                  <a:moveTo>
                    <a:pt x="1" y="1"/>
                  </a:moveTo>
                  <a:lnTo>
                    <a:pt x="1" y="1011"/>
                  </a:lnTo>
                  <a:lnTo>
                    <a:pt x="2492" y="1011"/>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0"/>
            <p:cNvSpPr/>
            <p:nvPr/>
          </p:nvSpPr>
          <p:spPr>
            <a:xfrm>
              <a:off x="1021633" y="2858143"/>
              <a:ext cx="233669" cy="94574"/>
            </a:xfrm>
            <a:custGeom>
              <a:rect b="b" l="l" r="r" t="t"/>
              <a:pathLst>
                <a:path extrusionOk="0" h="1009" w="2493">
                  <a:moveTo>
                    <a:pt x="0" y="0"/>
                  </a:moveTo>
                  <a:lnTo>
                    <a:pt x="0" y="1009"/>
                  </a:lnTo>
                  <a:lnTo>
                    <a:pt x="2492" y="1009"/>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0"/>
            <p:cNvSpPr/>
            <p:nvPr/>
          </p:nvSpPr>
          <p:spPr>
            <a:xfrm>
              <a:off x="893784" y="2988617"/>
              <a:ext cx="233575" cy="94761"/>
            </a:xfrm>
            <a:custGeom>
              <a:rect b="b" l="l" r="r" t="t"/>
              <a:pathLst>
                <a:path extrusionOk="0" h="1011" w="2492">
                  <a:moveTo>
                    <a:pt x="0" y="0"/>
                  </a:moveTo>
                  <a:lnTo>
                    <a:pt x="0" y="1011"/>
                  </a:lnTo>
                  <a:lnTo>
                    <a:pt x="2492" y="1011"/>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0"/>
            <p:cNvSpPr/>
            <p:nvPr/>
          </p:nvSpPr>
          <p:spPr>
            <a:xfrm>
              <a:off x="1160543" y="2988617"/>
              <a:ext cx="233575" cy="94761"/>
            </a:xfrm>
            <a:custGeom>
              <a:rect b="b" l="l" r="r" t="t"/>
              <a:pathLst>
                <a:path extrusionOk="0" h="1011" w="2492">
                  <a:moveTo>
                    <a:pt x="0" y="0"/>
                  </a:moveTo>
                  <a:lnTo>
                    <a:pt x="0" y="1011"/>
                  </a:lnTo>
                  <a:lnTo>
                    <a:pt x="2492" y="1011"/>
                  </a:lnTo>
                  <a:lnTo>
                    <a:pt x="2492"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0"/>
            <p:cNvSpPr/>
            <p:nvPr/>
          </p:nvSpPr>
          <p:spPr>
            <a:xfrm>
              <a:off x="930620" y="3561785"/>
              <a:ext cx="233481" cy="94574"/>
            </a:xfrm>
            <a:custGeom>
              <a:rect b="b" l="l" r="r" t="t"/>
              <a:pathLst>
                <a:path extrusionOk="0" h="1009" w="2491">
                  <a:moveTo>
                    <a:pt x="0" y="0"/>
                  </a:moveTo>
                  <a:lnTo>
                    <a:pt x="0" y="1008"/>
                  </a:lnTo>
                  <a:lnTo>
                    <a:pt x="2490" y="1008"/>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0"/>
            <p:cNvSpPr/>
            <p:nvPr/>
          </p:nvSpPr>
          <p:spPr>
            <a:xfrm>
              <a:off x="1964380" y="3109812"/>
              <a:ext cx="233669" cy="94667"/>
            </a:xfrm>
            <a:custGeom>
              <a:rect b="b" l="l" r="r" t="t"/>
              <a:pathLst>
                <a:path extrusionOk="0" h="1010" w="2493">
                  <a:moveTo>
                    <a:pt x="1" y="1"/>
                  </a:moveTo>
                  <a:lnTo>
                    <a:pt x="1"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0"/>
            <p:cNvSpPr/>
            <p:nvPr/>
          </p:nvSpPr>
          <p:spPr>
            <a:xfrm>
              <a:off x="1614107" y="4038127"/>
              <a:ext cx="233669" cy="94761"/>
            </a:xfrm>
            <a:custGeom>
              <a:rect b="b" l="l" r="r" t="t"/>
              <a:pathLst>
                <a:path extrusionOk="0" h="1011" w="2493">
                  <a:moveTo>
                    <a:pt x="1" y="0"/>
                  </a:moveTo>
                  <a:lnTo>
                    <a:pt x="1" y="1011"/>
                  </a:lnTo>
                  <a:lnTo>
                    <a:pt x="2493" y="1011"/>
                  </a:lnTo>
                  <a:lnTo>
                    <a:pt x="2493"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0"/>
            <p:cNvSpPr/>
            <p:nvPr/>
          </p:nvSpPr>
          <p:spPr>
            <a:xfrm>
              <a:off x="2336773" y="2454068"/>
              <a:ext cx="233481" cy="94574"/>
            </a:xfrm>
            <a:custGeom>
              <a:rect b="b" l="l" r="r" t="t"/>
              <a:pathLst>
                <a:path extrusionOk="0" h="1009" w="2491">
                  <a:moveTo>
                    <a:pt x="1" y="1"/>
                  </a:moveTo>
                  <a:lnTo>
                    <a:pt x="1" y="1009"/>
                  </a:lnTo>
                  <a:lnTo>
                    <a:pt x="2491" y="1009"/>
                  </a:lnTo>
                  <a:lnTo>
                    <a:pt x="2491"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0"/>
            <p:cNvSpPr/>
            <p:nvPr/>
          </p:nvSpPr>
          <p:spPr>
            <a:xfrm>
              <a:off x="797147" y="3248909"/>
              <a:ext cx="233481" cy="94574"/>
            </a:xfrm>
            <a:custGeom>
              <a:rect b="b" l="l" r="r" t="t"/>
              <a:pathLst>
                <a:path extrusionOk="0" h="1009" w="2491">
                  <a:moveTo>
                    <a:pt x="1" y="0"/>
                  </a:moveTo>
                  <a:lnTo>
                    <a:pt x="1" y="1009"/>
                  </a:lnTo>
                  <a:lnTo>
                    <a:pt x="2490" y="1009"/>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0"/>
            <p:cNvSpPr/>
            <p:nvPr/>
          </p:nvSpPr>
          <p:spPr>
            <a:xfrm>
              <a:off x="930620" y="3132026"/>
              <a:ext cx="233481" cy="94761"/>
            </a:xfrm>
            <a:custGeom>
              <a:rect b="b" l="l" r="r" t="t"/>
              <a:pathLst>
                <a:path extrusionOk="0" h="1011" w="2491">
                  <a:moveTo>
                    <a:pt x="0" y="1"/>
                  </a:moveTo>
                  <a:lnTo>
                    <a:pt x="0" y="1011"/>
                  </a:lnTo>
                  <a:lnTo>
                    <a:pt x="2490" y="1011"/>
                  </a:lnTo>
                  <a:lnTo>
                    <a:pt x="249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0"/>
            <p:cNvSpPr/>
            <p:nvPr/>
          </p:nvSpPr>
          <p:spPr>
            <a:xfrm>
              <a:off x="1525250" y="2563921"/>
              <a:ext cx="233481" cy="94667"/>
            </a:xfrm>
            <a:custGeom>
              <a:rect b="b" l="l" r="r" t="t"/>
              <a:pathLst>
                <a:path extrusionOk="0" h="1010" w="2491">
                  <a:moveTo>
                    <a:pt x="0" y="1"/>
                  </a:moveTo>
                  <a:lnTo>
                    <a:pt x="0" y="1009"/>
                  </a:lnTo>
                  <a:lnTo>
                    <a:pt x="2490" y="1009"/>
                  </a:lnTo>
                  <a:lnTo>
                    <a:pt x="249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0"/>
            <p:cNvSpPr/>
            <p:nvPr/>
          </p:nvSpPr>
          <p:spPr>
            <a:xfrm>
              <a:off x="2336773" y="3231100"/>
              <a:ext cx="233481" cy="94574"/>
            </a:xfrm>
            <a:custGeom>
              <a:rect b="b" l="l" r="r" t="t"/>
              <a:pathLst>
                <a:path extrusionOk="0" h="1009" w="2491">
                  <a:moveTo>
                    <a:pt x="1" y="0"/>
                  </a:moveTo>
                  <a:lnTo>
                    <a:pt x="1" y="1008"/>
                  </a:lnTo>
                  <a:lnTo>
                    <a:pt x="2491" y="1008"/>
                  </a:lnTo>
                  <a:lnTo>
                    <a:pt x="2491"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0"/>
            <p:cNvSpPr/>
            <p:nvPr/>
          </p:nvSpPr>
          <p:spPr>
            <a:xfrm>
              <a:off x="1447828" y="1922330"/>
              <a:ext cx="233669" cy="94574"/>
            </a:xfrm>
            <a:custGeom>
              <a:rect b="b" l="l" r="r" t="t"/>
              <a:pathLst>
                <a:path extrusionOk="0" h="1009" w="2493">
                  <a:moveTo>
                    <a:pt x="1" y="1"/>
                  </a:moveTo>
                  <a:lnTo>
                    <a:pt x="1" y="1009"/>
                  </a:lnTo>
                  <a:lnTo>
                    <a:pt x="2492" y="1009"/>
                  </a:lnTo>
                  <a:lnTo>
                    <a:pt x="2492"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90"/>
            <p:cNvSpPr/>
            <p:nvPr/>
          </p:nvSpPr>
          <p:spPr>
            <a:xfrm>
              <a:off x="504706" y="2591946"/>
              <a:ext cx="233669" cy="94574"/>
            </a:xfrm>
            <a:custGeom>
              <a:rect b="b" l="l" r="r" t="t"/>
              <a:pathLst>
                <a:path extrusionOk="0" h="1009" w="2493">
                  <a:moveTo>
                    <a:pt x="1" y="0"/>
                  </a:moveTo>
                  <a:lnTo>
                    <a:pt x="1" y="1008"/>
                  </a:lnTo>
                  <a:lnTo>
                    <a:pt x="2493" y="1008"/>
                  </a:lnTo>
                  <a:lnTo>
                    <a:pt x="2493"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90"/>
            <p:cNvSpPr/>
            <p:nvPr/>
          </p:nvSpPr>
          <p:spPr>
            <a:xfrm>
              <a:off x="872129" y="2597293"/>
              <a:ext cx="233481" cy="94574"/>
            </a:xfrm>
            <a:custGeom>
              <a:rect b="b" l="l" r="r" t="t"/>
              <a:pathLst>
                <a:path extrusionOk="0" h="1009" w="2491">
                  <a:moveTo>
                    <a:pt x="1" y="0"/>
                  </a:moveTo>
                  <a:lnTo>
                    <a:pt x="1" y="1009"/>
                  </a:lnTo>
                  <a:lnTo>
                    <a:pt x="2490" y="1009"/>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90"/>
            <p:cNvSpPr/>
            <p:nvPr/>
          </p:nvSpPr>
          <p:spPr>
            <a:xfrm>
              <a:off x="225200" y="2766568"/>
              <a:ext cx="233669" cy="94574"/>
            </a:xfrm>
            <a:custGeom>
              <a:rect b="b" l="l" r="r" t="t"/>
              <a:pathLst>
                <a:path extrusionOk="0" h="1009" w="2493">
                  <a:moveTo>
                    <a:pt x="1" y="1"/>
                  </a:moveTo>
                  <a:lnTo>
                    <a:pt x="1" y="1009"/>
                  </a:lnTo>
                  <a:lnTo>
                    <a:pt x="2493" y="1009"/>
                  </a:lnTo>
                  <a:lnTo>
                    <a:pt x="2493"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0"/>
            <p:cNvSpPr/>
            <p:nvPr/>
          </p:nvSpPr>
          <p:spPr>
            <a:xfrm>
              <a:off x="647084" y="2770786"/>
              <a:ext cx="233481" cy="94574"/>
            </a:xfrm>
            <a:custGeom>
              <a:rect b="b" l="l" r="r" t="t"/>
              <a:pathLst>
                <a:path extrusionOk="0" h="1009" w="2491">
                  <a:moveTo>
                    <a:pt x="1" y="0"/>
                  </a:moveTo>
                  <a:lnTo>
                    <a:pt x="1" y="1009"/>
                  </a:lnTo>
                  <a:lnTo>
                    <a:pt x="2491" y="1009"/>
                  </a:lnTo>
                  <a:lnTo>
                    <a:pt x="2491"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0"/>
            <p:cNvSpPr/>
            <p:nvPr/>
          </p:nvSpPr>
          <p:spPr>
            <a:xfrm>
              <a:off x="1305170" y="2054959"/>
              <a:ext cx="233481" cy="94574"/>
            </a:xfrm>
            <a:custGeom>
              <a:rect b="b" l="l" r="r" t="t"/>
              <a:pathLst>
                <a:path extrusionOk="0" h="1009" w="2491">
                  <a:moveTo>
                    <a:pt x="0" y="0"/>
                  </a:moveTo>
                  <a:lnTo>
                    <a:pt x="0" y="1008"/>
                  </a:lnTo>
                  <a:lnTo>
                    <a:pt x="2490" y="1008"/>
                  </a:lnTo>
                  <a:lnTo>
                    <a:pt x="249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90"/>
          <p:cNvGrpSpPr/>
          <p:nvPr/>
        </p:nvGrpSpPr>
        <p:grpSpPr>
          <a:xfrm>
            <a:off x="1902807" y="1817512"/>
            <a:ext cx="994022" cy="1975918"/>
            <a:chOff x="282175" y="1212106"/>
            <a:chExt cx="653188" cy="1231102"/>
          </a:xfrm>
        </p:grpSpPr>
        <p:sp>
          <p:nvSpPr>
            <p:cNvPr id="2349" name="Google Shape;2349;p90"/>
            <p:cNvSpPr/>
            <p:nvPr/>
          </p:nvSpPr>
          <p:spPr>
            <a:xfrm>
              <a:off x="437270" y="2334819"/>
              <a:ext cx="148657" cy="108388"/>
            </a:xfrm>
            <a:custGeom>
              <a:rect b="b" l="l" r="r" t="t"/>
              <a:pathLst>
                <a:path extrusionOk="0" h="2121" w="2909">
                  <a:moveTo>
                    <a:pt x="1483" y="0"/>
                  </a:moveTo>
                  <a:cubicBezTo>
                    <a:pt x="1404" y="0"/>
                    <a:pt x="1348" y="8"/>
                    <a:pt x="1328" y="25"/>
                  </a:cubicBezTo>
                  <a:cubicBezTo>
                    <a:pt x="1328" y="25"/>
                    <a:pt x="923" y="677"/>
                    <a:pt x="676" y="912"/>
                  </a:cubicBezTo>
                  <a:cubicBezTo>
                    <a:pt x="426" y="1147"/>
                    <a:pt x="1" y="1586"/>
                    <a:pt x="212" y="1859"/>
                  </a:cubicBezTo>
                  <a:cubicBezTo>
                    <a:pt x="344" y="2031"/>
                    <a:pt x="670" y="2120"/>
                    <a:pt x="988" y="2120"/>
                  </a:cubicBezTo>
                  <a:cubicBezTo>
                    <a:pt x="1173" y="2120"/>
                    <a:pt x="1356" y="2090"/>
                    <a:pt x="1496" y="2028"/>
                  </a:cubicBezTo>
                  <a:cubicBezTo>
                    <a:pt x="1874" y="1859"/>
                    <a:pt x="2148" y="1417"/>
                    <a:pt x="2383" y="1206"/>
                  </a:cubicBezTo>
                  <a:cubicBezTo>
                    <a:pt x="2618" y="996"/>
                    <a:pt x="2908" y="785"/>
                    <a:pt x="2908" y="470"/>
                  </a:cubicBezTo>
                  <a:cubicBezTo>
                    <a:pt x="2908" y="206"/>
                    <a:pt x="1888" y="0"/>
                    <a:pt x="1483"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0"/>
            <p:cNvSpPr/>
            <p:nvPr/>
          </p:nvSpPr>
          <p:spPr>
            <a:xfrm>
              <a:off x="443300" y="2356537"/>
              <a:ext cx="142525" cy="86312"/>
            </a:xfrm>
            <a:custGeom>
              <a:rect b="b" l="l" r="r" t="t"/>
              <a:pathLst>
                <a:path extrusionOk="0" h="1689" w="2789">
                  <a:moveTo>
                    <a:pt x="2779" y="0"/>
                  </a:moveTo>
                  <a:cubicBezTo>
                    <a:pt x="2496" y="218"/>
                    <a:pt x="2244" y="472"/>
                    <a:pt x="2030" y="757"/>
                  </a:cubicBezTo>
                  <a:cubicBezTo>
                    <a:pt x="1799" y="1094"/>
                    <a:pt x="1609" y="1262"/>
                    <a:pt x="1143" y="1409"/>
                  </a:cubicBezTo>
                  <a:cubicBezTo>
                    <a:pt x="1042" y="1442"/>
                    <a:pt x="974" y="1455"/>
                    <a:pt x="928" y="1455"/>
                  </a:cubicBezTo>
                  <a:cubicBezTo>
                    <a:pt x="761" y="1455"/>
                    <a:pt x="884" y="1278"/>
                    <a:pt x="785" y="1178"/>
                  </a:cubicBezTo>
                  <a:cubicBezTo>
                    <a:pt x="741" y="1135"/>
                    <a:pt x="697" y="1117"/>
                    <a:pt x="649" y="1117"/>
                  </a:cubicBezTo>
                  <a:cubicBezTo>
                    <a:pt x="558" y="1117"/>
                    <a:pt x="451" y="1180"/>
                    <a:pt x="300" y="1258"/>
                  </a:cubicBezTo>
                  <a:cubicBezTo>
                    <a:pt x="268" y="1276"/>
                    <a:pt x="241" y="1283"/>
                    <a:pt x="219" y="1283"/>
                  </a:cubicBezTo>
                  <a:cubicBezTo>
                    <a:pt x="82" y="1283"/>
                    <a:pt x="112" y="1007"/>
                    <a:pt x="112" y="1007"/>
                  </a:cubicBezTo>
                  <a:lnTo>
                    <a:pt x="108" y="1007"/>
                  </a:lnTo>
                  <a:cubicBezTo>
                    <a:pt x="28" y="1158"/>
                    <a:pt x="0" y="1309"/>
                    <a:pt x="90" y="1426"/>
                  </a:cubicBezTo>
                  <a:cubicBezTo>
                    <a:pt x="223" y="1599"/>
                    <a:pt x="549" y="1688"/>
                    <a:pt x="867" y="1688"/>
                  </a:cubicBezTo>
                  <a:cubicBezTo>
                    <a:pt x="1053" y="1688"/>
                    <a:pt x="1236" y="1658"/>
                    <a:pt x="1376" y="1596"/>
                  </a:cubicBezTo>
                  <a:cubicBezTo>
                    <a:pt x="1754" y="1426"/>
                    <a:pt x="2028" y="984"/>
                    <a:pt x="2263" y="774"/>
                  </a:cubicBezTo>
                  <a:cubicBezTo>
                    <a:pt x="2498" y="563"/>
                    <a:pt x="2788" y="358"/>
                    <a:pt x="2788" y="41"/>
                  </a:cubicBezTo>
                  <a:cubicBezTo>
                    <a:pt x="2788" y="28"/>
                    <a:pt x="2785" y="13"/>
                    <a:pt x="2779"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0"/>
            <p:cNvSpPr/>
            <p:nvPr/>
          </p:nvSpPr>
          <p:spPr>
            <a:xfrm>
              <a:off x="638612" y="2334819"/>
              <a:ext cx="148708" cy="108388"/>
            </a:xfrm>
            <a:custGeom>
              <a:rect b="b" l="l" r="r" t="t"/>
              <a:pathLst>
                <a:path extrusionOk="0" h="2121" w="2910">
                  <a:moveTo>
                    <a:pt x="1427" y="0"/>
                  </a:moveTo>
                  <a:cubicBezTo>
                    <a:pt x="1021" y="0"/>
                    <a:pt x="1" y="206"/>
                    <a:pt x="1" y="470"/>
                  </a:cubicBezTo>
                  <a:cubicBezTo>
                    <a:pt x="1" y="785"/>
                    <a:pt x="291" y="996"/>
                    <a:pt x="526" y="1206"/>
                  </a:cubicBezTo>
                  <a:cubicBezTo>
                    <a:pt x="763" y="1417"/>
                    <a:pt x="1035" y="1859"/>
                    <a:pt x="1415" y="2028"/>
                  </a:cubicBezTo>
                  <a:cubicBezTo>
                    <a:pt x="1555" y="2090"/>
                    <a:pt x="1738" y="2120"/>
                    <a:pt x="1923" y="2120"/>
                  </a:cubicBezTo>
                  <a:cubicBezTo>
                    <a:pt x="2241" y="2120"/>
                    <a:pt x="2566" y="2031"/>
                    <a:pt x="2699" y="1859"/>
                  </a:cubicBezTo>
                  <a:cubicBezTo>
                    <a:pt x="2910" y="1586"/>
                    <a:pt x="2485" y="1147"/>
                    <a:pt x="2235" y="912"/>
                  </a:cubicBezTo>
                  <a:cubicBezTo>
                    <a:pt x="1986" y="677"/>
                    <a:pt x="1583" y="25"/>
                    <a:pt x="1583" y="25"/>
                  </a:cubicBezTo>
                  <a:cubicBezTo>
                    <a:pt x="1562" y="8"/>
                    <a:pt x="1507" y="0"/>
                    <a:pt x="1427"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0"/>
            <p:cNvSpPr/>
            <p:nvPr/>
          </p:nvSpPr>
          <p:spPr>
            <a:xfrm>
              <a:off x="638816" y="2356537"/>
              <a:ext cx="142423" cy="86312"/>
            </a:xfrm>
            <a:custGeom>
              <a:rect b="b" l="l" r="r" t="t"/>
              <a:pathLst>
                <a:path extrusionOk="0" h="1689" w="2787">
                  <a:moveTo>
                    <a:pt x="10" y="0"/>
                  </a:moveTo>
                  <a:cubicBezTo>
                    <a:pt x="4" y="13"/>
                    <a:pt x="0" y="28"/>
                    <a:pt x="0" y="41"/>
                  </a:cubicBezTo>
                  <a:cubicBezTo>
                    <a:pt x="0" y="358"/>
                    <a:pt x="289" y="563"/>
                    <a:pt x="524" y="774"/>
                  </a:cubicBezTo>
                  <a:cubicBezTo>
                    <a:pt x="759" y="984"/>
                    <a:pt x="1031" y="1426"/>
                    <a:pt x="1411" y="1596"/>
                  </a:cubicBezTo>
                  <a:cubicBezTo>
                    <a:pt x="1551" y="1658"/>
                    <a:pt x="1734" y="1688"/>
                    <a:pt x="1919" y="1688"/>
                  </a:cubicBezTo>
                  <a:cubicBezTo>
                    <a:pt x="2237" y="1688"/>
                    <a:pt x="2562" y="1599"/>
                    <a:pt x="2695" y="1426"/>
                  </a:cubicBezTo>
                  <a:cubicBezTo>
                    <a:pt x="2787" y="1309"/>
                    <a:pt x="2759" y="1158"/>
                    <a:pt x="2677" y="1007"/>
                  </a:cubicBezTo>
                  <a:lnTo>
                    <a:pt x="2677" y="1007"/>
                  </a:lnTo>
                  <a:cubicBezTo>
                    <a:pt x="2677" y="1007"/>
                    <a:pt x="2708" y="1283"/>
                    <a:pt x="2571" y="1283"/>
                  </a:cubicBezTo>
                  <a:cubicBezTo>
                    <a:pt x="2548" y="1283"/>
                    <a:pt x="2521" y="1276"/>
                    <a:pt x="2488" y="1258"/>
                  </a:cubicBezTo>
                  <a:cubicBezTo>
                    <a:pt x="2337" y="1180"/>
                    <a:pt x="2231" y="1117"/>
                    <a:pt x="2141" y="1117"/>
                  </a:cubicBezTo>
                  <a:cubicBezTo>
                    <a:pt x="2092" y="1117"/>
                    <a:pt x="2048" y="1135"/>
                    <a:pt x="2004" y="1178"/>
                  </a:cubicBezTo>
                  <a:cubicBezTo>
                    <a:pt x="1905" y="1278"/>
                    <a:pt x="2027" y="1455"/>
                    <a:pt x="1860" y="1455"/>
                  </a:cubicBezTo>
                  <a:cubicBezTo>
                    <a:pt x="1815" y="1455"/>
                    <a:pt x="1747" y="1442"/>
                    <a:pt x="1646" y="1409"/>
                  </a:cubicBezTo>
                  <a:cubicBezTo>
                    <a:pt x="1180" y="1262"/>
                    <a:pt x="990" y="1094"/>
                    <a:pt x="759" y="757"/>
                  </a:cubicBezTo>
                  <a:cubicBezTo>
                    <a:pt x="543" y="472"/>
                    <a:pt x="291" y="218"/>
                    <a:pt x="10"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0"/>
            <p:cNvSpPr/>
            <p:nvPr/>
          </p:nvSpPr>
          <p:spPr>
            <a:xfrm>
              <a:off x="488934" y="1827119"/>
              <a:ext cx="244423" cy="544702"/>
            </a:xfrm>
            <a:custGeom>
              <a:rect b="b" l="l" r="r" t="t"/>
              <a:pathLst>
                <a:path extrusionOk="0" h="10659" w="4783">
                  <a:moveTo>
                    <a:pt x="127" y="0"/>
                  </a:moveTo>
                  <a:cubicBezTo>
                    <a:pt x="127" y="0"/>
                    <a:pt x="63" y="5412"/>
                    <a:pt x="127" y="6590"/>
                  </a:cubicBezTo>
                  <a:cubicBezTo>
                    <a:pt x="190" y="7770"/>
                    <a:pt x="231" y="9348"/>
                    <a:pt x="231" y="9348"/>
                  </a:cubicBezTo>
                  <a:cubicBezTo>
                    <a:pt x="231" y="9348"/>
                    <a:pt x="0" y="9348"/>
                    <a:pt x="21" y="9559"/>
                  </a:cubicBezTo>
                  <a:cubicBezTo>
                    <a:pt x="41" y="9770"/>
                    <a:pt x="144" y="10213"/>
                    <a:pt x="144" y="10213"/>
                  </a:cubicBezTo>
                  <a:cubicBezTo>
                    <a:pt x="144" y="10213"/>
                    <a:pt x="649" y="10381"/>
                    <a:pt x="1008" y="10465"/>
                  </a:cubicBezTo>
                  <a:cubicBezTo>
                    <a:pt x="1269" y="10527"/>
                    <a:pt x="1608" y="10655"/>
                    <a:pt x="1813" y="10655"/>
                  </a:cubicBezTo>
                  <a:cubicBezTo>
                    <a:pt x="1889" y="10655"/>
                    <a:pt x="1947" y="10637"/>
                    <a:pt x="1976" y="10592"/>
                  </a:cubicBezTo>
                  <a:cubicBezTo>
                    <a:pt x="2080" y="10422"/>
                    <a:pt x="2207" y="10187"/>
                    <a:pt x="2229" y="10003"/>
                  </a:cubicBezTo>
                  <a:cubicBezTo>
                    <a:pt x="2249" y="9816"/>
                    <a:pt x="2082" y="9581"/>
                    <a:pt x="2082" y="9306"/>
                  </a:cubicBezTo>
                  <a:cubicBezTo>
                    <a:pt x="2082" y="9032"/>
                    <a:pt x="2354" y="2444"/>
                    <a:pt x="2354" y="2444"/>
                  </a:cubicBezTo>
                  <a:cubicBezTo>
                    <a:pt x="2354" y="2444"/>
                    <a:pt x="2838" y="8991"/>
                    <a:pt x="2859" y="9117"/>
                  </a:cubicBezTo>
                  <a:cubicBezTo>
                    <a:pt x="2881" y="9244"/>
                    <a:pt x="2779" y="9622"/>
                    <a:pt x="2779" y="9853"/>
                  </a:cubicBezTo>
                  <a:cubicBezTo>
                    <a:pt x="2779" y="10086"/>
                    <a:pt x="2842" y="10549"/>
                    <a:pt x="2842" y="10549"/>
                  </a:cubicBezTo>
                  <a:cubicBezTo>
                    <a:pt x="3004" y="10621"/>
                    <a:pt x="3178" y="10659"/>
                    <a:pt x="3354" y="10659"/>
                  </a:cubicBezTo>
                  <a:cubicBezTo>
                    <a:pt x="3386" y="10659"/>
                    <a:pt x="3419" y="10657"/>
                    <a:pt x="3452" y="10655"/>
                  </a:cubicBezTo>
                  <a:cubicBezTo>
                    <a:pt x="3748" y="10612"/>
                    <a:pt x="4253" y="10444"/>
                    <a:pt x="4378" y="10359"/>
                  </a:cubicBezTo>
                  <a:cubicBezTo>
                    <a:pt x="4506" y="10293"/>
                    <a:pt x="4641" y="10243"/>
                    <a:pt x="4782" y="10213"/>
                  </a:cubicBezTo>
                  <a:cubicBezTo>
                    <a:pt x="4782" y="10213"/>
                    <a:pt x="4760" y="9792"/>
                    <a:pt x="4760" y="9581"/>
                  </a:cubicBezTo>
                  <a:cubicBezTo>
                    <a:pt x="4760" y="9371"/>
                    <a:pt x="4698" y="9496"/>
                    <a:pt x="4698" y="9097"/>
                  </a:cubicBezTo>
                  <a:lnTo>
                    <a:pt x="4698" y="5643"/>
                  </a:lnTo>
                  <a:cubicBezTo>
                    <a:pt x="4698" y="4885"/>
                    <a:pt x="4549" y="233"/>
                    <a:pt x="4549" y="233"/>
                  </a:cubicBezTo>
                  <a:cubicBezTo>
                    <a:pt x="4549" y="233"/>
                    <a:pt x="3677" y="332"/>
                    <a:pt x="2647" y="332"/>
                  </a:cubicBezTo>
                  <a:cubicBezTo>
                    <a:pt x="1776" y="332"/>
                    <a:pt x="792" y="261"/>
                    <a:pt x="127"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0"/>
            <p:cNvSpPr/>
            <p:nvPr/>
          </p:nvSpPr>
          <p:spPr>
            <a:xfrm>
              <a:off x="567376" y="1436648"/>
              <a:ext cx="94131" cy="89787"/>
            </a:xfrm>
            <a:custGeom>
              <a:rect b="b" l="l" r="r" t="t"/>
              <a:pathLst>
                <a:path extrusionOk="0" h="1757" w="1842">
                  <a:moveTo>
                    <a:pt x="232" y="0"/>
                  </a:moveTo>
                  <a:lnTo>
                    <a:pt x="129" y="762"/>
                  </a:lnTo>
                  <a:lnTo>
                    <a:pt x="1" y="1223"/>
                  </a:lnTo>
                  <a:cubicBezTo>
                    <a:pt x="1" y="1223"/>
                    <a:pt x="288" y="1726"/>
                    <a:pt x="849" y="1756"/>
                  </a:cubicBezTo>
                  <a:cubicBezTo>
                    <a:pt x="861" y="1756"/>
                    <a:pt x="873" y="1757"/>
                    <a:pt x="886" y="1757"/>
                  </a:cubicBezTo>
                  <a:cubicBezTo>
                    <a:pt x="1429" y="1757"/>
                    <a:pt x="1842" y="1165"/>
                    <a:pt x="1842" y="1165"/>
                  </a:cubicBezTo>
                  <a:cubicBezTo>
                    <a:pt x="1842" y="1165"/>
                    <a:pt x="1626" y="647"/>
                    <a:pt x="1611" y="503"/>
                  </a:cubicBezTo>
                  <a:cubicBezTo>
                    <a:pt x="1590" y="358"/>
                    <a:pt x="1561" y="214"/>
                    <a:pt x="1525" y="71"/>
                  </a:cubicBezTo>
                  <a:cubicBezTo>
                    <a:pt x="1525" y="72"/>
                    <a:pt x="1281" y="119"/>
                    <a:pt x="970" y="119"/>
                  </a:cubicBezTo>
                  <a:cubicBezTo>
                    <a:pt x="737" y="119"/>
                    <a:pt x="466" y="93"/>
                    <a:pt x="232"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0"/>
            <p:cNvSpPr/>
            <p:nvPr/>
          </p:nvSpPr>
          <p:spPr>
            <a:xfrm>
              <a:off x="573968" y="1436648"/>
              <a:ext cx="54884" cy="38991"/>
            </a:xfrm>
            <a:custGeom>
              <a:rect b="b" l="l" r="r" t="t"/>
              <a:pathLst>
                <a:path extrusionOk="0" h="763" w="1074">
                  <a:moveTo>
                    <a:pt x="103" y="0"/>
                  </a:moveTo>
                  <a:lnTo>
                    <a:pt x="0" y="762"/>
                  </a:lnTo>
                  <a:cubicBezTo>
                    <a:pt x="162" y="693"/>
                    <a:pt x="1074" y="269"/>
                    <a:pt x="1074" y="269"/>
                  </a:cubicBezTo>
                  <a:lnTo>
                    <a:pt x="608" y="108"/>
                  </a:lnTo>
                  <a:cubicBezTo>
                    <a:pt x="435" y="97"/>
                    <a:pt x="265" y="62"/>
                    <a:pt x="10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0"/>
            <p:cNvSpPr/>
            <p:nvPr/>
          </p:nvSpPr>
          <p:spPr>
            <a:xfrm>
              <a:off x="303127" y="1476917"/>
              <a:ext cx="629532" cy="400286"/>
            </a:xfrm>
            <a:custGeom>
              <a:rect b="b" l="l" r="r" t="t"/>
              <a:pathLst>
                <a:path extrusionOk="0" h="7833" w="12319">
                  <a:moveTo>
                    <a:pt x="4802" y="1"/>
                  </a:moveTo>
                  <a:cubicBezTo>
                    <a:pt x="4773" y="1"/>
                    <a:pt x="4747" y="13"/>
                    <a:pt x="4723" y="32"/>
                  </a:cubicBezTo>
                  <a:cubicBezTo>
                    <a:pt x="4650" y="86"/>
                    <a:pt x="3558" y="131"/>
                    <a:pt x="3226" y="289"/>
                  </a:cubicBezTo>
                  <a:cubicBezTo>
                    <a:pt x="2896" y="448"/>
                    <a:pt x="1774" y="532"/>
                    <a:pt x="1774" y="532"/>
                  </a:cubicBezTo>
                  <a:cubicBezTo>
                    <a:pt x="1774" y="532"/>
                    <a:pt x="1155" y="904"/>
                    <a:pt x="826" y="1223"/>
                  </a:cubicBezTo>
                  <a:cubicBezTo>
                    <a:pt x="502" y="1532"/>
                    <a:pt x="0" y="1826"/>
                    <a:pt x="84" y="1826"/>
                  </a:cubicBezTo>
                  <a:cubicBezTo>
                    <a:pt x="86" y="1826"/>
                    <a:pt x="89" y="1825"/>
                    <a:pt x="91" y="1825"/>
                  </a:cubicBezTo>
                  <a:cubicBezTo>
                    <a:pt x="98" y="1824"/>
                    <a:pt x="106" y="1824"/>
                    <a:pt x="114" y="1824"/>
                  </a:cubicBezTo>
                  <a:cubicBezTo>
                    <a:pt x="237" y="1824"/>
                    <a:pt x="493" y="1913"/>
                    <a:pt x="1573" y="1913"/>
                  </a:cubicBezTo>
                  <a:cubicBezTo>
                    <a:pt x="2723" y="1913"/>
                    <a:pt x="3759" y="1855"/>
                    <a:pt x="3759" y="1855"/>
                  </a:cubicBezTo>
                  <a:lnTo>
                    <a:pt x="3759" y="1855"/>
                  </a:lnTo>
                  <a:cubicBezTo>
                    <a:pt x="3759" y="1855"/>
                    <a:pt x="3688" y="6257"/>
                    <a:pt x="3673" y="6486"/>
                  </a:cubicBezTo>
                  <a:cubicBezTo>
                    <a:pt x="3658" y="6717"/>
                    <a:pt x="3573" y="7032"/>
                    <a:pt x="3630" y="7105"/>
                  </a:cubicBezTo>
                  <a:cubicBezTo>
                    <a:pt x="3686" y="7178"/>
                    <a:pt x="4003" y="7509"/>
                    <a:pt x="4997" y="7638"/>
                  </a:cubicBezTo>
                  <a:cubicBezTo>
                    <a:pt x="5692" y="7728"/>
                    <a:pt x="5964" y="7833"/>
                    <a:pt x="6391" y="7833"/>
                  </a:cubicBezTo>
                  <a:cubicBezTo>
                    <a:pt x="6573" y="7833"/>
                    <a:pt x="6784" y="7814"/>
                    <a:pt x="7067" y="7766"/>
                  </a:cubicBezTo>
                  <a:cubicBezTo>
                    <a:pt x="8018" y="7610"/>
                    <a:pt x="8593" y="7202"/>
                    <a:pt x="8651" y="7105"/>
                  </a:cubicBezTo>
                  <a:cubicBezTo>
                    <a:pt x="8709" y="7008"/>
                    <a:pt x="8347" y="4343"/>
                    <a:pt x="8347" y="3637"/>
                  </a:cubicBezTo>
                  <a:cubicBezTo>
                    <a:pt x="8347" y="2930"/>
                    <a:pt x="8420" y="2023"/>
                    <a:pt x="8420" y="2023"/>
                  </a:cubicBezTo>
                  <a:cubicBezTo>
                    <a:pt x="8420" y="2023"/>
                    <a:pt x="9758" y="1967"/>
                    <a:pt x="10533" y="1952"/>
                  </a:cubicBezTo>
                  <a:cubicBezTo>
                    <a:pt x="11311" y="1937"/>
                    <a:pt x="11955" y="1974"/>
                    <a:pt x="12138" y="1754"/>
                  </a:cubicBezTo>
                  <a:cubicBezTo>
                    <a:pt x="12319" y="1534"/>
                    <a:pt x="11700" y="1074"/>
                    <a:pt x="11527" y="973"/>
                  </a:cubicBezTo>
                  <a:cubicBezTo>
                    <a:pt x="11355" y="873"/>
                    <a:pt x="10852" y="787"/>
                    <a:pt x="10720" y="744"/>
                  </a:cubicBezTo>
                  <a:cubicBezTo>
                    <a:pt x="10589" y="699"/>
                    <a:pt x="9057" y="420"/>
                    <a:pt x="8677" y="327"/>
                  </a:cubicBezTo>
                  <a:cubicBezTo>
                    <a:pt x="8297" y="232"/>
                    <a:pt x="7512" y="110"/>
                    <a:pt x="7512" y="110"/>
                  </a:cubicBezTo>
                  <a:cubicBezTo>
                    <a:pt x="7488" y="75"/>
                    <a:pt x="7449" y="55"/>
                    <a:pt x="7408" y="55"/>
                  </a:cubicBezTo>
                  <a:cubicBezTo>
                    <a:pt x="7389" y="55"/>
                    <a:pt x="7370" y="59"/>
                    <a:pt x="7352" y="68"/>
                  </a:cubicBezTo>
                  <a:cubicBezTo>
                    <a:pt x="7252" y="110"/>
                    <a:pt x="7007" y="369"/>
                    <a:pt x="7007" y="369"/>
                  </a:cubicBezTo>
                  <a:cubicBezTo>
                    <a:pt x="7007" y="369"/>
                    <a:pt x="6611" y="898"/>
                    <a:pt x="6051" y="898"/>
                  </a:cubicBezTo>
                  <a:cubicBezTo>
                    <a:pt x="5786" y="898"/>
                    <a:pt x="5485" y="780"/>
                    <a:pt x="5172" y="435"/>
                  </a:cubicBezTo>
                  <a:cubicBezTo>
                    <a:pt x="5112" y="358"/>
                    <a:pt x="5058" y="278"/>
                    <a:pt x="5010" y="192"/>
                  </a:cubicBezTo>
                  <a:cubicBezTo>
                    <a:pt x="4924" y="49"/>
                    <a:pt x="4858" y="1"/>
                    <a:pt x="4802" y="1"/>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0"/>
            <p:cNvSpPr/>
            <p:nvPr/>
          </p:nvSpPr>
          <p:spPr>
            <a:xfrm>
              <a:off x="641576" y="1493985"/>
              <a:ext cx="42722" cy="57388"/>
            </a:xfrm>
            <a:custGeom>
              <a:rect b="b" l="l" r="r" t="t"/>
              <a:pathLst>
                <a:path extrusionOk="0" fill="none" h="1123" w="836">
                  <a:moveTo>
                    <a:pt x="835" y="0"/>
                  </a:moveTo>
                  <a:cubicBezTo>
                    <a:pt x="835" y="0"/>
                    <a:pt x="491" y="733"/>
                    <a:pt x="0" y="112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0"/>
            <p:cNvSpPr/>
            <p:nvPr/>
          </p:nvSpPr>
          <p:spPr>
            <a:xfrm>
              <a:off x="545300" y="1495467"/>
              <a:ext cx="77267" cy="111046"/>
            </a:xfrm>
            <a:custGeom>
              <a:rect b="b" l="l" r="r" t="t"/>
              <a:pathLst>
                <a:path extrusionOk="0" fill="none" h="2173" w="1512">
                  <a:moveTo>
                    <a:pt x="0" y="1"/>
                  </a:moveTo>
                  <a:cubicBezTo>
                    <a:pt x="0" y="1"/>
                    <a:pt x="850" y="1855"/>
                    <a:pt x="1512" y="217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0"/>
            <p:cNvSpPr/>
            <p:nvPr/>
          </p:nvSpPr>
          <p:spPr>
            <a:xfrm>
              <a:off x="660739" y="1597007"/>
              <a:ext cx="65462" cy="141196"/>
            </a:xfrm>
            <a:custGeom>
              <a:rect b="b" l="l" r="r" t="t"/>
              <a:pathLst>
                <a:path extrusionOk="0" fill="none" h="2763" w="1281">
                  <a:moveTo>
                    <a:pt x="1280" y="1"/>
                  </a:moveTo>
                  <a:cubicBezTo>
                    <a:pt x="1280" y="1"/>
                    <a:pt x="762" y="1885"/>
                    <a:pt x="0" y="276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0"/>
            <p:cNvSpPr/>
            <p:nvPr/>
          </p:nvSpPr>
          <p:spPr>
            <a:xfrm>
              <a:off x="604323" y="1726244"/>
              <a:ext cx="81662" cy="76552"/>
            </a:xfrm>
            <a:custGeom>
              <a:rect b="b" l="l" r="r" t="t"/>
              <a:pathLst>
                <a:path extrusionOk="0" fill="none" h="1498" w="1598">
                  <a:moveTo>
                    <a:pt x="1598" y="1"/>
                  </a:moveTo>
                  <a:cubicBezTo>
                    <a:pt x="1598" y="1"/>
                    <a:pt x="748" y="1095"/>
                    <a:pt x="1" y="149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0"/>
            <p:cNvSpPr/>
            <p:nvPr/>
          </p:nvSpPr>
          <p:spPr>
            <a:xfrm>
              <a:off x="733458" y="1544627"/>
              <a:ext cx="12571" cy="36129"/>
            </a:xfrm>
            <a:custGeom>
              <a:rect b="b" l="l" r="r" t="t"/>
              <a:pathLst>
                <a:path extrusionOk="0" fill="none" h="707" w="246">
                  <a:moveTo>
                    <a:pt x="1" y="707"/>
                  </a:moveTo>
                  <a:lnTo>
                    <a:pt x="245"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0"/>
            <p:cNvSpPr/>
            <p:nvPr/>
          </p:nvSpPr>
          <p:spPr>
            <a:xfrm>
              <a:off x="484335" y="1527763"/>
              <a:ext cx="11089" cy="44153"/>
            </a:xfrm>
            <a:custGeom>
              <a:rect b="b" l="l" r="r" t="t"/>
              <a:pathLst>
                <a:path extrusionOk="0" fill="none" h="864" w="217">
                  <a:moveTo>
                    <a:pt x="217" y="864"/>
                  </a:moveTo>
                  <a:lnTo>
                    <a:pt x="1"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0"/>
            <p:cNvSpPr/>
            <p:nvPr/>
          </p:nvSpPr>
          <p:spPr>
            <a:xfrm>
              <a:off x="538707" y="1263668"/>
              <a:ext cx="147380" cy="197664"/>
            </a:xfrm>
            <a:custGeom>
              <a:rect b="b" l="l" r="r" t="t"/>
              <a:pathLst>
                <a:path extrusionOk="0" h="3868" w="2884">
                  <a:moveTo>
                    <a:pt x="1663" y="1"/>
                  </a:moveTo>
                  <a:cubicBezTo>
                    <a:pt x="1657" y="1"/>
                    <a:pt x="1650" y="1"/>
                    <a:pt x="1643" y="1"/>
                  </a:cubicBezTo>
                  <a:cubicBezTo>
                    <a:pt x="845" y="12"/>
                    <a:pt x="422" y="455"/>
                    <a:pt x="422" y="455"/>
                  </a:cubicBezTo>
                  <a:cubicBezTo>
                    <a:pt x="422" y="455"/>
                    <a:pt x="1" y="910"/>
                    <a:pt x="59" y="1453"/>
                  </a:cubicBezTo>
                  <a:cubicBezTo>
                    <a:pt x="114" y="1995"/>
                    <a:pt x="236" y="3003"/>
                    <a:pt x="491" y="3368"/>
                  </a:cubicBezTo>
                  <a:cubicBezTo>
                    <a:pt x="699" y="3665"/>
                    <a:pt x="1183" y="3868"/>
                    <a:pt x="1554" y="3868"/>
                  </a:cubicBezTo>
                  <a:cubicBezTo>
                    <a:pt x="1639" y="3868"/>
                    <a:pt x="1718" y="3857"/>
                    <a:pt x="1786" y="3834"/>
                  </a:cubicBezTo>
                  <a:cubicBezTo>
                    <a:pt x="2151" y="3711"/>
                    <a:pt x="2528" y="3380"/>
                    <a:pt x="2606" y="3169"/>
                  </a:cubicBezTo>
                  <a:cubicBezTo>
                    <a:pt x="2683" y="2958"/>
                    <a:pt x="2884" y="1462"/>
                    <a:pt x="2806" y="1043"/>
                  </a:cubicBezTo>
                  <a:cubicBezTo>
                    <a:pt x="2730" y="625"/>
                    <a:pt x="2445" y="1"/>
                    <a:pt x="1663"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0"/>
            <p:cNvSpPr/>
            <p:nvPr/>
          </p:nvSpPr>
          <p:spPr>
            <a:xfrm>
              <a:off x="515558" y="1354732"/>
              <a:ext cx="35210" cy="45992"/>
            </a:xfrm>
            <a:custGeom>
              <a:rect b="b" l="l" r="r" t="t"/>
              <a:pathLst>
                <a:path extrusionOk="0" h="900" w="689">
                  <a:moveTo>
                    <a:pt x="294" y="1"/>
                  </a:moveTo>
                  <a:cubicBezTo>
                    <a:pt x="251" y="1"/>
                    <a:pt x="207" y="25"/>
                    <a:pt x="167" y="90"/>
                  </a:cubicBezTo>
                  <a:cubicBezTo>
                    <a:pt x="1" y="356"/>
                    <a:pt x="211" y="710"/>
                    <a:pt x="344" y="811"/>
                  </a:cubicBezTo>
                  <a:cubicBezTo>
                    <a:pt x="438" y="869"/>
                    <a:pt x="548" y="899"/>
                    <a:pt x="660" y="899"/>
                  </a:cubicBezTo>
                  <a:cubicBezTo>
                    <a:pt x="669" y="899"/>
                    <a:pt x="679" y="899"/>
                    <a:pt x="689" y="899"/>
                  </a:cubicBezTo>
                  <a:lnTo>
                    <a:pt x="554" y="235"/>
                  </a:lnTo>
                  <a:cubicBezTo>
                    <a:pt x="554" y="235"/>
                    <a:pt x="428" y="1"/>
                    <a:pt x="294"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0"/>
            <p:cNvSpPr/>
            <p:nvPr/>
          </p:nvSpPr>
          <p:spPr>
            <a:xfrm>
              <a:off x="677654" y="1358155"/>
              <a:ext cx="34341" cy="45941"/>
            </a:xfrm>
            <a:custGeom>
              <a:rect b="b" l="l" r="r" t="t"/>
              <a:pathLst>
                <a:path extrusionOk="0" h="899" w="672">
                  <a:moveTo>
                    <a:pt x="288" y="1"/>
                  </a:moveTo>
                  <a:cubicBezTo>
                    <a:pt x="158" y="1"/>
                    <a:pt x="96" y="112"/>
                    <a:pt x="96" y="112"/>
                  </a:cubicBezTo>
                  <a:lnTo>
                    <a:pt x="1" y="899"/>
                  </a:lnTo>
                  <a:cubicBezTo>
                    <a:pt x="128" y="845"/>
                    <a:pt x="249" y="774"/>
                    <a:pt x="359" y="692"/>
                  </a:cubicBezTo>
                  <a:cubicBezTo>
                    <a:pt x="472" y="589"/>
                    <a:pt x="672" y="179"/>
                    <a:pt x="441" y="47"/>
                  </a:cubicBezTo>
                  <a:cubicBezTo>
                    <a:pt x="382" y="13"/>
                    <a:pt x="331" y="1"/>
                    <a:pt x="288"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0"/>
            <p:cNvSpPr/>
            <p:nvPr/>
          </p:nvSpPr>
          <p:spPr>
            <a:xfrm>
              <a:off x="508659" y="1212106"/>
              <a:ext cx="200015" cy="154789"/>
            </a:xfrm>
            <a:custGeom>
              <a:rect b="b" l="l" r="r" t="t"/>
              <a:pathLst>
                <a:path extrusionOk="0" h="3029" w="3914">
                  <a:moveTo>
                    <a:pt x="1895" y="1"/>
                  </a:moveTo>
                  <a:cubicBezTo>
                    <a:pt x="1690" y="1"/>
                    <a:pt x="1465" y="43"/>
                    <a:pt x="1232" y="151"/>
                  </a:cubicBezTo>
                  <a:cubicBezTo>
                    <a:pt x="468" y="505"/>
                    <a:pt x="80" y="1302"/>
                    <a:pt x="35" y="1746"/>
                  </a:cubicBezTo>
                  <a:cubicBezTo>
                    <a:pt x="1" y="2101"/>
                    <a:pt x="186" y="2136"/>
                    <a:pt x="261" y="2136"/>
                  </a:cubicBezTo>
                  <a:cubicBezTo>
                    <a:pt x="279" y="2136"/>
                    <a:pt x="291" y="2134"/>
                    <a:pt x="291" y="2134"/>
                  </a:cubicBezTo>
                  <a:lnTo>
                    <a:pt x="291" y="2134"/>
                  </a:lnTo>
                  <a:cubicBezTo>
                    <a:pt x="279" y="2262"/>
                    <a:pt x="276" y="2391"/>
                    <a:pt x="279" y="2521"/>
                  </a:cubicBezTo>
                  <a:cubicBezTo>
                    <a:pt x="291" y="2676"/>
                    <a:pt x="335" y="2676"/>
                    <a:pt x="434" y="2788"/>
                  </a:cubicBezTo>
                  <a:cubicBezTo>
                    <a:pt x="516" y="2872"/>
                    <a:pt x="600" y="2952"/>
                    <a:pt x="689" y="3028"/>
                  </a:cubicBezTo>
                  <a:cubicBezTo>
                    <a:pt x="747" y="3026"/>
                    <a:pt x="799" y="2996"/>
                    <a:pt x="833" y="2948"/>
                  </a:cubicBezTo>
                  <a:cubicBezTo>
                    <a:pt x="893" y="2872"/>
                    <a:pt x="812" y="2339"/>
                    <a:pt x="812" y="2339"/>
                  </a:cubicBezTo>
                  <a:cubicBezTo>
                    <a:pt x="1004" y="2253"/>
                    <a:pt x="1193" y="2158"/>
                    <a:pt x="1377" y="2052"/>
                  </a:cubicBezTo>
                  <a:cubicBezTo>
                    <a:pt x="1776" y="1830"/>
                    <a:pt x="2307" y="1299"/>
                    <a:pt x="2307" y="1299"/>
                  </a:cubicBezTo>
                  <a:lnTo>
                    <a:pt x="3172" y="2212"/>
                  </a:lnTo>
                  <a:cubicBezTo>
                    <a:pt x="3172" y="2212"/>
                    <a:pt x="3217" y="2667"/>
                    <a:pt x="3228" y="2842"/>
                  </a:cubicBezTo>
                  <a:cubicBezTo>
                    <a:pt x="3234" y="2960"/>
                    <a:pt x="3280" y="3009"/>
                    <a:pt x="3329" y="3009"/>
                  </a:cubicBezTo>
                  <a:cubicBezTo>
                    <a:pt x="3354" y="3009"/>
                    <a:pt x="3380" y="2996"/>
                    <a:pt x="3403" y="2974"/>
                  </a:cubicBezTo>
                  <a:cubicBezTo>
                    <a:pt x="3470" y="2909"/>
                    <a:pt x="3569" y="2409"/>
                    <a:pt x="3569" y="2409"/>
                  </a:cubicBezTo>
                  <a:cubicBezTo>
                    <a:pt x="3709" y="2314"/>
                    <a:pt x="3809" y="2173"/>
                    <a:pt x="3858" y="2012"/>
                  </a:cubicBezTo>
                  <a:cubicBezTo>
                    <a:pt x="3914" y="1768"/>
                    <a:pt x="3627" y="1092"/>
                    <a:pt x="3394" y="836"/>
                  </a:cubicBezTo>
                  <a:cubicBezTo>
                    <a:pt x="3299" y="734"/>
                    <a:pt x="3209" y="704"/>
                    <a:pt x="3134" y="704"/>
                  </a:cubicBezTo>
                  <a:cubicBezTo>
                    <a:pt x="3023" y="704"/>
                    <a:pt x="2948" y="771"/>
                    <a:pt x="2948" y="771"/>
                  </a:cubicBezTo>
                  <a:cubicBezTo>
                    <a:pt x="2907" y="637"/>
                    <a:pt x="2855" y="508"/>
                    <a:pt x="2793" y="384"/>
                  </a:cubicBezTo>
                  <a:cubicBezTo>
                    <a:pt x="2718" y="221"/>
                    <a:pt x="2362" y="1"/>
                    <a:pt x="1895"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0"/>
            <p:cNvSpPr/>
            <p:nvPr/>
          </p:nvSpPr>
          <p:spPr>
            <a:xfrm>
              <a:off x="582451" y="1349775"/>
              <a:ext cx="11294" cy="18141"/>
            </a:xfrm>
            <a:custGeom>
              <a:rect b="b" l="l" r="r" t="t"/>
              <a:pathLst>
                <a:path extrusionOk="0" h="355" w="221">
                  <a:moveTo>
                    <a:pt x="110" y="0"/>
                  </a:moveTo>
                  <a:cubicBezTo>
                    <a:pt x="49" y="0"/>
                    <a:pt x="0" y="81"/>
                    <a:pt x="0" y="178"/>
                  </a:cubicBezTo>
                  <a:cubicBezTo>
                    <a:pt x="0" y="273"/>
                    <a:pt x="49" y="355"/>
                    <a:pt x="110" y="355"/>
                  </a:cubicBezTo>
                  <a:cubicBezTo>
                    <a:pt x="172" y="355"/>
                    <a:pt x="220" y="274"/>
                    <a:pt x="220" y="178"/>
                  </a:cubicBezTo>
                  <a:cubicBezTo>
                    <a:pt x="220" y="79"/>
                    <a:pt x="172"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0"/>
            <p:cNvSpPr/>
            <p:nvPr/>
          </p:nvSpPr>
          <p:spPr>
            <a:xfrm>
              <a:off x="634984" y="1349775"/>
              <a:ext cx="11396" cy="18141"/>
            </a:xfrm>
            <a:custGeom>
              <a:rect b="b" l="l" r="r" t="t"/>
              <a:pathLst>
                <a:path extrusionOk="0" h="355" w="223">
                  <a:moveTo>
                    <a:pt x="113" y="0"/>
                  </a:moveTo>
                  <a:cubicBezTo>
                    <a:pt x="51" y="0"/>
                    <a:pt x="1" y="81"/>
                    <a:pt x="1" y="178"/>
                  </a:cubicBezTo>
                  <a:cubicBezTo>
                    <a:pt x="1" y="273"/>
                    <a:pt x="51" y="355"/>
                    <a:pt x="113" y="355"/>
                  </a:cubicBezTo>
                  <a:cubicBezTo>
                    <a:pt x="172" y="355"/>
                    <a:pt x="223" y="274"/>
                    <a:pt x="223" y="178"/>
                  </a:cubicBezTo>
                  <a:cubicBezTo>
                    <a:pt x="223" y="79"/>
                    <a:pt x="172"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0"/>
            <p:cNvSpPr/>
            <p:nvPr/>
          </p:nvSpPr>
          <p:spPr>
            <a:xfrm>
              <a:off x="602125" y="1387130"/>
              <a:ext cx="27902" cy="6388"/>
            </a:xfrm>
            <a:custGeom>
              <a:rect b="b" l="l" r="r" t="t"/>
              <a:pathLst>
                <a:path extrusionOk="0" fill="none" h="125" w="546">
                  <a:moveTo>
                    <a:pt x="1" y="0"/>
                  </a:moveTo>
                  <a:cubicBezTo>
                    <a:pt x="61" y="54"/>
                    <a:pt x="133" y="93"/>
                    <a:pt x="212" y="110"/>
                  </a:cubicBezTo>
                  <a:cubicBezTo>
                    <a:pt x="335" y="125"/>
                    <a:pt x="456" y="84"/>
                    <a:pt x="545"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0"/>
            <p:cNvSpPr/>
            <p:nvPr/>
          </p:nvSpPr>
          <p:spPr>
            <a:xfrm>
              <a:off x="589656" y="1399037"/>
              <a:ext cx="55600" cy="14104"/>
            </a:xfrm>
            <a:custGeom>
              <a:rect b="b" l="l" r="r" t="t"/>
              <a:pathLst>
                <a:path extrusionOk="0" fill="none" h="276" w="1088">
                  <a:moveTo>
                    <a:pt x="1" y="88"/>
                  </a:moveTo>
                  <a:cubicBezTo>
                    <a:pt x="1" y="88"/>
                    <a:pt x="267" y="276"/>
                    <a:pt x="478" y="276"/>
                  </a:cubicBezTo>
                  <a:cubicBezTo>
                    <a:pt x="688" y="276"/>
                    <a:pt x="977" y="155"/>
                    <a:pt x="1087"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0"/>
            <p:cNvSpPr/>
            <p:nvPr/>
          </p:nvSpPr>
          <p:spPr>
            <a:xfrm>
              <a:off x="565945" y="1333320"/>
              <a:ext cx="29486" cy="7359"/>
            </a:xfrm>
            <a:custGeom>
              <a:rect b="b" l="l" r="r" t="t"/>
              <a:pathLst>
                <a:path extrusionOk="0" fill="none" h="144" w="577">
                  <a:moveTo>
                    <a:pt x="1" y="144"/>
                  </a:moveTo>
                  <a:cubicBezTo>
                    <a:pt x="170" y="34"/>
                    <a:pt x="381" y="0"/>
                    <a:pt x="577" y="56"/>
                  </a:cubicBezTo>
                </a:path>
              </a:pathLst>
            </a:custGeom>
            <a:noFill/>
            <a:ln cap="rnd" cmpd="sng" w="4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0"/>
            <p:cNvSpPr/>
            <p:nvPr/>
          </p:nvSpPr>
          <p:spPr>
            <a:xfrm>
              <a:off x="627114" y="1328261"/>
              <a:ext cx="31173" cy="12980"/>
            </a:xfrm>
            <a:custGeom>
              <a:rect b="b" l="l" r="r" t="t"/>
              <a:pathLst>
                <a:path extrusionOk="0" fill="none" h="254" w="610">
                  <a:moveTo>
                    <a:pt x="0" y="189"/>
                  </a:moveTo>
                  <a:cubicBezTo>
                    <a:pt x="0" y="189"/>
                    <a:pt x="365" y="0"/>
                    <a:pt x="610" y="254"/>
                  </a:cubicBezTo>
                </a:path>
              </a:pathLst>
            </a:custGeom>
            <a:noFill/>
            <a:ln cap="rnd" cmpd="sng" w="4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0"/>
            <p:cNvSpPr/>
            <p:nvPr/>
          </p:nvSpPr>
          <p:spPr>
            <a:xfrm>
              <a:off x="504725" y="1461739"/>
              <a:ext cx="23865" cy="15126"/>
            </a:xfrm>
            <a:custGeom>
              <a:rect b="b" l="l" r="r" t="t"/>
              <a:pathLst>
                <a:path extrusionOk="0" h="296" w="467">
                  <a:moveTo>
                    <a:pt x="72" y="0"/>
                  </a:moveTo>
                  <a:cubicBezTo>
                    <a:pt x="23" y="0"/>
                    <a:pt x="0" y="113"/>
                    <a:pt x="0" y="113"/>
                  </a:cubicBezTo>
                  <a:cubicBezTo>
                    <a:pt x="0" y="113"/>
                    <a:pt x="81" y="270"/>
                    <a:pt x="205" y="288"/>
                  </a:cubicBezTo>
                  <a:cubicBezTo>
                    <a:pt x="223" y="293"/>
                    <a:pt x="240" y="295"/>
                    <a:pt x="257" y="295"/>
                  </a:cubicBezTo>
                  <a:cubicBezTo>
                    <a:pt x="330" y="295"/>
                    <a:pt x="399" y="252"/>
                    <a:pt x="429" y="182"/>
                  </a:cubicBezTo>
                  <a:cubicBezTo>
                    <a:pt x="466" y="111"/>
                    <a:pt x="194" y="117"/>
                    <a:pt x="114" y="25"/>
                  </a:cubicBezTo>
                  <a:cubicBezTo>
                    <a:pt x="98" y="7"/>
                    <a:pt x="84" y="0"/>
                    <a:pt x="72"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0"/>
            <p:cNvSpPr/>
            <p:nvPr/>
          </p:nvSpPr>
          <p:spPr>
            <a:xfrm>
              <a:off x="284423" y="1393927"/>
              <a:ext cx="241868" cy="172931"/>
            </a:xfrm>
            <a:custGeom>
              <a:rect b="b" l="l" r="r" t="t"/>
              <a:pathLst>
                <a:path extrusionOk="0" h="3384" w="4733">
                  <a:moveTo>
                    <a:pt x="3398" y="0"/>
                  </a:moveTo>
                  <a:cubicBezTo>
                    <a:pt x="3356" y="0"/>
                    <a:pt x="3329" y="11"/>
                    <a:pt x="3329" y="11"/>
                  </a:cubicBezTo>
                  <a:cubicBezTo>
                    <a:pt x="3229" y="14"/>
                    <a:pt x="3130" y="42"/>
                    <a:pt x="3042" y="91"/>
                  </a:cubicBezTo>
                  <a:cubicBezTo>
                    <a:pt x="2858" y="182"/>
                    <a:pt x="1900" y="1060"/>
                    <a:pt x="1374" y="1401"/>
                  </a:cubicBezTo>
                  <a:cubicBezTo>
                    <a:pt x="849" y="1744"/>
                    <a:pt x="290" y="2594"/>
                    <a:pt x="243" y="2817"/>
                  </a:cubicBezTo>
                  <a:cubicBezTo>
                    <a:pt x="195" y="3043"/>
                    <a:pt x="1" y="3373"/>
                    <a:pt x="189" y="3382"/>
                  </a:cubicBezTo>
                  <a:cubicBezTo>
                    <a:pt x="198" y="3383"/>
                    <a:pt x="207" y="3383"/>
                    <a:pt x="217" y="3383"/>
                  </a:cubicBezTo>
                  <a:cubicBezTo>
                    <a:pt x="253" y="3383"/>
                    <a:pt x="289" y="3377"/>
                    <a:pt x="323" y="3367"/>
                  </a:cubicBezTo>
                  <a:lnTo>
                    <a:pt x="1182" y="3024"/>
                  </a:lnTo>
                  <a:cubicBezTo>
                    <a:pt x="1382" y="2927"/>
                    <a:pt x="1553" y="2784"/>
                    <a:pt x="1682" y="2603"/>
                  </a:cubicBezTo>
                  <a:cubicBezTo>
                    <a:pt x="1844" y="2355"/>
                    <a:pt x="1991" y="2100"/>
                    <a:pt x="2125" y="1835"/>
                  </a:cubicBezTo>
                  <a:cubicBezTo>
                    <a:pt x="2220" y="1667"/>
                    <a:pt x="2996" y="788"/>
                    <a:pt x="3173" y="590"/>
                  </a:cubicBezTo>
                  <a:cubicBezTo>
                    <a:pt x="3197" y="680"/>
                    <a:pt x="3236" y="819"/>
                    <a:pt x="3281" y="985"/>
                  </a:cubicBezTo>
                  <a:cubicBezTo>
                    <a:pt x="3363" y="1283"/>
                    <a:pt x="3437" y="1269"/>
                    <a:pt x="3510" y="1399"/>
                  </a:cubicBezTo>
                  <a:cubicBezTo>
                    <a:pt x="3594" y="1559"/>
                    <a:pt x="3695" y="1708"/>
                    <a:pt x="3810" y="1846"/>
                  </a:cubicBezTo>
                  <a:cubicBezTo>
                    <a:pt x="3905" y="1947"/>
                    <a:pt x="3961" y="1997"/>
                    <a:pt x="4020" y="1997"/>
                  </a:cubicBezTo>
                  <a:cubicBezTo>
                    <a:pt x="4033" y="1997"/>
                    <a:pt x="4046" y="1994"/>
                    <a:pt x="4060" y="1990"/>
                  </a:cubicBezTo>
                  <a:cubicBezTo>
                    <a:pt x="4084" y="1980"/>
                    <a:pt x="4065" y="1926"/>
                    <a:pt x="4030" y="1861"/>
                  </a:cubicBezTo>
                  <a:lnTo>
                    <a:pt x="4030" y="1861"/>
                  </a:lnTo>
                  <a:cubicBezTo>
                    <a:pt x="4082" y="1917"/>
                    <a:pt x="4151" y="1952"/>
                    <a:pt x="4228" y="1962"/>
                  </a:cubicBezTo>
                  <a:cubicBezTo>
                    <a:pt x="4321" y="1958"/>
                    <a:pt x="4308" y="1938"/>
                    <a:pt x="4308" y="1938"/>
                  </a:cubicBezTo>
                  <a:lnTo>
                    <a:pt x="4308" y="1938"/>
                  </a:lnTo>
                  <a:cubicBezTo>
                    <a:pt x="4330" y="1942"/>
                    <a:pt x="4353" y="1945"/>
                    <a:pt x="4376" y="1945"/>
                  </a:cubicBezTo>
                  <a:cubicBezTo>
                    <a:pt x="4399" y="1945"/>
                    <a:pt x="4421" y="1942"/>
                    <a:pt x="4444" y="1938"/>
                  </a:cubicBezTo>
                  <a:cubicBezTo>
                    <a:pt x="4477" y="1934"/>
                    <a:pt x="4501" y="1904"/>
                    <a:pt x="4500" y="1869"/>
                  </a:cubicBezTo>
                  <a:lnTo>
                    <a:pt x="4500" y="1869"/>
                  </a:lnTo>
                  <a:cubicBezTo>
                    <a:pt x="4526" y="1888"/>
                    <a:pt x="4556" y="1897"/>
                    <a:pt x="4587" y="1897"/>
                  </a:cubicBezTo>
                  <a:cubicBezTo>
                    <a:pt x="4610" y="1897"/>
                    <a:pt x="4634" y="1891"/>
                    <a:pt x="4656" y="1880"/>
                  </a:cubicBezTo>
                  <a:cubicBezTo>
                    <a:pt x="4733" y="1835"/>
                    <a:pt x="4537" y="1664"/>
                    <a:pt x="4446" y="1477"/>
                  </a:cubicBezTo>
                  <a:cubicBezTo>
                    <a:pt x="4356" y="1291"/>
                    <a:pt x="4285" y="976"/>
                    <a:pt x="4144" y="799"/>
                  </a:cubicBezTo>
                  <a:cubicBezTo>
                    <a:pt x="4002" y="624"/>
                    <a:pt x="3795" y="305"/>
                    <a:pt x="3642" y="128"/>
                  </a:cubicBezTo>
                  <a:cubicBezTo>
                    <a:pt x="3552" y="22"/>
                    <a:pt x="3459" y="0"/>
                    <a:pt x="3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0"/>
            <p:cNvSpPr/>
            <p:nvPr/>
          </p:nvSpPr>
          <p:spPr>
            <a:xfrm>
              <a:off x="284423" y="1391321"/>
              <a:ext cx="241868" cy="175639"/>
            </a:xfrm>
            <a:custGeom>
              <a:rect b="b" l="l" r="r" t="t"/>
              <a:pathLst>
                <a:path extrusionOk="0" fill="none" h="3437" w="4733">
                  <a:moveTo>
                    <a:pt x="1182" y="3075"/>
                  </a:moveTo>
                  <a:cubicBezTo>
                    <a:pt x="1382" y="2978"/>
                    <a:pt x="1553" y="2835"/>
                    <a:pt x="1682" y="2654"/>
                  </a:cubicBezTo>
                  <a:cubicBezTo>
                    <a:pt x="1844" y="2406"/>
                    <a:pt x="1991" y="2151"/>
                    <a:pt x="2125" y="1886"/>
                  </a:cubicBezTo>
                  <a:cubicBezTo>
                    <a:pt x="2220" y="1718"/>
                    <a:pt x="2996" y="839"/>
                    <a:pt x="3173" y="641"/>
                  </a:cubicBezTo>
                  <a:cubicBezTo>
                    <a:pt x="3197" y="731"/>
                    <a:pt x="3236" y="870"/>
                    <a:pt x="3281" y="1036"/>
                  </a:cubicBezTo>
                  <a:cubicBezTo>
                    <a:pt x="3363" y="1334"/>
                    <a:pt x="3437" y="1320"/>
                    <a:pt x="3510" y="1450"/>
                  </a:cubicBezTo>
                  <a:cubicBezTo>
                    <a:pt x="3594" y="1610"/>
                    <a:pt x="3695" y="1759"/>
                    <a:pt x="3810" y="1897"/>
                  </a:cubicBezTo>
                  <a:cubicBezTo>
                    <a:pt x="3926" y="2020"/>
                    <a:pt x="3983" y="2067"/>
                    <a:pt x="4060" y="2041"/>
                  </a:cubicBezTo>
                  <a:cubicBezTo>
                    <a:pt x="4084" y="2031"/>
                    <a:pt x="4065" y="1977"/>
                    <a:pt x="4030" y="1912"/>
                  </a:cubicBezTo>
                  <a:cubicBezTo>
                    <a:pt x="4082" y="1968"/>
                    <a:pt x="4151" y="2003"/>
                    <a:pt x="4228" y="2013"/>
                  </a:cubicBezTo>
                  <a:cubicBezTo>
                    <a:pt x="4321" y="2009"/>
                    <a:pt x="4308" y="1989"/>
                    <a:pt x="4308" y="1989"/>
                  </a:cubicBezTo>
                  <a:cubicBezTo>
                    <a:pt x="4352" y="1998"/>
                    <a:pt x="4399" y="1998"/>
                    <a:pt x="4444" y="1989"/>
                  </a:cubicBezTo>
                  <a:cubicBezTo>
                    <a:pt x="4477" y="1985"/>
                    <a:pt x="4501" y="1955"/>
                    <a:pt x="4500" y="1920"/>
                  </a:cubicBezTo>
                  <a:cubicBezTo>
                    <a:pt x="4546" y="1953"/>
                    <a:pt x="4606" y="1957"/>
                    <a:pt x="4656" y="1931"/>
                  </a:cubicBezTo>
                  <a:cubicBezTo>
                    <a:pt x="4733" y="1886"/>
                    <a:pt x="4537" y="1715"/>
                    <a:pt x="4446" y="1528"/>
                  </a:cubicBezTo>
                  <a:cubicBezTo>
                    <a:pt x="4356" y="1342"/>
                    <a:pt x="4285" y="1027"/>
                    <a:pt x="4144" y="850"/>
                  </a:cubicBezTo>
                  <a:cubicBezTo>
                    <a:pt x="4002" y="675"/>
                    <a:pt x="3795" y="356"/>
                    <a:pt x="3642" y="179"/>
                  </a:cubicBezTo>
                  <a:cubicBezTo>
                    <a:pt x="3490" y="0"/>
                    <a:pt x="3329" y="62"/>
                    <a:pt x="3329" y="62"/>
                  </a:cubicBezTo>
                  <a:cubicBezTo>
                    <a:pt x="3229" y="65"/>
                    <a:pt x="3130" y="93"/>
                    <a:pt x="3042" y="142"/>
                  </a:cubicBezTo>
                  <a:cubicBezTo>
                    <a:pt x="2858" y="233"/>
                    <a:pt x="1900" y="1111"/>
                    <a:pt x="1374" y="1452"/>
                  </a:cubicBezTo>
                  <a:cubicBezTo>
                    <a:pt x="849" y="1795"/>
                    <a:pt x="290" y="2645"/>
                    <a:pt x="243" y="2868"/>
                  </a:cubicBezTo>
                  <a:cubicBezTo>
                    <a:pt x="195" y="3094"/>
                    <a:pt x="1" y="3424"/>
                    <a:pt x="189" y="3433"/>
                  </a:cubicBezTo>
                  <a:cubicBezTo>
                    <a:pt x="234" y="3437"/>
                    <a:pt x="280" y="3431"/>
                    <a:pt x="323" y="341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0"/>
            <p:cNvSpPr/>
            <p:nvPr/>
          </p:nvSpPr>
          <p:spPr>
            <a:xfrm>
              <a:off x="484130" y="1455760"/>
              <a:ext cx="20441" cy="37203"/>
            </a:xfrm>
            <a:custGeom>
              <a:rect b="b" l="l" r="r" t="t"/>
              <a:pathLst>
                <a:path extrusionOk="0" fill="none" h="728" w="400">
                  <a:moveTo>
                    <a:pt x="400" y="728"/>
                  </a:moveTo>
                  <a:cubicBezTo>
                    <a:pt x="331" y="627"/>
                    <a:pt x="267" y="524"/>
                    <a:pt x="208" y="416"/>
                  </a:cubicBezTo>
                  <a:cubicBezTo>
                    <a:pt x="172" y="336"/>
                    <a:pt x="27" y="64"/>
                    <a:pt x="1"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0"/>
            <p:cNvSpPr/>
            <p:nvPr/>
          </p:nvSpPr>
          <p:spPr>
            <a:xfrm>
              <a:off x="492920" y="1449679"/>
              <a:ext cx="21667" cy="39758"/>
            </a:xfrm>
            <a:custGeom>
              <a:rect b="b" l="l" r="r" t="t"/>
              <a:pathLst>
                <a:path extrusionOk="0" fill="none" h="778" w="424">
                  <a:moveTo>
                    <a:pt x="423" y="778"/>
                  </a:moveTo>
                  <a:cubicBezTo>
                    <a:pt x="423" y="778"/>
                    <a:pt x="271" y="517"/>
                    <a:pt x="209" y="375"/>
                  </a:cubicBezTo>
                  <a:cubicBezTo>
                    <a:pt x="148" y="245"/>
                    <a:pt x="77" y="120"/>
                    <a:pt x="0"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0"/>
            <p:cNvSpPr/>
            <p:nvPr/>
          </p:nvSpPr>
          <p:spPr>
            <a:xfrm>
              <a:off x="473092" y="1459849"/>
              <a:ext cx="14820" cy="26164"/>
            </a:xfrm>
            <a:custGeom>
              <a:rect b="b" l="l" r="r" t="t"/>
              <a:pathLst>
                <a:path extrusionOk="0" fill="none" h="512" w="290">
                  <a:moveTo>
                    <a:pt x="290" y="512"/>
                  </a:moveTo>
                  <a:lnTo>
                    <a:pt x="1" y="1"/>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0"/>
            <p:cNvSpPr/>
            <p:nvPr/>
          </p:nvSpPr>
          <p:spPr>
            <a:xfrm>
              <a:off x="282328" y="1438641"/>
              <a:ext cx="141196" cy="132611"/>
            </a:xfrm>
            <a:custGeom>
              <a:rect b="b" l="l" r="r" t="t"/>
              <a:pathLst>
                <a:path extrusionOk="0" h="2595" w="2763">
                  <a:moveTo>
                    <a:pt x="2071" y="0"/>
                  </a:moveTo>
                  <a:cubicBezTo>
                    <a:pt x="2071" y="0"/>
                    <a:pt x="1264" y="436"/>
                    <a:pt x="832" y="953"/>
                  </a:cubicBezTo>
                  <a:cubicBezTo>
                    <a:pt x="400" y="1471"/>
                    <a:pt x="113" y="1931"/>
                    <a:pt x="55" y="2220"/>
                  </a:cubicBezTo>
                  <a:cubicBezTo>
                    <a:pt x="1" y="2490"/>
                    <a:pt x="74" y="2594"/>
                    <a:pt x="331" y="2594"/>
                  </a:cubicBezTo>
                  <a:cubicBezTo>
                    <a:pt x="349" y="2594"/>
                    <a:pt x="367" y="2594"/>
                    <a:pt x="387" y="2593"/>
                  </a:cubicBezTo>
                  <a:cubicBezTo>
                    <a:pt x="577" y="2583"/>
                    <a:pt x="765" y="2555"/>
                    <a:pt x="951" y="2507"/>
                  </a:cubicBezTo>
                  <a:lnTo>
                    <a:pt x="1123" y="2349"/>
                  </a:lnTo>
                  <a:cubicBezTo>
                    <a:pt x="1264" y="2268"/>
                    <a:pt x="1398" y="2177"/>
                    <a:pt x="1525" y="2076"/>
                  </a:cubicBezTo>
                  <a:cubicBezTo>
                    <a:pt x="1760" y="1883"/>
                    <a:pt x="1965" y="1655"/>
                    <a:pt x="2129" y="1400"/>
                  </a:cubicBezTo>
                  <a:cubicBezTo>
                    <a:pt x="2259" y="1184"/>
                    <a:pt x="2763" y="565"/>
                    <a:pt x="2763" y="565"/>
                  </a:cubicBezTo>
                  <a:lnTo>
                    <a:pt x="20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0"/>
            <p:cNvSpPr/>
            <p:nvPr/>
          </p:nvSpPr>
          <p:spPr>
            <a:xfrm>
              <a:off x="282175" y="1438641"/>
              <a:ext cx="141350" cy="133275"/>
            </a:xfrm>
            <a:custGeom>
              <a:rect b="b" l="l" r="r" t="t"/>
              <a:pathLst>
                <a:path extrusionOk="0" fill="none" h="2608" w="2766">
                  <a:moveTo>
                    <a:pt x="1126" y="2349"/>
                  </a:moveTo>
                  <a:cubicBezTo>
                    <a:pt x="1267" y="2268"/>
                    <a:pt x="1401" y="2177"/>
                    <a:pt x="1528" y="2076"/>
                  </a:cubicBezTo>
                  <a:cubicBezTo>
                    <a:pt x="1763" y="1883"/>
                    <a:pt x="1968" y="1655"/>
                    <a:pt x="2132" y="1400"/>
                  </a:cubicBezTo>
                  <a:cubicBezTo>
                    <a:pt x="2262" y="1184"/>
                    <a:pt x="2766" y="565"/>
                    <a:pt x="2766" y="565"/>
                  </a:cubicBezTo>
                  <a:lnTo>
                    <a:pt x="2074" y="0"/>
                  </a:lnTo>
                  <a:cubicBezTo>
                    <a:pt x="2074" y="0"/>
                    <a:pt x="1267" y="436"/>
                    <a:pt x="835" y="953"/>
                  </a:cubicBezTo>
                  <a:cubicBezTo>
                    <a:pt x="403" y="1471"/>
                    <a:pt x="116" y="1931"/>
                    <a:pt x="58" y="2220"/>
                  </a:cubicBezTo>
                  <a:cubicBezTo>
                    <a:pt x="0" y="2509"/>
                    <a:pt x="88" y="2608"/>
                    <a:pt x="390" y="2593"/>
                  </a:cubicBezTo>
                  <a:cubicBezTo>
                    <a:pt x="580" y="2583"/>
                    <a:pt x="768" y="2555"/>
                    <a:pt x="954" y="2507"/>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0"/>
            <p:cNvSpPr/>
            <p:nvPr/>
          </p:nvSpPr>
          <p:spPr>
            <a:xfrm>
              <a:off x="688999" y="1461739"/>
              <a:ext cx="23763" cy="15126"/>
            </a:xfrm>
            <a:custGeom>
              <a:rect b="b" l="l" r="r" t="t"/>
              <a:pathLst>
                <a:path extrusionOk="0" h="296" w="465">
                  <a:moveTo>
                    <a:pt x="395" y="0"/>
                  </a:moveTo>
                  <a:cubicBezTo>
                    <a:pt x="383" y="0"/>
                    <a:pt x="369" y="7"/>
                    <a:pt x="353" y="25"/>
                  </a:cubicBezTo>
                  <a:cubicBezTo>
                    <a:pt x="273" y="117"/>
                    <a:pt x="1" y="111"/>
                    <a:pt x="38" y="182"/>
                  </a:cubicBezTo>
                  <a:cubicBezTo>
                    <a:pt x="68" y="252"/>
                    <a:pt x="137" y="295"/>
                    <a:pt x="209" y="295"/>
                  </a:cubicBezTo>
                  <a:cubicBezTo>
                    <a:pt x="226" y="295"/>
                    <a:pt x="243" y="293"/>
                    <a:pt x="260" y="288"/>
                  </a:cubicBezTo>
                  <a:cubicBezTo>
                    <a:pt x="386" y="270"/>
                    <a:pt x="465" y="113"/>
                    <a:pt x="465" y="113"/>
                  </a:cubicBezTo>
                  <a:cubicBezTo>
                    <a:pt x="465" y="113"/>
                    <a:pt x="443" y="0"/>
                    <a:pt x="395"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0"/>
            <p:cNvSpPr/>
            <p:nvPr/>
          </p:nvSpPr>
          <p:spPr>
            <a:xfrm>
              <a:off x="691298" y="1393927"/>
              <a:ext cx="241970" cy="172726"/>
            </a:xfrm>
            <a:custGeom>
              <a:rect b="b" l="l" r="r" t="t"/>
              <a:pathLst>
                <a:path extrusionOk="0" h="3380" w="4735">
                  <a:moveTo>
                    <a:pt x="1335" y="0"/>
                  </a:moveTo>
                  <a:cubicBezTo>
                    <a:pt x="1274" y="0"/>
                    <a:pt x="1181" y="22"/>
                    <a:pt x="1091" y="128"/>
                  </a:cubicBezTo>
                  <a:cubicBezTo>
                    <a:pt x="936" y="307"/>
                    <a:pt x="731" y="624"/>
                    <a:pt x="589" y="799"/>
                  </a:cubicBezTo>
                  <a:cubicBezTo>
                    <a:pt x="448" y="976"/>
                    <a:pt x="377" y="1291"/>
                    <a:pt x="287" y="1477"/>
                  </a:cubicBezTo>
                  <a:cubicBezTo>
                    <a:pt x="196" y="1664"/>
                    <a:pt x="0" y="1835"/>
                    <a:pt x="77" y="1880"/>
                  </a:cubicBezTo>
                  <a:cubicBezTo>
                    <a:pt x="99" y="1891"/>
                    <a:pt x="123" y="1897"/>
                    <a:pt x="146" y="1897"/>
                  </a:cubicBezTo>
                  <a:cubicBezTo>
                    <a:pt x="177" y="1897"/>
                    <a:pt x="207" y="1888"/>
                    <a:pt x="233" y="1869"/>
                  </a:cubicBezTo>
                  <a:lnTo>
                    <a:pt x="233" y="1869"/>
                  </a:lnTo>
                  <a:cubicBezTo>
                    <a:pt x="230" y="1904"/>
                    <a:pt x="256" y="1934"/>
                    <a:pt x="289" y="1938"/>
                  </a:cubicBezTo>
                  <a:cubicBezTo>
                    <a:pt x="312" y="1942"/>
                    <a:pt x="334" y="1945"/>
                    <a:pt x="357" y="1945"/>
                  </a:cubicBezTo>
                  <a:cubicBezTo>
                    <a:pt x="380" y="1945"/>
                    <a:pt x="403" y="1942"/>
                    <a:pt x="425" y="1938"/>
                  </a:cubicBezTo>
                  <a:lnTo>
                    <a:pt x="425" y="1938"/>
                  </a:lnTo>
                  <a:cubicBezTo>
                    <a:pt x="425" y="1938"/>
                    <a:pt x="412" y="1958"/>
                    <a:pt x="505" y="1962"/>
                  </a:cubicBezTo>
                  <a:cubicBezTo>
                    <a:pt x="582" y="1952"/>
                    <a:pt x="651" y="1917"/>
                    <a:pt x="703" y="1861"/>
                  </a:cubicBezTo>
                  <a:lnTo>
                    <a:pt x="703" y="1861"/>
                  </a:lnTo>
                  <a:cubicBezTo>
                    <a:pt x="668" y="1928"/>
                    <a:pt x="647" y="1982"/>
                    <a:pt x="673" y="1992"/>
                  </a:cubicBezTo>
                  <a:cubicBezTo>
                    <a:pt x="686" y="1996"/>
                    <a:pt x="699" y="1998"/>
                    <a:pt x="712" y="1998"/>
                  </a:cubicBezTo>
                  <a:cubicBezTo>
                    <a:pt x="771" y="1998"/>
                    <a:pt x="827" y="1950"/>
                    <a:pt x="923" y="1848"/>
                  </a:cubicBezTo>
                  <a:cubicBezTo>
                    <a:pt x="1038" y="1710"/>
                    <a:pt x="1139" y="1559"/>
                    <a:pt x="1223" y="1399"/>
                  </a:cubicBezTo>
                  <a:cubicBezTo>
                    <a:pt x="1296" y="1269"/>
                    <a:pt x="1370" y="1283"/>
                    <a:pt x="1452" y="987"/>
                  </a:cubicBezTo>
                  <a:cubicBezTo>
                    <a:pt x="1497" y="821"/>
                    <a:pt x="1536" y="681"/>
                    <a:pt x="1560" y="590"/>
                  </a:cubicBezTo>
                  <a:cubicBezTo>
                    <a:pt x="1737" y="788"/>
                    <a:pt x="2513" y="1669"/>
                    <a:pt x="2608" y="1837"/>
                  </a:cubicBezTo>
                  <a:cubicBezTo>
                    <a:pt x="2740" y="2102"/>
                    <a:pt x="2889" y="2357"/>
                    <a:pt x="3051" y="2603"/>
                  </a:cubicBezTo>
                  <a:cubicBezTo>
                    <a:pt x="3180" y="2784"/>
                    <a:pt x="3351" y="2927"/>
                    <a:pt x="3551" y="3024"/>
                  </a:cubicBezTo>
                  <a:lnTo>
                    <a:pt x="4412" y="3363"/>
                  </a:lnTo>
                  <a:cubicBezTo>
                    <a:pt x="4446" y="3374"/>
                    <a:pt x="4482" y="3379"/>
                    <a:pt x="4518" y="3379"/>
                  </a:cubicBezTo>
                  <a:cubicBezTo>
                    <a:pt x="4527" y="3379"/>
                    <a:pt x="4537" y="3379"/>
                    <a:pt x="4546" y="3378"/>
                  </a:cubicBezTo>
                  <a:cubicBezTo>
                    <a:pt x="4734" y="3369"/>
                    <a:pt x="4540" y="3039"/>
                    <a:pt x="4492" y="2814"/>
                  </a:cubicBezTo>
                  <a:cubicBezTo>
                    <a:pt x="4445" y="2588"/>
                    <a:pt x="3884" y="1744"/>
                    <a:pt x="3359" y="1401"/>
                  </a:cubicBezTo>
                  <a:cubicBezTo>
                    <a:pt x="2833" y="1060"/>
                    <a:pt x="1873" y="182"/>
                    <a:pt x="1691" y="91"/>
                  </a:cubicBezTo>
                  <a:cubicBezTo>
                    <a:pt x="1603" y="42"/>
                    <a:pt x="1504" y="14"/>
                    <a:pt x="1404" y="11"/>
                  </a:cubicBezTo>
                  <a:cubicBezTo>
                    <a:pt x="1404" y="11"/>
                    <a:pt x="1377" y="0"/>
                    <a:pt x="1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0"/>
            <p:cNvSpPr/>
            <p:nvPr/>
          </p:nvSpPr>
          <p:spPr>
            <a:xfrm>
              <a:off x="691298" y="1391321"/>
              <a:ext cx="241970" cy="175435"/>
            </a:xfrm>
            <a:custGeom>
              <a:rect b="b" l="l" r="r" t="t"/>
              <a:pathLst>
                <a:path extrusionOk="0" fill="none" h="3433" w="4735">
                  <a:moveTo>
                    <a:pt x="3551" y="3075"/>
                  </a:moveTo>
                  <a:cubicBezTo>
                    <a:pt x="3351" y="2978"/>
                    <a:pt x="3180" y="2835"/>
                    <a:pt x="3051" y="2654"/>
                  </a:cubicBezTo>
                  <a:cubicBezTo>
                    <a:pt x="2889" y="2408"/>
                    <a:pt x="2740" y="2153"/>
                    <a:pt x="2608" y="1888"/>
                  </a:cubicBezTo>
                  <a:cubicBezTo>
                    <a:pt x="2513" y="1720"/>
                    <a:pt x="1737" y="839"/>
                    <a:pt x="1560" y="641"/>
                  </a:cubicBezTo>
                  <a:cubicBezTo>
                    <a:pt x="1536" y="732"/>
                    <a:pt x="1497" y="872"/>
                    <a:pt x="1452" y="1038"/>
                  </a:cubicBezTo>
                  <a:cubicBezTo>
                    <a:pt x="1370" y="1334"/>
                    <a:pt x="1296" y="1320"/>
                    <a:pt x="1223" y="1450"/>
                  </a:cubicBezTo>
                  <a:cubicBezTo>
                    <a:pt x="1139" y="1610"/>
                    <a:pt x="1038" y="1761"/>
                    <a:pt x="923" y="1899"/>
                  </a:cubicBezTo>
                  <a:cubicBezTo>
                    <a:pt x="807" y="2022"/>
                    <a:pt x="750" y="2067"/>
                    <a:pt x="673" y="2043"/>
                  </a:cubicBezTo>
                  <a:cubicBezTo>
                    <a:pt x="647" y="2033"/>
                    <a:pt x="668" y="1979"/>
                    <a:pt x="703" y="1912"/>
                  </a:cubicBezTo>
                  <a:cubicBezTo>
                    <a:pt x="651" y="1968"/>
                    <a:pt x="582" y="2003"/>
                    <a:pt x="505" y="2013"/>
                  </a:cubicBezTo>
                  <a:cubicBezTo>
                    <a:pt x="412" y="2009"/>
                    <a:pt x="425" y="1989"/>
                    <a:pt x="425" y="1989"/>
                  </a:cubicBezTo>
                  <a:cubicBezTo>
                    <a:pt x="381" y="1998"/>
                    <a:pt x="334" y="1998"/>
                    <a:pt x="289" y="1989"/>
                  </a:cubicBezTo>
                  <a:cubicBezTo>
                    <a:pt x="256" y="1985"/>
                    <a:pt x="230" y="1955"/>
                    <a:pt x="233" y="1920"/>
                  </a:cubicBezTo>
                  <a:cubicBezTo>
                    <a:pt x="187" y="1953"/>
                    <a:pt x="127" y="1957"/>
                    <a:pt x="77" y="1931"/>
                  </a:cubicBezTo>
                  <a:cubicBezTo>
                    <a:pt x="0" y="1886"/>
                    <a:pt x="196" y="1715"/>
                    <a:pt x="287" y="1528"/>
                  </a:cubicBezTo>
                  <a:cubicBezTo>
                    <a:pt x="377" y="1342"/>
                    <a:pt x="448" y="1027"/>
                    <a:pt x="589" y="850"/>
                  </a:cubicBezTo>
                  <a:cubicBezTo>
                    <a:pt x="731" y="675"/>
                    <a:pt x="936" y="358"/>
                    <a:pt x="1091" y="179"/>
                  </a:cubicBezTo>
                  <a:cubicBezTo>
                    <a:pt x="1243" y="0"/>
                    <a:pt x="1404" y="62"/>
                    <a:pt x="1404" y="62"/>
                  </a:cubicBezTo>
                  <a:cubicBezTo>
                    <a:pt x="1504" y="65"/>
                    <a:pt x="1603" y="93"/>
                    <a:pt x="1691" y="142"/>
                  </a:cubicBezTo>
                  <a:cubicBezTo>
                    <a:pt x="1873" y="233"/>
                    <a:pt x="2833" y="1111"/>
                    <a:pt x="3359" y="1452"/>
                  </a:cubicBezTo>
                  <a:cubicBezTo>
                    <a:pt x="3884" y="1795"/>
                    <a:pt x="4445" y="2639"/>
                    <a:pt x="4492" y="2865"/>
                  </a:cubicBezTo>
                  <a:cubicBezTo>
                    <a:pt x="4540" y="3090"/>
                    <a:pt x="4734" y="3420"/>
                    <a:pt x="4546" y="3429"/>
                  </a:cubicBezTo>
                  <a:cubicBezTo>
                    <a:pt x="4501" y="3433"/>
                    <a:pt x="4455" y="3427"/>
                    <a:pt x="4412" y="341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0"/>
            <p:cNvSpPr/>
            <p:nvPr/>
          </p:nvSpPr>
          <p:spPr>
            <a:xfrm>
              <a:off x="712812" y="1455760"/>
              <a:ext cx="20441" cy="37203"/>
            </a:xfrm>
            <a:custGeom>
              <a:rect b="b" l="l" r="r" t="t"/>
              <a:pathLst>
                <a:path extrusionOk="0" fill="none" h="728" w="400">
                  <a:moveTo>
                    <a:pt x="1" y="728"/>
                  </a:moveTo>
                  <a:cubicBezTo>
                    <a:pt x="71" y="627"/>
                    <a:pt x="135" y="524"/>
                    <a:pt x="192" y="416"/>
                  </a:cubicBezTo>
                  <a:cubicBezTo>
                    <a:pt x="230" y="336"/>
                    <a:pt x="373" y="64"/>
                    <a:pt x="399" y="1"/>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0"/>
            <p:cNvSpPr/>
            <p:nvPr/>
          </p:nvSpPr>
          <p:spPr>
            <a:xfrm>
              <a:off x="703001" y="1449679"/>
              <a:ext cx="21667" cy="39758"/>
            </a:xfrm>
            <a:custGeom>
              <a:rect b="b" l="l" r="r" t="t"/>
              <a:pathLst>
                <a:path extrusionOk="0" fill="none" h="778" w="424">
                  <a:moveTo>
                    <a:pt x="1" y="778"/>
                  </a:moveTo>
                  <a:cubicBezTo>
                    <a:pt x="1" y="778"/>
                    <a:pt x="153" y="517"/>
                    <a:pt x="215" y="375"/>
                  </a:cubicBezTo>
                  <a:cubicBezTo>
                    <a:pt x="276" y="245"/>
                    <a:pt x="347" y="120"/>
                    <a:pt x="424" y="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0"/>
            <p:cNvSpPr/>
            <p:nvPr/>
          </p:nvSpPr>
          <p:spPr>
            <a:xfrm>
              <a:off x="794167" y="1438641"/>
              <a:ext cx="140992" cy="132407"/>
            </a:xfrm>
            <a:custGeom>
              <a:rect b="b" l="l" r="r" t="t"/>
              <a:pathLst>
                <a:path extrusionOk="0" h="2591" w="2759">
                  <a:moveTo>
                    <a:pt x="692" y="0"/>
                  </a:moveTo>
                  <a:lnTo>
                    <a:pt x="0" y="565"/>
                  </a:lnTo>
                  <a:cubicBezTo>
                    <a:pt x="0" y="565"/>
                    <a:pt x="505" y="1184"/>
                    <a:pt x="634" y="1400"/>
                  </a:cubicBezTo>
                  <a:cubicBezTo>
                    <a:pt x="800" y="1655"/>
                    <a:pt x="1003" y="1883"/>
                    <a:pt x="1238" y="2076"/>
                  </a:cubicBezTo>
                  <a:cubicBezTo>
                    <a:pt x="1364" y="2177"/>
                    <a:pt x="1498" y="2268"/>
                    <a:pt x="1640" y="2349"/>
                  </a:cubicBezTo>
                  <a:lnTo>
                    <a:pt x="1810" y="2503"/>
                  </a:lnTo>
                  <a:cubicBezTo>
                    <a:pt x="1994" y="2550"/>
                    <a:pt x="2184" y="2580"/>
                    <a:pt x="2374" y="2589"/>
                  </a:cubicBezTo>
                  <a:cubicBezTo>
                    <a:pt x="2394" y="2590"/>
                    <a:pt x="2412" y="2590"/>
                    <a:pt x="2429" y="2590"/>
                  </a:cubicBezTo>
                  <a:cubicBezTo>
                    <a:pt x="2687" y="2590"/>
                    <a:pt x="2758" y="2485"/>
                    <a:pt x="2704" y="2216"/>
                  </a:cubicBezTo>
                  <a:cubicBezTo>
                    <a:pt x="2648" y="1927"/>
                    <a:pt x="2358" y="1467"/>
                    <a:pt x="1929" y="949"/>
                  </a:cubicBezTo>
                  <a:cubicBezTo>
                    <a:pt x="1498" y="433"/>
                    <a:pt x="692" y="0"/>
                    <a:pt x="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0"/>
            <p:cNvSpPr/>
            <p:nvPr/>
          </p:nvSpPr>
          <p:spPr>
            <a:xfrm>
              <a:off x="794167" y="1438641"/>
              <a:ext cx="141196" cy="133071"/>
            </a:xfrm>
            <a:custGeom>
              <a:rect b="b" l="l" r="r" t="t"/>
              <a:pathLst>
                <a:path extrusionOk="0" fill="none" h="2604" w="2763">
                  <a:moveTo>
                    <a:pt x="1640" y="2349"/>
                  </a:moveTo>
                  <a:cubicBezTo>
                    <a:pt x="1498" y="2268"/>
                    <a:pt x="1364" y="2177"/>
                    <a:pt x="1238" y="2076"/>
                  </a:cubicBezTo>
                  <a:cubicBezTo>
                    <a:pt x="1003" y="1883"/>
                    <a:pt x="800" y="1655"/>
                    <a:pt x="634" y="1400"/>
                  </a:cubicBezTo>
                  <a:cubicBezTo>
                    <a:pt x="505" y="1184"/>
                    <a:pt x="0" y="565"/>
                    <a:pt x="0" y="565"/>
                  </a:cubicBezTo>
                  <a:lnTo>
                    <a:pt x="692" y="0"/>
                  </a:lnTo>
                  <a:cubicBezTo>
                    <a:pt x="692" y="0"/>
                    <a:pt x="1498" y="433"/>
                    <a:pt x="1929" y="949"/>
                  </a:cubicBezTo>
                  <a:cubicBezTo>
                    <a:pt x="2358" y="1467"/>
                    <a:pt x="2648" y="1927"/>
                    <a:pt x="2704" y="2216"/>
                  </a:cubicBezTo>
                  <a:cubicBezTo>
                    <a:pt x="2762" y="2503"/>
                    <a:pt x="2676" y="2604"/>
                    <a:pt x="2374" y="2589"/>
                  </a:cubicBezTo>
                  <a:cubicBezTo>
                    <a:pt x="2184" y="2580"/>
                    <a:pt x="1994" y="2550"/>
                    <a:pt x="1810" y="250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91"/>
          <p:cNvSpPr txBox="1"/>
          <p:nvPr/>
        </p:nvSpPr>
        <p:spPr>
          <a:xfrm>
            <a:off x="0" y="0"/>
            <a:ext cx="3423900" cy="523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Albert Sans"/>
                <a:ea typeface="Albert Sans"/>
                <a:cs typeface="Albert Sans"/>
                <a:sym typeface="Albert Sans"/>
              </a:rPr>
              <a:t>#1	-  Insert Extra Meal</a:t>
            </a:r>
            <a:endParaRPr b="1" sz="2200">
              <a:latin typeface="Albert Sans"/>
              <a:ea typeface="Albert Sans"/>
              <a:cs typeface="Albert Sans"/>
              <a:sym typeface="Albert Sans"/>
            </a:endParaRPr>
          </a:p>
        </p:txBody>
      </p:sp>
      <p:pic>
        <p:nvPicPr>
          <p:cNvPr id="2393" name="Google Shape;2393;p91"/>
          <p:cNvPicPr preferRelativeResize="0"/>
          <p:nvPr/>
        </p:nvPicPr>
        <p:blipFill>
          <a:blip r:embed="rId3">
            <a:alphaModFix/>
          </a:blip>
          <a:stretch>
            <a:fillRect/>
          </a:stretch>
        </p:blipFill>
        <p:spPr>
          <a:xfrm>
            <a:off x="3945300" y="523200"/>
            <a:ext cx="2021421" cy="4315500"/>
          </a:xfrm>
          <a:prstGeom prst="rect">
            <a:avLst/>
          </a:prstGeom>
          <a:noFill/>
          <a:ln>
            <a:noFill/>
          </a:ln>
        </p:spPr>
      </p:pic>
      <p:pic>
        <p:nvPicPr>
          <p:cNvPr id="2394" name="Google Shape;2394;p91"/>
          <p:cNvPicPr preferRelativeResize="0"/>
          <p:nvPr/>
        </p:nvPicPr>
        <p:blipFill>
          <a:blip r:embed="rId4">
            <a:alphaModFix/>
          </a:blip>
          <a:stretch>
            <a:fillRect/>
          </a:stretch>
        </p:blipFill>
        <p:spPr>
          <a:xfrm>
            <a:off x="6152896" y="523200"/>
            <a:ext cx="2021421" cy="4315500"/>
          </a:xfrm>
          <a:prstGeom prst="rect">
            <a:avLst/>
          </a:prstGeom>
          <a:noFill/>
          <a:ln>
            <a:noFill/>
          </a:ln>
        </p:spPr>
      </p:pic>
      <p:sp>
        <p:nvSpPr>
          <p:cNvPr id="2395" name="Google Shape;2395;p91"/>
          <p:cNvSpPr txBox="1"/>
          <p:nvPr/>
        </p:nvSpPr>
        <p:spPr>
          <a:xfrm>
            <a:off x="216150" y="696425"/>
            <a:ext cx="36129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In the prototype we implemented the "Insert Extra Meal" interface with a calendar for choose the dat and buttons for </a:t>
            </a:r>
            <a:r>
              <a:rPr lang="en">
                <a:latin typeface="Albert Sans"/>
                <a:ea typeface="Albert Sans"/>
                <a:cs typeface="Albert Sans"/>
                <a:sym typeface="Albert Sans"/>
              </a:rPr>
              <a:t>select</a:t>
            </a:r>
            <a:r>
              <a:rPr lang="en">
                <a:latin typeface="Albert Sans"/>
                <a:ea typeface="Albert Sans"/>
                <a:cs typeface="Albert Sans"/>
                <a:sym typeface="Albert Sans"/>
              </a:rPr>
              <a:t> the meal. (</a:t>
            </a:r>
            <a:r>
              <a:rPr b="1" lang="en">
                <a:latin typeface="Albert Sans"/>
                <a:ea typeface="Albert Sans"/>
                <a:cs typeface="Albert Sans"/>
                <a:sym typeface="Albert Sans"/>
              </a:rPr>
              <a:t>left figure</a:t>
            </a:r>
            <a:r>
              <a:rPr lang="en">
                <a:latin typeface="Albert Sans"/>
                <a:ea typeface="Albert Sans"/>
                <a:cs typeface="Albert Sans"/>
                <a:sym typeface="Albert Sans"/>
              </a:rPr>
              <a:t>)</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Since we were not sure that the user would find the day desired in an immediate way interacting with the calendar, we decided to run a controlled experiment to understand if the use of sliders would have made the task easier and faster to execute. (</a:t>
            </a:r>
            <a:r>
              <a:rPr b="1" lang="en">
                <a:latin typeface="Albert Sans"/>
                <a:ea typeface="Albert Sans"/>
                <a:cs typeface="Albert Sans"/>
                <a:sym typeface="Albert Sans"/>
              </a:rPr>
              <a:t>right figure</a:t>
            </a:r>
            <a:r>
              <a:rPr lang="en">
                <a:latin typeface="Albert Sans"/>
                <a:ea typeface="Albert Sans"/>
                <a:cs typeface="Albert Sans"/>
                <a:sym typeface="Albert Sans"/>
              </a:rPr>
              <a:t>). </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The controlled experiment has been performed with </a:t>
            </a:r>
            <a:r>
              <a:rPr lang="en">
                <a:highlight>
                  <a:schemeClr val="accent1"/>
                </a:highlight>
                <a:latin typeface="Albert Sans"/>
                <a:ea typeface="Albert Sans"/>
                <a:cs typeface="Albert Sans"/>
                <a:sym typeface="Albert Sans"/>
              </a:rPr>
              <a:t>ANOVA One-Way analysis.</a:t>
            </a:r>
            <a:r>
              <a:rPr lang="en">
                <a:latin typeface="Albert Sans"/>
                <a:ea typeface="Albert Sans"/>
                <a:cs typeface="Albert Sans"/>
                <a:sym typeface="Albert Sans"/>
              </a:rPr>
              <a:t> We asked to </a:t>
            </a:r>
            <a:r>
              <a:rPr b="1" lang="en">
                <a:latin typeface="Albert Sans"/>
                <a:ea typeface="Albert Sans"/>
                <a:cs typeface="Albert Sans"/>
                <a:sym typeface="Albert Sans"/>
              </a:rPr>
              <a:t>16 different people</a:t>
            </a:r>
            <a:r>
              <a:rPr lang="en">
                <a:latin typeface="Albert Sans"/>
                <a:ea typeface="Albert Sans"/>
                <a:cs typeface="Albert Sans"/>
                <a:sym typeface="Albert Sans"/>
              </a:rPr>
              <a:t> to perform the task, divided in </a:t>
            </a:r>
            <a:r>
              <a:rPr b="1" lang="en">
                <a:latin typeface="Albert Sans"/>
                <a:ea typeface="Albert Sans"/>
                <a:cs typeface="Albert Sans"/>
                <a:sym typeface="Albert Sans"/>
              </a:rPr>
              <a:t>two groups of 8 people.</a:t>
            </a:r>
            <a:endParaRPr b="1">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38"/>
          <p:cNvSpPr txBox="1"/>
          <p:nvPr>
            <p:ph type="title"/>
          </p:nvPr>
        </p:nvSpPr>
        <p:spPr>
          <a:xfrm>
            <a:off x="2237500" y="199813"/>
            <a:ext cx="3840600" cy="10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MMA Spartan</a:t>
            </a:r>
            <a:endParaRPr sz="4000"/>
          </a:p>
        </p:txBody>
      </p:sp>
      <p:grpSp>
        <p:nvGrpSpPr>
          <p:cNvPr id="888" name="Google Shape;888;p38"/>
          <p:cNvGrpSpPr/>
          <p:nvPr/>
        </p:nvGrpSpPr>
        <p:grpSpPr>
          <a:xfrm>
            <a:off x="1343574" y="1656618"/>
            <a:ext cx="301161" cy="339535"/>
            <a:chOff x="3299850" y="238575"/>
            <a:chExt cx="427725" cy="482225"/>
          </a:xfrm>
        </p:grpSpPr>
        <p:sp>
          <p:nvSpPr>
            <p:cNvPr id="889" name="Google Shape;889;p38"/>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38"/>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38"/>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 name="Google Shape;892;p38"/>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 name="Google Shape;893;p38"/>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 name="Google Shape;894;p38"/>
          <p:cNvGrpSpPr/>
          <p:nvPr/>
        </p:nvGrpSpPr>
        <p:grpSpPr>
          <a:xfrm rot="10800000">
            <a:off x="6670874" y="1656618"/>
            <a:ext cx="301161" cy="339535"/>
            <a:chOff x="3299850" y="238575"/>
            <a:chExt cx="427725" cy="482225"/>
          </a:xfrm>
        </p:grpSpPr>
        <p:sp>
          <p:nvSpPr>
            <p:cNvPr id="895" name="Google Shape;895;p38"/>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 name="Google Shape;896;p38"/>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 name="Google Shape;897;p38"/>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 name="Google Shape;898;p38"/>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 name="Google Shape;899;p38"/>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0" name="Google Shape;900;p38"/>
          <p:cNvSpPr txBox="1"/>
          <p:nvPr/>
        </p:nvSpPr>
        <p:spPr>
          <a:xfrm>
            <a:off x="1831000" y="1185325"/>
            <a:ext cx="46536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latin typeface="Work Sans"/>
                <a:ea typeface="Work Sans"/>
                <a:cs typeface="Work Sans"/>
                <a:sym typeface="Work Sans"/>
              </a:rPr>
              <a:t>Fitness app designed for martial arts enthusiasts and individuals looking to get in shape</a:t>
            </a:r>
            <a:endParaRPr sz="1100">
              <a:latin typeface="Work Sans"/>
              <a:ea typeface="Work Sans"/>
              <a:cs typeface="Work Sans"/>
              <a:sym typeface="Work Sans"/>
            </a:endParaRPr>
          </a:p>
        </p:txBody>
      </p:sp>
      <p:cxnSp>
        <p:nvCxnSpPr>
          <p:cNvPr id="901" name="Google Shape;901;p38"/>
          <p:cNvCxnSpPr/>
          <p:nvPr/>
        </p:nvCxnSpPr>
        <p:spPr>
          <a:xfrm>
            <a:off x="4166800" y="2165075"/>
            <a:ext cx="0" cy="1995600"/>
          </a:xfrm>
          <a:prstGeom prst="straightConnector1">
            <a:avLst/>
          </a:prstGeom>
          <a:noFill/>
          <a:ln cap="flat" cmpd="sng" w="38100">
            <a:solidFill>
              <a:schemeClr val="accent1"/>
            </a:solidFill>
            <a:prstDash val="solid"/>
            <a:round/>
            <a:headEnd len="med" w="med" type="none"/>
            <a:tailEnd len="med" w="med" type="none"/>
          </a:ln>
        </p:spPr>
      </p:cxnSp>
      <p:sp>
        <p:nvSpPr>
          <p:cNvPr id="902" name="Google Shape;902;p38"/>
          <p:cNvSpPr txBox="1"/>
          <p:nvPr/>
        </p:nvSpPr>
        <p:spPr>
          <a:xfrm>
            <a:off x="238725" y="2050575"/>
            <a:ext cx="3411000" cy="23472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A wide range of workouts that target various muscle groups and aspects.</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Hundreds of exercises that focus on strength, flexibility, speed, and endurance.</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W</a:t>
            </a:r>
            <a:r>
              <a:rPr lang="en" sz="1000">
                <a:latin typeface="Work Sans"/>
                <a:ea typeface="Work Sans"/>
                <a:cs typeface="Work Sans"/>
                <a:sym typeface="Work Sans"/>
              </a:rPr>
              <a:t>orkout routines matched user fitness levels.</a:t>
            </a:r>
            <a:endParaRPr sz="1000">
              <a:latin typeface="Work Sans"/>
              <a:ea typeface="Work Sans"/>
              <a:cs typeface="Work Sans"/>
              <a:sym typeface="Work Sans"/>
            </a:endParaRPr>
          </a:p>
          <a:p>
            <a:pPr indent="0" lvl="0" marL="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Bodyweight workout app without needing any equipment or gym membership.</a:t>
            </a:r>
            <a:endParaRPr sz="1000">
              <a:latin typeface="Work Sans"/>
              <a:ea typeface="Work Sans"/>
              <a:cs typeface="Work Sans"/>
              <a:sym typeface="Work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
        <p:nvSpPr>
          <p:cNvPr id="903" name="Google Shape;903;p38"/>
          <p:cNvSpPr txBox="1"/>
          <p:nvPr/>
        </p:nvSpPr>
        <p:spPr>
          <a:xfrm>
            <a:off x="4683875" y="2050575"/>
            <a:ext cx="4188000" cy="1223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Some exercises in the app may not come with detailed instructions, which could lead to improper form and potential injury.</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Does not offer any live support or feedback from a personal trainer.</a:t>
            </a:r>
            <a:endParaRPr sz="1300">
              <a:latin typeface="Work Sans"/>
              <a:ea typeface="Work Sans"/>
              <a:cs typeface="Work Sans"/>
              <a:sym typeface="Work Sans"/>
            </a:endParaRPr>
          </a:p>
        </p:txBody>
      </p:sp>
      <p:sp>
        <p:nvSpPr>
          <p:cNvPr id="904" name="Google Shape;904;p38"/>
          <p:cNvSpPr txBox="1"/>
          <p:nvPr/>
        </p:nvSpPr>
        <p:spPr>
          <a:xfrm>
            <a:off x="1343575" y="4296825"/>
            <a:ext cx="5628600" cy="577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000">
                <a:solidFill>
                  <a:schemeClr val="dk1"/>
                </a:solidFill>
                <a:latin typeface="Albert Sans"/>
                <a:ea typeface="Albert Sans"/>
                <a:cs typeface="Albert Sans"/>
                <a:sym typeface="Albert Sans"/>
              </a:rPr>
              <a:t>Exercises that do not require the use of equipment or a gym is a good idea.</a:t>
            </a:r>
            <a:endParaRPr b="1" i="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grpSp>
        <p:nvGrpSpPr>
          <p:cNvPr id="905" name="Google Shape;905;p38"/>
          <p:cNvGrpSpPr/>
          <p:nvPr/>
        </p:nvGrpSpPr>
        <p:grpSpPr>
          <a:xfrm>
            <a:off x="1401116" y="4296836"/>
            <a:ext cx="359154" cy="357424"/>
            <a:chOff x="-49786250" y="2316650"/>
            <a:chExt cx="300900" cy="299450"/>
          </a:xfrm>
        </p:grpSpPr>
        <p:sp>
          <p:nvSpPr>
            <p:cNvPr id="906" name="Google Shape;906;p38"/>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8"/>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8"/>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8"/>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8"/>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8"/>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8"/>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3" name="Google Shape;913;p38"/>
          <p:cNvPicPr preferRelativeResize="0"/>
          <p:nvPr/>
        </p:nvPicPr>
        <p:blipFill>
          <a:blip r:embed="rId3">
            <a:alphaModFix/>
          </a:blip>
          <a:stretch>
            <a:fillRect/>
          </a:stretch>
        </p:blipFill>
        <p:spPr>
          <a:xfrm>
            <a:off x="806875" y="343825"/>
            <a:ext cx="953400" cy="953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92"/>
          <p:cNvSpPr txBox="1"/>
          <p:nvPr>
            <p:ph type="title"/>
          </p:nvPr>
        </p:nvSpPr>
        <p:spPr>
          <a:xfrm>
            <a:off x="0" y="445770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a:p>
            <a:pPr indent="0" lvl="0" marL="0" rtl="0" algn="l">
              <a:spcBef>
                <a:spcPts val="0"/>
              </a:spcBef>
              <a:spcAft>
                <a:spcPts val="0"/>
              </a:spcAft>
              <a:buNone/>
            </a:pPr>
            <a:r>
              <a:rPr lang="en" sz="2200"/>
              <a:t>Controlled Experiment for FitMatch</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p:txBody>
      </p:sp>
      <p:sp>
        <p:nvSpPr>
          <p:cNvPr id="2401" name="Google Shape;2401;p92"/>
          <p:cNvSpPr txBox="1"/>
          <p:nvPr/>
        </p:nvSpPr>
        <p:spPr>
          <a:xfrm>
            <a:off x="193575" y="182325"/>
            <a:ext cx="32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2402" name="Google Shape;2402;p92"/>
          <p:cNvSpPr txBox="1"/>
          <p:nvPr/>
        </p:nvSpPr>
        <p:spPr>
          <a:xfrm>
            <a:off x="193575" y="384900"/>
            <a:ext cx="7574700" cy="3874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b="1" lang="en">
                <a:latin typeface="Albert Sans"/>
                <a:ea typeface="Albert Sans"/>
                <a:cs typeface="Albert Sans"/>
                <a:sym typeface="Albert Sans"/>
              </a:rPr>
              <a:t>Who?</a:t>
            </a: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304800" lvl="1" marL="914400" rtl="0" algn="l">
              <a:lnSpc>
                <a:spcPct val="115000"/>
              </a:lnSpc>
              <a:spcBef>
                <a:spcPts val="0"/>
              </a:spcBef>
              <a:spcAft>
                <a:spcPts val="0"/>
              </a:spcAft>
              <a:buSzPts val="1200"/>
              <a:buChar char="○"/>
            </a:pPr>
            <a:r>
              <a:rPr lang="en" sz="1200">
                <a:latin typeface="Albert Sans"/>
                <a:ea typeface="Albert Sans"/>
                <a:cs typeface="Albert Sans"/>
                <a:sym typeface="Albert Sans"/>
              </a:rPr>
              <a:t>we searched for people according to our user profile (14-50 y), also relying on the data collected through the questionnaire.</a:t>
            </a:r>
            <a:endParaRPr sz="1200">
              <a:latin typeface="Albert Sans"/>
              <a:ea typeface="Albert Sans"/>
              <a:cs typeface="Albert Sans"/>
              <a:sym typeface="Albert Sans"/>
            </a:endParaRPr>
          </a:p>
          <a:p>
            <a:pPr indent="-317500" lvl="0" marL="457200" rtl="0" algn="l">
              <a:lnSpc>
                <a:spcPct val="115000"/>
              </a:lnSpc>
              <a:spcBef>
                <a:spcPts val="0"/>
              </a:spcBef>
              <a:spcAft>
                <a:spcPts val="0"/>
              </a:spcAft>
              <a:buSzPts val="1400"/>
              <a:buFont typeface="Albert Sans"/>
              <a:buChar char="●"/>
            </a:pPr>
            <a:r>
              <a:rPr b="1" lang="en">
                <a:latin typeface="Albert Sans"/>
                <a:ea typeface="Albert Sans"/>
                <a:cs typeface="Albert Sans"/>
                <a:sym typeface="Albert Sans"/>
              </a:rPr>
              <a:t>Variables:</a:t>
            </a:r>
            <a:endParaRPr b="1">
              <a:latin typeface="Albert Sans"/>
              <a:ea typeface="Albert Sans"/>
              <a:cs typeface="Albert Sans"/>
              <a:sym typeface="Albert Sans"/>
            </a:endParaRPr>
          </a:p>
          <a:p>
            <a:pPr indent="-317500" lvl="1" marL="914400" rtl="0" algn="l">
              <a:lnSpc>
                <a:spcPct val="115000"/>
              </a:lnSpc>
              <a:spcBef>
                <a:spcPts val="0"/>
              </a:spcBef>
              <a:spcAft>
                <a:spcPts val="0"/>
              </a:spcAft>
              <a:buSzPts val="1400"/>
              <a:buFont typeface="Albert Sans"/>
              <a:buChar char="○"/>
            </a:pPr>
            <a:r>
              <a:rPr lang="en" sz="1200">
                <a:latin typeface="Albert Sans"/>
                <a:ea typeface="Albert Sans"/>
                <a:cs typeface="Albert Sans"/>
                <a:sym typeface="Albert Sans"/>
              </a:rPr>
              <a:t>Independent: the two interfaces:</a:t>
            </a:r>
            <a:endParaRPr sz="1200">
              <a:latin typeface="Albert Sans"/>
              <a:ea typeface="Albert Sans"/>
              <a:cs typeface="Albert Sans"/>
              <a:sym typeface="Albert Sans"/>
            </a:endParaRPr>
          </a:p>
          <a:p>
            <a:pPr indent="-317500" lvl="2" marL="1371600" rtl="0" algn="l">
              <a:lnSpc>
                <a:spcPct val="115000"/>
              </a:lnSpc>
              <a:spcBef>
                <a:spcPts val="0"/>
              </a:spcBef>
              <a:spcAft>
                <a:spcPts val="0"/>
              </a:spcAft>
              <a:buSzPts val="1400"/>
              <a:buFont typeface="Albert Sans"/>
              <a:buChar char="■"/>
            </a:pPr>
            <a:r>
              <a:rPr lang="en" sz="1200" u="sng">
                <a:latin typeface="Albert Sans"/>
                <a:ea typeface="Albert Sans"/>
                <a:cs typeface="Albert Sans"/>
                <a:sym typeface="Albert Sans"/>
              </a:rPr>
              <a:t>Interface 1:</a:t>
            </a:r>
            <a:r>
              <a:rPr lang="en" sz="1200">
                <a:latin typeface="Albert Sans"/>
                <a:ea typeface="Albert Sans"/>
                <a:cs typeface="Albert Sans"/>
                <a:sym typeface="Albert Sans"/>
              </a:rPr>
              <a:t> Choose day with a calendar and buttons for meal.</a:t>
            </a:r>
            <a:endParaRPr sz="1200">
              <a:latin typeface="Albert Sans"/>
              <a:ea typeface="Albert Sans"/>
              <a:cs typeface="Albert Sans"/>
              <a:sym typeface="Albert Sans"/>
            </a:endParaRPr>
          </a:p>
          <a:p>
            <a:pPr indent="-317500" lvl="2" marL="1371600" rtl="0" algn="l">
              <a:lnSpc>
                <a:spcPct val="115000"/>
              </a:lnSpc>
              <a:spcBef>
                <a:spcPts val="0"/>
              </a:spcBef>
              <a:spcAft>
                <a:spcPts val="0"/>
              </a:spcAft>
              <a:buSzPts val="1400"/>
              <a:buFont typeface="Albert Sans"/>
              <a:buChar char="■"/>
            </a:pPr>
            <a:r>
              <a:rPr lang="en" sz="1200" u="sng">
                <a:latin typeface="Albert Sans"/>
                <a:ea typeface="Albert Sans"/>
                <a:cs typeface="Albert Sans"/>
                <a:sym typeface="Albert Sans"/>
              </a:rPr>
              <a:t>Interface 2:</a:t>
            </a:r>
            <a:r>
              <a:rPr lang="en" sz="1200">
                <a:latin typeface="Albert Sans"/>
                <a:ea typeface="Albert Sans"/>
                <a:cs typeface="Albert Sans"/>
                <a:sym typeface="Albert Sans"/>
              </a:rPr>
              <a:t> Choose day and meal with sliders</a:t>
            </a:r>
            <a:endParaRPr sz="1200">
              <a:latin typeface="Albert Sans"/>
              <a:ea typeface="Albert Sans"/>
              <a:cs typeface="Albert Sans"/>
              <a:sym typeface="Albert Sans"/>
            </a:endParaRPr>
          </a:p>
          <a:p>
            <a:pPr indent="-317500" lvl="1" marL="914400" rtl="0" algn="l">
              <a:lnSpc>
                <a:spcPct val="115000"/>
              </a:lnSpc>
              <a:spcBef>
                <a:spcPts val="0"/>
              </a:spcBef>
              <a:spcAft>
                <a:spcPts val="0"/>
              </a:spcAft>
              <a:buSzPts val="1400"/>
              <a:buFont typeface="Albert Sans"/>
              <a:buChar char="○"/>
            </a:pPr>
            <a:r>
              <a:rPr lang="en" sz="1200">
                <a:latin typeface="Albert Sans"/>
                <a:ea typeface="Albert Sans"/>
                <a:cs typeface="Albert Sans"/>
                <a:sym typeface="Albert Sans"/>
              </a:rPr>
              <a:t>Dependent: the time in seconds to execute a task.</a:t>
            </a:r>
            <a:endParaRPr sz="1200">
              <a:latin typeface="Albert Sans"/>
              <a:ea typeface="Albert Sans"/>
              <a:cs typeface="Albert Sans"/>
              <a:sym typeface="Albert Sans"/>
            </a:endParaRPr>
          </a:p>
          <a:p>
            <a:pPr indent="-317500" lvl="0" marL="457200" rtl="0" algn="l">
              <a:lnSpc>
                <a:spcPct val="115000"/>
              </a:lnSpc>
              <a:spcBef>
                <a:spcPts val="0"/>
              </a:spcBef>
              <a:spcAft>
                <a:spcPts val="0"/>
              </a:spcAft>
              <a:buSzPts val="1400"/>
              <a:buFont typeface="Albert Sans"/>
              <a:buChar char="●"/>
            </a:pPr>
            <a:r>
              <a:rPr b="1" lang="en">
                <a:latin typeface="Albert Sans"/>
                <a:ea typeface="Albert Sans"/>
                <a:cs typeface="Albert Sans"/>
                <a:sym typeface="Albert Sans"/>
              </a:rPr>
              <a:t>Hypothesis:</a:t>
            </a:r>
            <a:endParaRPr b="1">
              <a:latin typeface="Albert Sans"/>
              <a:ea typeface="Albert Sans"/>
              <a:cs typeface="Albert Sans"/>
              <a:sym typeface="Albert Sans"/>
            </a:endParaRPr>
          </a:p>
          <a:p>
            <a:pPr indent="-304800" lvl="1" marL="914400" rtl="0" algn="l">
              <a:lnSpc>
                <a:spcPct val="115000"/>
              </a:lnSpc>
              <a:spcBef>
                <a:spcPts val="0"/>
              </a:spcBef>
              <a:spcAft>
                <a:spcPts val="0"/>
              </a:spcAft>
              <a:buSzPts val="1200"/>
              <a:buFont typeface="Albert Sans"/>
              <a:buChar char="○"/>
            </a:pPr>
            <a:r>
              <a:rPr lang="en" sz="1200">
                <a:latin typeface="Albert Sans"/>
                <a:ea typeface="Albert Sans"/>
                <a:cs typeface="Albert Sans"/>
                <a:sym typeface="Albert Sans"/>
              </a:rPr>
              <a:t>Null: no differences between two interfaces;</a:t>
            </a:r>
            <a:endParaRPr sz="1200">
              <a:latin typeface="Albert Sans"/>
              <a:ea typeface="Albert Sans"/>
              <a:cs typeface="Albert Sans"/>
              <a:sym typeface="Albert Sans"/>
            </a:endParaRPr>
          </a:p>
          <a:p>
            <a:pPr indent="-304800" lvl="1" marL="914400" rtl="0" algn="l">
              <a:lnSpc>
                <a:spcPct val="115000"/>
              </a:lnSpc>
              <a:spcBef>
                <a:spcPts val="0"/>
              </a:spcBef>
              <a:spcAft>
                <a:spcPts val="0"/>
              </a:spcAft>
              <a:buSzPts val="1200"/>
              <a:buFont typeface="Albert Sans"/>
              <a:buChar char="○"/>
            </a:pPr>
            <a:r>
              <a:rPr lang="en" sz="1200">
                <a:latin typeface="Albert Sans"/>
                <a:ea typeface="Albert Sans"/>
                <a:cs typeface="Albert Sans"/>
                <a:sym typeface="Albert Sans"/>
              </a:rPr>
              <a:t>Our: users will complete the task in less time using the interface with sliders (interface 2).</a:t>
            </a:r>
            <a:endParaRPr sz="1200">
              <a:latin typeface="Albert Sans"/>
              <a:ea typeface="Albert Sans"/>
              <a:cs typeface="Albert Sans"/>
              <a:sym typeface="Albert Sans"/>
            </a:endParaRPr>
          </a:p>
          <a:p>
            <a:pPr indent="-317500" lvl="0" marL="457200" rtl="0" algn="l">
              <a:lnSpc>
                <a:spcPct val="115000"/>
              </a:lnSpc>
              <a:spcBef>
                <a:spcPts val="0"/>
              </a:spcBef>
              <a:spcAft>
                <a:spcPts val="0"/>
              </a:spcAft>
              <a:buSzPts val="1400"/>
              <a:buFont typeface="Albert Sans"/>
              <a:buChar char="●"/>
            </a:pPr>
            <a:r>
              <a:rPr b="1" lang="en">
                <a:latin typeface="Albert Sans"/>
                <a:ea typeface="Albert Sans"/>
                <a:cs typeface="Albert Sans"/>
                <a:sym typeface="Albert Sans"/>
              </a:rPr>
              <a:t>Experiment:</a:t>
            </a:r>
            <a:endParaRPr b="1">
              <a:latin typeface="Albert Sans"/>
              <a:ea typeface="Albert Sans"/>
              <a:cs typeface="Albert Sans"/>
              <a:sym typeface="Albert Sans"/>
            </a:endParaRPr>
          </a:p>
          <a:p>
            <a:pPr indent="-304800" lvl="1" marL="914400" rtl="0" algn="l">
              <a:lnSpc>
                <a:spcPct val="115000"/>
              </a:lnSpc>
              <a:spcBef>
                <a:spcPts val="0"/>
              </a:spcBef>
              <a:spcAft>
                <a:spcPts val="0"/>
              </a:spcAft>
              <a:buSzPts val="1200"/>
              <a:buFont typeface="Albert Sans"/>
              <a:buChar char="○"/>
            </a:pPr>
            <a:r>
              <a:rPr lang="en" sz="1200">
                <a:latin typeface="Albert Sans"/>
                <a:ea typeface="Albert Sans"/>
                <a:cs typeface="Albert Sans"/>
                <a:sym typeface="Albert Sans"/>
              </a:rPr>
              <a:t>Task: "Insert Extra Meal";</a:t>
            </a:r>
            <a:endParaRPr sz="1200">
              <a:latin typeface="Albert Sans"/>
              <a:ea typeface="Albert Sans"/>
              <a:cs typeface="Albert Sans"/>
              <a:sym typeface="Albert Sans"/>
            </a:endParaRPr>
          </a:p>
          <a:p>
            <a:pPr indent="-304800" lvl="1" marL="914400" rtl="0" algn="l">
              <a:lnSpc>
                <a:spcPct val="115000"/>
              </a:lnSpc>
              <a:spcBef>
                <a:spcPts val="0"/>
              </a:spcBef>
              <a:spcAft>
                <a:spcPts val="0"/>
              </a:spcAft>
              <a:buSzPts val="1200"/>
              <a:buFont typeface="Albert Sans"/>
              <a:buChar char="○"/>
            </a:pPr>
            <a:r>
              <a:rPr lang="en" sz="1200">
                <a:latin typeface="Albert Sans"/>
                <a:ea typeface="Albert Sans"/>
                <a:cs typeface="Albert Sans"/>
                <a:sym typeface="Albert Sans"/>
              </a:rPr>
              <a:t>Assumptions: user is already logged and is on the diet page.</a:t>
            </a:r>
            <a:endParaRPr sz="1200">
              <a:latin typeface="Albert Sans"/>
              <a:ea typeface="Albert Sans"/>
              <a:cs typeface="Albert Sans"/>
              <a:sym typeface="Albert Sans"/>
            </a:endParaRPr>
          </a:p>
          <a:p>
            <a:pPr indent="-311150" lvl="0" marL="457200" rtl="0" algn="l">
              <a:lnSpc>
                <a:spcPct val="115000"/>
              </a:lnSpc>
              <a:spcBef>
                <a:spcPts val="0"/>
              </a:spcBef>
              <a:spcAft>
                <a:spcPts val="0"/>
              </a:spcAft>
              <a:buSzPts val="1300"/>
              <a:buChar char="●"/>
            </a:pPr>
            <a:r>
              <a:rPr b="1" lang="en">
                <a:latin typeface="Albert Sans"/>
                <a:ea typeface="Albert Sans"/>
                <a:cs typeface="Albert Sans"/>
                <a:sym typeface="Albert Sans"/>
              </a:rPr>
              <a:t>Apply ANOVA:</a:t>
            </a:r>
            <a:r>
              <a:rPr lang="en" sz="1200">
                <a:latin typeface="Albert Sans"/>
                <a:ea typeface="Albert Sans"/>
                <a:cs typeface="Albert Sans"/>
                <a:sym typeface="Albert Sans"/>
              </a:rPr>
              <a:t> We measured how much time each user takes to perform the same task requested with the two different interfaces using a chronometer. </a:t>
            </a:r>
            <a:endParaRPr sz="1500">
              <a:latin typeface="Albert Sans"/>
              <a:ea typeface="Albert Sans"/>
              <a:cs typeface="Albert Sans"/>
              <a:sym typeface="Albert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93"/>
          <p:cNvSpPr txBox="1"/>
          <p:nvPr/>
        </p:nvSpPr>
        <p:spPr>
          <a:xfrm>
            <a:off x="0" y="0"/>
            <a:ext cx="2512200" cy="954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Albert Sans"/>
                <a:ea typeface="Albert Sans"/>
                <a:cs typeface="Albert Sans"/>
                <a:sym typeface="Albert Sans"/>
              </a:rPr>
              <a:t>ANOVA RESULTS - 1</a:t>
            </a:r>
            <a:endParaRPr b="1" sz="2500">
              <a:latin typeface="Albert Sans"/>
              <a:ea typeface="Albert Sans"/>
              <a:cs typeface="Albert Sans"/>
              <a:sym typeface="Albert Sans"/>
            </a:endParaRPr>
          </a:p>
        </p:txBody>
      </p:sp>
      <p:pic>
        <p:nvPicPr>
          <p:cNvPr id="2408" name="Google Shape;2408;p93"/>
          <p:cNvPicPr preferRelativeResize="0"/>
          <p:nvPr/>
        </p:nvPicPr>
        <p:blipFill>
          <a:blip r:embed="rId3">
            <a:alphaModFix/>
          </a:blip>
          <a:stretch>
            <a:fillRect/>
          </a:stretch>
        </p:blipFill>
        <p:spPr>
          <a:xfrm>
            <a:off x="4749938" y="127500"/>
            <a:ext cx="2895600" cy="1933575"/>
          </a:xfrm>
          <a:prstGeom prst="rect">
            <a:avLst/>
          </a:prstGeom>
          <a:noFill/>
          <a:ln>
            <a:noFill/>
          </a:ln>
        </p:spPr>
      </p:pic>
      <p:pic>
        <p:nvPicPr>
          <p:cNvPr id="2409" name="Google Shape;2409;p93"/>
          <p:cNvPicPr preferRelativeResize="0"/>
          <p:nvPr/>
        </p:nvPicPr>
        <p:blipFill>
          <a:blip r:embed="rId4">
            <a:alphaModFix/>
          </a:blip>
          <a:stretch>
            <a:fillRect/>
          </a:stretch>
        </p:blipFill>
        <p:spPr>
          <a:xfrm>
            <a:off x="3482563" y="2232975"/>
            <a:ext cx="5430376" cy="1984525"/>
          </a:xfrm>
          <a:prstGeom prst="rect">
            <a:avLst/>
          </a:prstGeom>
          <a:noFill/>
          <a:ln>
            <a:noFill/>
          </a:ln>
        </p:spPr>
      </p:pic>
      <p:sp>
        <p:nvSpPr>
          <p:cNvPr id="2410" name="Google Shape;2410;p93"/>
          <p:cNvSpPr txBox="1"/>
          <p:nvPr/>
        </p:nvSpPr>
        <p:spPr>
          <a:xfrm>
            <a:off x="159825" y="1039975"/>
            <a:ext cx="30840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highlight>
                  <a:schemeClr val="accent1"/>
                </a:highlight>
                <a:latin typeface="Albert Sans"/>
                <a:ea typeface="Albert Sans"/>
                <a:cs typeface="Albert Sans"/>
                <a:sym typeface="Albert Sans"/>
              </a:rPr>
              <a:t>F &gt; F-crit</a:t>
            </a:r>
            <a:r>
              <a:rPr lang="en" sz="1100">
                <a:latin typeface="Albert Sans"/>
                <a:ea typeface="Albert Sans"/>
                <a:cs typeface="Albert Sans"/>
                <a:sym typeface="Albert Sans"/>
              </a:rPr>
              <a:t> and so the </a:t>
            </a:r>
            <a:r>
              <a:rPr b="1" lang="en" sz="1100">
                <a:latin typeface="Albert Sans"/>
                <a:ea typeface="Albert Sans"/>
                <a:cs typeface="Albert Sans"/>
                <a:sym typeface="Albert Sans"/>
              </a:rPr>
              <a:t>null hypothesis</a:t>
            </a:r>
            <a:r>
              <a:rPr lang="en" sz="1100">
                <a:latin typeface="Albert Sans"/>
                <a:ea typeface="Albert Sans"/>
                <a:cs typeface="Albert Sans"/>
                <a:sym typeface="Albert Sans"/>
              </a:rPr>
              <a:t>, that say that there are no differences between the interfaces, can be </a:t>
            </a:r>
            <a:r>
              <a:rPr lang="en" sz="1100" u="sng">
                <a:latin typeface="Albert Sans"/>
                <a:ea typeface="Albert Sans"/>
                <a:cs typeface="Albert Sans"/>
                <a:sym typeface="Albert Sans"/>
              </a:rPr>
              <a:t>rejected</a:t>
            </a:r>
            <a:r>
              <a:rPr lang="en" sz="1100">
                <a:latin typeface="Albert Sans"/>
                <a:ea typeface="Albert Sans"/>
                <a:cs typeface="Albert Sans"/>
                <a:sym typeface="Albert Sans"/>
              </a:rPr>
              <a:t>. </a:t>
            </a:r>
            <a:endParaRPr sz="1100">
              <a:latin typeface="Albert Sans"/>
              <a:ea typeface="Albert Sans"/>
              <a:cs typeface="Albert Sans"/>
              <a:sym typeface="Albert Sans"/>
            </a:endParaRPr>
          </a:p>
          <a:p>
            <a:pPr indent="0" lvl="0" marL="0" rtl="0" algn="l">
              <a:spcBef>
                <a:spcPts val="0"/>
              </a:spcBef>
              <a:spcAft>
                <a:spcPts val="0"/>
              </a:spcAft>
              <a:buNone/>
            </a:pPr>
            <a:r>
              <a:t/>
            </a:r>
            <a:endParaRPr sz="1100">
              <a:latin typeface="Albert Sans"/>
              <a:ea typeface="Albert Sans"/>
              <a:cs typeface="Albert Sans"/>
              <a:sym typeface="Albert Sans"/>
            </a:endParaRPr>
          </a:p>
          <a:p>
            <a:pPr indent="0" lvl="0" marL="0" rtl="0" algn="l">
              <a:spcBef>
                <a:spcPts val="0"/>
              </a:spcBef>
              <a:spcAft>
                <a:spcPts val="0"/>
              </a:spcAft>
              <a:buNone/>
            </a:pPr>
            <a:r>
              <a:rPr lang="en" sz="1100">
                <a:latin typeface="Albert Sans"/>
                <a:ea typeface="Albert Sans"/>
                <a:cs typeface="Albert Sans"/>
                <a:sym typeface="Albert Sans"/>
              </a:rPr>
              <a:t>The </a:t>
            </a:r>
            <a:r>
              <a:rPr lang="en" sz="1100">
                <a:highlight>
                  <a:schemeClr val="accent1"/>
                </a:highlight>
                <a:latin typeface="Albert Sans"/>
                <a:ea typeface="Albert Sans"/>
                <a:cs typeface="Albert Sans"/>
                <a:sym typeface="Albert Sans"/>
              </a:rPr>
              <a:t>two examined populations</a:t>
            </a:r>
            <a:r>
              <a:rPr lang="en" sz="1100">
                <a:latin typeface="Albert Sans"/>
                <a:ea typeface="Albert Sans"/>
                <a:cs typeface="Albert Sans"/>
                <a:sym typeface="Albert Sans"/>
              </a:rPr>
              <a:t> (the groups of data collected using interface 1, and the other using interface 2) are </a:t>
            </a:r>
            <a:r>
              <a:rPr lang="en" sz="1100" u="sng">
                <a:latin typeface="Albert Sans"/>
                <a:ea typeface="Albert Sans"/>
                <a:cs typeface="Albert Sans"/>
                <a:sym typeface="Albert Sans"/>
              </a:rPr>
              <a:t>not equal</a:t>
            </a:r>
            <a:r>
              <a:rPr lang="en" sz="1100">
                <a:latin typeface="Albert Sans"/>
                <a:ea typeface="Albert Sans"/>
                <a:cs typeface="Albert Sans"/>
                <a:sym typeface="Albert Sans"/>
              </a:rPr>
              <a:t>. </a:t>
            </a:r>
            <a:endParaRPr sz="1100">
              <a:latin typeface="Albert Sans"/>
              <a:ea typeface="Albert Sans"/>
              <a:cs typeface="Albert Sans"/>
              <a:sym typeface="Albert Sans"/>
            </a:endParaRPr>
          </a:p>
          <a:p>
            <a:pPr indent="0" lvl="0" marL="0" rtl="0" algn="l">
              <a:spcBef>
                <a:spcPts val="0"/>
              </a:spcBef>
              <a:spcAft>
                <a:spcPts val="0"/>
              </a:spcAft>
              <a:buNone/>
            </a:pPr>
            <a:r>
              <a:t/>
            </a:r>
            <a:endParaRPr sz="1100">
              <a:latin typeface="Albert Sans"/>
              <a:ea typeface="Albert Sans"/>
              <a:cs typeface="Albert Sans"/>
              <a:sym typeface="Albert Sans"/>
            </a:endParaRPr>
          </a:p>
          <a:p>
            <a:pPr indent="0" lvl="0" marL="0" rtl="0" algn="l">
              <a:spcBef>
                <a:spcPts val="0"/>
              </a:spcBef>
              <a:spcAft>
                <a:spcPts val="0"/>
              </a:spcAft>
              <a:buNone/>
            </a:pPr>
            <a:r>
              <a:rPr lang="en" sz="1100">
                <a:latin typeface="Albert Sans"/>
                <a:ea typeface="Albert Sans"/>
                <a:cs typeface="Albert Sans"/>
                <a:sym typeface="Albert Sans"/>
              </a:rPr>
              <a:t>Threshold used for significance level:</a:t>
            </a:r>
            <a:r>
              <a:rPr lang="en" sz="1100" u="sng">
                <a:latin typeface="Albert Sans"/>
                <a:ea typeface="Albert Sans"/>
                <a:cs typeface="Albert Sans"/>
                <a:sym typeface="Albert Sans"/>
              </a:rPr>
              <a:t> 0.05</a:t>
            </a:r>
            <a:r>
              <a:rPr lang="en" sz="1100">
                <a:latin typeface="Albert Sans"/>
                <a:ea typeface="Albert Sans"/>
                <a:cs typeface="Albert Sans"/>
                <a:sym typeface="Albert Sans"/>
              </a:rPr>
              <a:t>. </a:t>
            </a:r>
            <a:r>
              <a:rPr lang="en" sz="1100">
                <a:highlight>
                  <a:schemeClr val="accent1"/>
                </a:highlight>
                <a:latin typeface="Albert Sans"/>
                <a:ea typeface="Albert Sans"/>
                <a:cs typeface="Albert Sans"/>
                <a:sym typeface="Albert Sans"/>
              </a:rPr>
              <a:t>P-value:</a:t>
            </a:r>
            <a:r>
              <a:rPr lang="en" sz="1100">
                <a:latin typeface="Albert Sans"/>
                <a:ea typeface="Albert Sans"/>
                <a:cs typeface="Albert Sans"/>
                <a:sym typeface="Albert Sans"/>
              </a:rPr>
              <a:t> </a:t>
            </a:r>
            <a:r>
              <a:rPr lang="en" sz="1100" u="sng">
                <a:latin typeface="Albert Sans"/>
                <a:ea typeface="Albert Sans"/>
                <a:cs typeface="Albert Sans"/>
                <a:sym typeface="Albert Sans"/>
              </a:rPr>
              <a:t>0.001971</a:t>
            </a:r>
            <a:r>
              <a:rPr lang="en" sz="1100">
                <a:latin typeface="Albert Sans"/>
                <a:ea typeface="Albert Sans"/>
                <a:cs typeface="Albert Sans"/>
                <a:sym typeface="Albert Sans"/>
              </a:rPr>
              <a:t> &lt; 0.05</a:t>
            </a:r>
            <a:endParaRPr sz="1100">
              <a:latin typeface="Albert Sans"/>
              <a:ea typeface="Albert Sans"/>
              <a:cs typeface="Albert Sans"/>
              <a:sym typeface="Albert Sans"/>
            </a:endParaRPr>
          </a:p>
          <a:p>
            <a:pPr indent="0" lvl="0" marL="0" rtl="0" algn="l">
              <a:spcBef>
                <a:spcPts val="0"/>
              </a:spcBef>
              <a:spcAft>
                <a:spcPts val="0"/>
              </a:spcAft>
              <a:buNone/>
            </a:pPr>
            <a:r>
              <a:t/>
            </a:r>
            <a:endParaRPr sz="1100">
              <a:latin typeface="Albert Sans"/>
              <a:ea typeface="Albert Sans"/>
              <a:cs typeface="Albert Sans"/>
              <a:sym typeface="Albert Sans"/>
            </a:endParaRPr>
          </a:p>
          <a:p>
            <a:pPr indent="0" lvl="0" marL="0" rtl="0" algn="l">
              <a:spcBef>
                <a:spcPts val="0"/>
              </a:spcBef>
              <a:spcAft>
                <a:spcPts val="0"/>
              </a:spcAft>
              <a:buNone/>
            </a:pPr>
            <a:r>
              <a:rPr lang="en" sz="1100">
                <a:highlight>
                  <a:schemeClr val="accent1"/>
                </a:highlight>
                <a:latin typeface="Albert Sans"/>
                <a:ea typeface="Albert Sans"/>
                <a:cs typeface="Albert Sans"/>
                <a:sym typeface="Albert Sans"/>
              </a:rPr>
              <a:t>The means</a:t>
            </a:r>
            <a:r>
              <a:rPr lang="en" sz="1100">
                <a:latin typeface="Albert Sans"/>
                <a:ea typeface="Albert Sans"/>
                <a:cs typeface="Albert Sans"/>
                <a:sym typeface="Albert Sans"/>
              </a:rPr>
              <a:t>:  13,625 &lt; 17,45</a:t>
            </a:r>
            <a:endParaRPr sz="1100">
              <a:latin typeface="Albert Sans"/>
              <a:ea typeface="Albert Sans"/>
              <a:cs typeface="Albert Sans"/>
              <a:sym typeface="Albert Sans"/>
            </a:endParaRPr>
          </a:p>
          <a:p>
            <a:pPr indent="0" lvl="0" marL="0" rtl="0" algn="l">
              <a:spcBef>
                <a:spcPts val="0"/>
              </a:spcBef>
              <a:spcAft>
                <a:spcPts val="0"/>
              </a:spcAft>
              <a:buNone/>
            </a:pPr>
            <a:r>
              <a:rPr lang="en" sz="1100">
                <a:latin typeface="Albert Sans"/>
                <a:ea typeface="Albert Sans"/>
                <a:cs typeface="Albert Sans"/>
                <a:sym typeface="Albert Sans"/>
              </a:rPr>
              <a:t>Mean Interface 1 &lt; Mean Interface 2. </a:t>
            </a:r>
            <a:endParaRPr sz="1100">
              <a:latin typeface="Albert Sans"/>
              <a:ea typeface="Albert Sans"/>
              <a:cs typeface="Albert Sans"/>
              <a:sym typeface="Albert Sans"/>
            </a:endParaRPr>
          </a:p>
          <a:p>
            <a:pPr indent="0" lvl="0" marL="0" rtl="0" algn="l">
              <a:spcBef>
                <a:spcPts val="0"/>
              </a:spcBef>
              <a:spcAft>
                <a:spcPts val="0"/>
              </a:spcAft>
              <a:buNone/>
            </a:pPr>
            <a:r>
              <a:t/>
            </a:r>
            <a:endParaRPr sz="1100">
              <a:latin typeface="Albert Sans"/>
              <a:ea typeface="Albert Sans"/>
              <a:cs typeface="Albert Sans"/>
              <a:sym typeface="Albert Sans"/>
            </a:endParaRPr>
          </a:p>
          <a:p>
            <a:pPr indent="0" lvl="0" marL="0" rtl="0" algn="l">
              <a:spcBef>
                <a:spcPts val="0"/>
              </a:spcBef>
              <a:spcAft>
                <a:spcPts val="0"/>
              </a:spcAft>
              <a:buNone/>
            </a:pPr>
            <a:r>
              <a:rPr lang="en" sz="1100">
                <a:highlight>
                  <a:schemeClr val="accent1"/>
                </a:highlight>
                <a:latin typeface="Albert Sans"/>
                <a:ea typeface="Albert Sans"/>
                <a:cs typeface="Albert Sans"/>
                <a:sym typeface="Albert Sans"/>
              </a:rPr>
              <a:t>Initial hypothesis</a:t>
            </a:r>
            <a:r>
              <a:rPr lang="en" sz="1100">
                <a:latin typeface="Albert Sans"/>
                <a:ea typeface="Albert Sans"/>
                <a:cs typeface="Albert Sans"/>
                <a:sym typeface="Albert Sans"/>
              </a:rPr>
              <a:t> </a:t>
            </a:r>
            <a:r>
              <a:rPr lang="en" sz="1100" u="sng">
                <a:latin typeface="Albert Sans"/>
                <a:ea typeface="Albert Sans"/>
                <a:cs typeface="Albert Sans"/>
                <a:sym typeface="Albert Sans"/>
              </a:rPr>
              <a:t>disapproved</a:t>
            </a:r>
            <a:r>
              <a:rPr lang="en" sz="1100">
                <a:latin typeface="Albert Sans"/>
                <a:ea typeface="Albert Sans"/>
                <a:cs typeface="Albert Sans"/>
                <a:sym typeface="Albert Sans"/>
              </a:rPr>
              <a:t>: Interface 1, has better performances compared to the interface 2, so we keep interface 1.</a:t>
            </a:r>
            <a:endParaRPr sz="1100">
              <a:latin typeface="Albert Sans"/>
              <a:ea typeface="Albert Sans"/>
              <a:cs typeface="Albert Sans"/>
              <a:sym typeface="Albert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94"/>
          <p:cNvSpPr txBox="1"/>
          <p:nvPr/>
        </p:nvSpPr>
        <p:spPr>
          <a:xfrm>
            <a:off x="0" y="0"/>
            <a:ext cx="3759000" cy="523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Albert Sans"/>
                <a:ea typeface="Albert Sans"/>
                <a:cs typeface="Albert Sans"/>
                <a:sym typeface="Albert Sans"/>
              </a:rPr>
              <a:t>#2	-  Request Fitness Plan</a:t>
            </a:r>
            <a:endParaRPr b="1" sz="2200">
              <a:latin typeface="Albert Sans"/>
              <a:ea typeface="Albert Sans"/>
              <a:cs typeface="Albert Sans"/>
              <a:sym typeface="Albert Sans"/>
            </a:endParaRPr>
          </a:p>
        </p:txBody>
      </p:sp>
      <p:sp>
        <p:nvSpPr>
          <p:cNvPr id="2416" name="Google Shape;2416;p94"/>
          <p:cNvSpPr txBox="1"/>
          <p:nvPr/>
        </p:nvSpPr>
        <p:spPr>
          <a:xfrm>
            <a:off x="204900" y="647700"/>
            <a:ext cx="3612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In the prototype we implemented the "Request Fitness Plan" interface with a filter for the various plans categories. </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a:t>
            </a:r>
            <a:r>
              <a:rPr b="1" lang="en">
                <a:latin typeface="Albert Sans"/>
                <a:ea typeface="Albert Sans"/>
                <a:cs typeface="Albert Sans"/>
                <a:sym typeface="Albert Sans"/>
              </a:rPr>
              <a:t>left figure</a:t>
            </a:r>
            <a:r>
              <a:rPr lang="en">
                <a:latin typeface="Albert Sans"/>
                <a:ea typeface="Albert Sans"/>
                <a:cs typeface="Albert Sans"/>
                <a:sym typeface="Albert Sans"/>
              </a:rPr>
              <a:t>)</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W</a:t>
            </a:r>
            <a:r>
              <a:rPr lang="en">
                <a:latin typeface="Albert Sans"/>
                <a:ea typeface="Albert Sans"/>
                <a:cs typeface="Albert Sans"/>
                <a:sym typeface="Albert Sans"/>
              </a:rPr>
              <a:t>e wondered whether it would be faster and more intuitive if the user scrolled through the plans to choose his or her favorite or filtered the plans by a criteria and then chose the plan</a:t>
            </a:r>
            <a:r>
              <a:rPr lang="en">
                <a:latin typeface="Albert Sans"/>
                <a:ea typeface="Albert Sans"/>
                <a:cs typeface="Albert Sans"/>
                <a:sym typeface="Albert Sans"/>
              </a:rPr>
              <a:t>. (</a:t>
            </a:r>
            <a:r>
              <a:rPr b="1" lang="en">
                <a:latin typeface="Albert Sans"/>
                <a:ea typeface="Albert Sans"/>
                <a:cs typeface="Albert Sans"/>
                <a:sym typeface="Albert Sans"/>
              </a:rPr>
              <a:t>right figure</a:t>
            </a:r>
            <a:r>
              <a:rPr lang="en">
                <a:latin typeface="Albert Sans"/>
                <a:ea typeface="Albert Sans"/>
                <a:cs typeface="Albert Sans"/>
                <a:sym typeface="Albert Sans"/>
              </a:rPr>
              <a:t>). </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The controlled experiment has been performed with </a:t>
            </a:r>
            <a:r>
              <a:rPr lang="en">
                <a:highlight>
                  <a:schemeClr val="accent1"/>
                </a:highlight>
                <a:latin typeface="Albert Sans"/>
                <a:ea typeface="Albert Sans"/>
                <a:cs typeface="Albert Sans"/>
                <a:sym typeface="Albert Sans"/>
              </a:rPr>
              <a:t>ANOVA One-Way analysis.</a:t>
            </a:r>
            <a:r>
              <a:rPr lang="en">
                <a:latin typeface="Albert Sans"/>
                <a:ea typeface="Albert Sans"/>
                <a:cs typeface="Albert Sans"/>
                <a:sym typeface="Albert Sans"/>
              </a:rPr>
              <a:t> We asked to </a:t>
            </a:r>
            <a:r>
              <a:rPr b="1" lang="en">
                <a:latin typeface="Albert Sans"/>
                <a:ea typeface="Albert Sans"/>
                <a:cs typeface="Albert Sans"/>
                <a:sym typeface="Albert Sans"/>
              </a:rPr>
              <a:t>16</a:t>
            </a:r>
            <a:r>
              <a:rPr b="1" lang="en">
                <a:latin typeface="Albert Sans"/>
                <a:ea typeface="Albert Sans"/>
                <a:cs typeface="Albert Sans"/>
                <a:sym typeface="Albert Sans"/>
              </a:rPr>
              <a:t> different people</a:t>
            </a:r>
            <a:r>
              <a:rPr lang="en">
                <a:latin typeface="Albert Sans"/>
                <a:ea typeface="Albert Sans"/>
                <a:cs typeface="Albert Sans"/>
                <a:sym typeface="Albert Sans"/>
              </a:rPr>
              <a:t> to perform the task, divided in </a:t>
            </a:r>
            <a:r>
              <a:rPr b="1" lang="en">
                <a:latin typeface="Albert Sans"/>
                <a:ea typeface="Albert Sans"/>
                <a:cs typeface="Albert Sans"/>
                <a:sym typeface="Albert Sans"/>
              </a:rPr>
              <a:t>two groups of 8 people.</a:t>
            </a:r>
            <a:endParaRPr b="1">
              <a:latin typeface="Albert Sans"/>
              <a:ea typeface="Albert Sans"/>
              <a:cs typeface="Albert Sans"/>
              <a:sym typeface="Albert Sans"/>
            </a:endParaRPr>
          </a:p>
        </p:txBody>
      </p:sp>
      <p:pic>
        <p:nvPicPr>
          <p:cNvPr id="2417" name="Google Shape;2417;p94"/>
          <p:cNvPicPr preferRelativeResize="0"/>
          <p:nvPr/>
        </p:nvPicPr>
        <p:blipFill>
          <a:blip r:embed="rId3">
            <a:alphaModFix/>
          </a:blip>
          <a:stretch>
            <a:fillRect/>
          </a:stretch>
        </p:blipFill>
        <p:spPr>
          <a:xfrm>
            <a:off x="3907425" y="523200"/>
            <a:ext cx="2021425" cy="4312384"/>
          </a:xfrm>
          <a:prstGeom prst="rect">
            <a:avLst/>
          </a:prstGeom>
          <a:noFill/>
          <a:ln>
            <a:noFill/>
          </a:ln>
        </p:spPr>
      </p:pic>
      <p:pic>
        <p:nvPicPr>
          <p:cNvPr id="2418" name="Google Shape;2418;p94"/>
          <p:cNvPicPr preferRelativeResize="0"/>
          <p:nvPr/>
        </p:nvPicPr>
        <p:blipFill>
          <a:blip r:embed="rId4">
            <a:alphaModFix/>
          </a:blip>
          <a:stretch>
            <a:fillRect/>
          </a:stretch>
        </p:blipFill>
        <p:spPr>
          <a:xfrm>
            <a:off x="6136725" y="533975"/>
            <a:ext cx="2021425" cy="429081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95"/>
          <p:cNvSpPr txBox="1"/>
          <p:nvPr>
            <p:ph type="title"/>
          </p:nvPr>
        </p:nvSpPr>
        <p:spPr>
          <a:xfrm>
            <a:off x="0" y="445770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a:p>
            <a:pPr indent="0" lvl="0" marL="0" rtl="0" algn="l">
              <a:spcBef>
                <a:spcPts val="0"/>
              </a:spcBef>
              <a:spcAft>
                <a:spcPts val="0"/>
              </a:spcAft>
              <a:buNone/>
            </a:pPr>
            <a:r>
              <a:rPr lang="en" sz="2200"/>
              <a:t>Controlled Experiment for FitMatch</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t/>
            </a:r>
            <a:endParaRPr sz="2200"/>
          </a:p>
        </p:txBody>
      </p:sp>
      <p:sp>
        <p:nvSpPr>
          <p:cNvPr id="2424" name="Google Shape;2424;p95"/>
          <p:cNvSpPr txBox="1"/>
          <p:nvPr/>
        </p:nvSpPr>
        <p:spPr>
          <a:xfrm>
            <a:off x="193575" y="182325"/>
            <a:ext cx="32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2425" name="Google Shape;2425;p95"/>
          <p:cNvSpPr txBox="1"/>
          <p:nvPr/>
        </p:nvSpPr>
        <p:spPr>
          <a:xfrm>
            <a:off x="193575" y="384900"/>
            <a:ext cx="7574700" cy="3874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b="1" lang="en">
                <a:latin typeface="Albert Sans"/>
                <a:ea typeface="Albert Sans"/>
                <a:cs typeface="Albert Sans"/>
                <a:sym typeface="Albert Sans"/>
              </a:rPr>
              <a:t>Who?</a:t>
            </a: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304800" lvl="1" marL="914400" rtl="0" algn="l">
              <a:lnSpc>
                <a:spcPct val="115000"/>
              </a:lnSpc>
              <a:spcBef>
                <a:spcPts val="0"/>
              </a:spcBef>
              <a:spcAft>
                <a:spcPts val="0"/>
              </a:spcAft>
              <a:buSzPts val="1200"/>
              <a:buChar char="○"/>
            </a:pPr>
            <a:r>
              <a:rPr lang="en" sz="1200">
                <a:latin typeface="Albert Sans"/>
                <a:ea typeface="Albert Sans"/>
                <a:cs typeface="Albert Sans"/>
                <a:sym typeface="Albert Sans"/>
              </a:rPr>
              <a:t>we searched for people according to our user profile (14-50 y), also relying on the data collected through the questionnaire.</a:t>
            </a:r>
            <a:endParaRPr sz="1200">
              <a:latin typeface="Albert Sans"/>
              <a:ea typeface="Albert Sans"/>
              <a:cs typeface="Albert Sans"/>
              <a:sym typeface="Albert Sans"/>
            </a:endParaRPr>
          </a:p>
          <a:p>
            <a:pPr indent="-317500" lvl="0" marL="457200" rtl="0" algn="l">
              <a:lnSpc>
                <a:spcPct val="115000"/>
              </a:lnSpc>
              <a:spcBef>
                <a:spcPts val="0"/>
              </a:spcBef>
              <a:spcAft>
                <a:spcPts val="0"/>
              </a:spcAft>
              <a:buSzPts val="1400"/>
              <a:buFont typeface="Albert Sans"/>
              <a:buChar char="●"/>
            </a:pPr>
            <a:r>
              <a:rPr b="1" lang="en">
                <a:latin typeface="Albert Sans"/>
                <a:ea typeface="Albert Sans"/>
                <a:cs typeface="Albert Sans"/>
                <a:sym typeface="Albert Sans"/>
              </a:rPr>
              <a:t>Variables:</a:t>
            </a:r>
            <a:endParaRPr b="1">
              <a:latin typeface="Albert Sans"/>
              <a:ea typeface="Albert Sans"/>
              <a:cs typeface="Albert Sans"/>
              <a:sym typeface="Albert Sans"/>
            </a:endParaRPr>
          </a:p>
          <a:p>
            <a:pPr indent="-317500" lvl="1" marL="914400" rtl="0" algn="l">
              <a:lnSpc>
                <a:spcPct val="115000"/>
              </a:lnSpc>
              <a:spcBef>
                <a:spcPts val="0"/>
              </a:spcBef>
              <a:spcAft>
                <a:spcPts val="0"/>
              </a:spcAft>
              <a:buSzPts val="1400"/>
              <a:buFont typeface="Albert Sans"/>
              <a:buChar char="○"/>
            </a:pPr>
            <a:r>
              <a:rPr lang="en" sz="1200">
                <a:latin typeface="Albert Sans"/>
                <a:ea typeface="Albert Sans"/>
                <a:cs typeface="Albert Sans"/>
                <a:sym typeface="Albert Sans"/>
              </a:rPr>
              <a:t>Independent: the two interfaces:</a:t>
            </a:r>
            <a:endParaRPr sz="1200">
              <a:latin typeface="Albert Sans"/>
              <a:ea typeface="Albert Sans"/>
              <a:cs typeface="Albert Sans"/>
              <a:sym typeface="Albert Sans"/>
            </a:endParaRPr>
          </a:p>
          <a:p>
            <a:pPr indent="-317500" lvl="2" marL="1371600" rtl="0" algn="l">
              <a:lnSpc>
                <a:spcPct val="115000"/>
              </a:lnSpc>
              <a:spcBef>
                <a:spcPts val="0"/>
              </a:spcBef>
              <a:spcAft>
                <a:spcPts val="0"/>
              </a:spcAft>
              <a:buSzPts val="1400"/>
              <a:buFont typeface="Albert Sans"/>
              <a:buChar char="■"/>
            </a:pPr>
            <a:r>
              <a:rPr lang="en" sz="1200" u="sng">
                <a:latin typeface="Albert Sans"/>
                <a:ea typeface="Albert Sans"/>
                <a:cs typeface="Albert Sans"/>
                <a:sym typeface="Albert Sans"/>
              </a:rPr>
              <a:t>Interface 1:</a:t>
            </a:r>
            <a:r>
              <a:rPr lang="en" sz="1200">
                <a:latin typeface="Albert Sans"/>
                <a:ea typeface="Albert Sans"/>
                <a:cs typeface="Albert Sans"/>
                <a:sym typeface="Albert Sans"/>
              </a:rPr>
              <a:t> </a:t>
            </a:r>
            <a:r>
              <a:rPr lang="en" sz="1200">
                <a:latin typeface="Albert Sans"/>
                <a:ea typeface="Albert Sans"/>
                <a:cs typeface="Albert Sans"/>
                <a:sym typeface="Albert Sans"/>
              </a:rPr>
              <a:t>Choose the plan filtering filtering by category through 3 buttons</a:t>
            </a:r>
            <a:r>
              <a:rPr lang="en" sz="1200">
                <a:latin typeface="Albert Sans"/>
                <a:ea typeface="Albert Sans"/>
                <a:cs typeface="Albert Sans"/>
                <a:sym typeface="Albert Sans"/>
              </a:rPr>
              <a:t>.</a:t>
            </a:r>
            <a:endParaRPr sz="1200">
              <a:latin typeface="Albert Sans"/>
              <a:ea typeface="Albert Sans"/>
              <a:cs typeface="Albert Sans"/>
              <a:sym typeface="Albert Sans"/>
            </a:endParaRPr>
          </a:p>
          <a:p>
            <a:pPr indent="-317500" lvl="2" marL="1371600" rtl="0" algn="l">
              <a:lnSpc>
                <a:spcPct val="115000"/>
              </a:lnSpc>
              <a:spcBef>
                <a:spcPts val="0"/>
              </a:spcBef>
              <a:spcAft>
                <a:spcPts val="0"/>
              </a:spcAft>
              <a:buSzPts val="1400"/>
              <a:buFont typeface="Albert Sans"/>
              <a:buChar char="■"/>
            </a:pPr>
            <a:r>
              <a:rPr lang="en" sz="1200" u="sng">
                <a:latin typeface="Albert Sans"/>
                <a:ea typeface="Albert Sans"/>
                <a:cs typeface="Albert Sans"/>
                <a:sym typeface="Albert Sans"/>
              </a:rPr>
              <a:t>Interface 2:</a:t>
            </a:r>
            <a:r>
              <a:rPr lang="en" sz="1200">
                <a:latin typeface="Albert Sans"/>
                <a:ea typeface="Albert Sans"/>
                <a:cs typeface="Albert Sans"/>
                <a:sym typeface="Albert Sans"/>
              </a:rPr>
              <a:t> </a:t>
            </a:r>
            <a:r>
              <a:rPr lang="en" sz="1200">
                <a:latin typeface="Albert Sans"/>
                <a:ea typeface="Albert Sans"/>
                <a:cs typeface="Albert Sans"/>
                <a:sym typeface="Albert Sans"/>
              </a:rPr>
              <a:t>Choose the plan scrolling the screen.</a:t>
            </a:r>
            <a:endParaRPr sz="1200">
              <a:latin typeface="Albert Sans"/>
              <a:ea typeface="Albert Sans"/>
              <a:cs typeface="Albert Sans"/>
              <a:sym typeface="Albert Sans"/>
            </a:endParaRPr>
          </a:p>
          <a:p>
            <a:pPr indent="-317500" lvl="1" marL="914400" rtl="0" algn="l">
              <a:lnSpc>
                <a:spcPct val="115000"/>
              </a:lnSpc>
              <a:spcBef>
                <a:spcPts val="0"/>
              </a:spcBef>
              <a:spcAft>
                <a:spcPts val="0"/>
              </a:spcAft>
              <a:buSzPts val="1400"/>
              <a:buFont typeface="Albert Sans"/>
              <a:buChar char="○"/>
            </a:pPr>
            <a:r>
              <a:rPr lang="en" sz="1200">
                <a:latin typeface="Albert Sans"/>
                <a:ea typeface="Albert Sans"/>
                <a:cs typeface="Albert Sans"/>
                <a:sym typeface="Albert Sans"/>
              </a:rPr>
              <a:t>Dependent: the time in seconds to execute a task.</a:t>
            </a:r>
            <a:endParaRPr sz="1200">
              <a:latin typeface="Albert Sans"/>
              <a:ea typeface="Albert Sans"/>
              <a:cs typeface="Albert Sans"/>
              <a:sym typeface="Albert Sans"/>
            </a:endParaRPr>
          </a:p>
          <a:p>
            <a:pPr indent="-317500" lvl="0" marL="457200" rtl="0" algn="l">
              <a:lnSpc>
                <a:spcPct val="115000"/>
              </a:lnSpc>
              <a:spcBef>
                <a:spcPts val="0"/>
              </a:spcBef>
              <a:spcAft>
                <a:spcPts val="0"/>
              </a:spcAft>
              <a:buSzPts val="1400"/>
              <a:buFont typeface="Albert Sans"/>
              <a:buChar char="●"/>
            </a:pPr>
            <a:r>
              <a:rPr b="1" lang="en">
                <a:latin typeface="Albert Sans"/>
                <a:ea typeface="Albert Sans"/>
                <a:cs typeface="Albert Sans"/>
                <a:sym typeface="Albert Sans"/>
              </a:rPr>
              <a:t>Hypothesis:</a:t>
            </a:r>
            <a:endParaRPr b="1">
              <a:latin typeface="Albert Sans"/>
              <a:ea typeface="Albert Sans"/>
              <a:cs typeface="Albert Sans"/>
              <a:sym typeface="Albert Sans"/>
            </a:endParaRPr>
          </a:p>
          <a:p>
            <a:pPr indent="-304800" lvl="1" marL="914400" rtl="0" algn="l">
              <a:lnSpc>
                <a:spcPct val="115000"/>
              </a:lnSpc>
              <a:spcBef>
                <a:spcPts val="0"/>
              </a:spcBef>
              <a:spcAft>
                <a:spcPts val="0"/>
              </a:spcAft>
              <a:buSzPts val="1200"/>
              <a:buFont typeface="Albert Sans"/>
              <a:buChar char="○"/>
            </a:pPr>
            <a:r>
              <a:rPr lang="en" sz="1200">
                <a:latin typeface="Albert Sans"/>
                <a:ea typeface="Albert Sans"/>
                <a:cs typeface="Albert Sans"/>
                <a:sym typeface="Albert Sans"/>
              </a:rPr>
              <a:t>Null: no differences between two interfaces;</a:t>
            </a:r>
            <a:endParaRPr sz="1200">
              <a:latin typeface="Albert Sans"/>
              <a:ea typeface="Albert Sans"/>
              <a:cs typeface="Albert Sans"/>
              <a:sym typeface="Albert Sans"/>
            </a:endParaRPr>
          </a:p>
          <a:p>
            <a:pPr indent="-304800" lvl="1" marL="914400" rtl="0" algn="l">
              <a:lnSpc>
                <a:spcPct val="115000"/>
              </a:lnSpc>
              <a:spcBef>
                <a:spcPts val="0"/>
              </a:spcBef>
              <a:spcAft>
                <a:spcPts val="0"/>
              </a:spcAft>
              <a:buSzPts val="1200"/>
              <a:buFont typeface="Albert Sans"/>
              <a:buChar char="○"/>
            </a:pPr>
            <a:r>
              <a:rPr lang="en" sz="1200">
                <a:latin typeface="Albert Sans"/>
                <a:ea typeface="Albert Sans"/>
                <a:cs typeface="Albert Sans"/>
                <a:sym typeface="Albert Sans"/>
              </a:rPr>
              <a:t>Our: users will complete the task in less time </a:t>
            </a:r>
            <a:r>
              <a:rPr lang="en" sz="1200">
                <a:latin typeface="Albert Sans"/>
                <a:ea typeface="Albert Sans"/>
                <a:cs typeface="Albert Sans"/>
                <a:sym typeface="Albert Sans"/>
              </a:rPr>
              <a:t>scrolling the screen. </a:t>
            </a:r>
            <a:r>
              <a:rPr lang="en" sz="1200">
                <a:latin typeface="Albert Sans"/>
                <a:ea typeface="Albert Sans"/>
                <a:cs typeface="Albert Sans"/>
                <a:sym typeface="Albert Sans"/>
              </a:rPr>
              <a:t>(interface 2).</a:t>
            </a:r>
            <a:endParaRPr sz="1200">
              <a:latin typeface="Albert Sans"/>
              <a:ea typeface="Albert Sans"/>
              <a:cs typeface="Albert Sans"/>
              <a:sym typeface="Albert Sans"/>
            </a:endParaRPr>
          </a:p>
          <a:p>
            <a:pPr indent="-317500" lvl="0" marL="457200" rtl="0" algn="l">
              <a:lnSpc>
                <a:spcPct val="115000"/>
              </a:lnSpc>
              <a:spcBef>
                <a:spcPts val="0"/>
              </a:spcBef>
              <a:spcAft>
                <a:spcPts val="0"/>
              </a:spcAft>
              <a:buSzPts val="1400"/>
              <a:buFont typeface="Albert Sans"/>
              <a:buChar char="●"/>
            </a:pPr>
            <a:r>
              <a:rPr b="1" lang="en">
                <a:latin typeface="Albert Sans"/>
                <a:ea typeface="Albert Sans"/>
                <a:cs typeface="Albert Sans"/>
                <a:sym typeface="Albert Sans"/>
              </a:rPr>
              <a:t>Experiment:</a:t>
            </a:r>
            <a:endParaRPr b="1">
              <a:latin typeface="Albert Sans"/>
              <a:ea typeface="Albert Sans"/>
              <a:cs typeface="Albert Sans"/>
              <a:sym typeface="Albert Sans"/>
            </a:endParaRPr>
          </a:p>
          <a:p>
            <a:pPr indent="-304800" lvl="1" marL="914400" rtl="0" algn="l">
              <a:lnSpc>
                <a:spcPct val="115000"/>
              </a:lnSpc>
              <a:spcBef>
                <a:spcPts val="0"/>
              </a:spcBef>
              <a:spcAft>
                <a:spcPts val="0"/>
              </a:spcAft>
              <a:buSzPts val="1200"/>
              <a:buFont typeface="Albert Sans"/>
              <a:buChar char="○"/>
            </a:pPr>
            <a:r>
              <a:rPr lang="en" sz="1200">
                <a:latin typeface="Albert Sans"/>
                <a:ea typeface="Albert Sans"/>
                <a:cs typeface="Albert Sans"/>
                <a:sym typeface="Albert Sans"/>
              </a:rPr>
              <a:t>Task: "</a:t>
            </a:r>
            <a:r>
              <a:rPr lang="en" sz="1200">
                <a:latin typeface="Albert Sans"/>
                <a:ea typeface="Albert Sans"/>
                <a:cs typeface="Albert Sans"/>
                <a:sym typeface="Albert Sans"/>
              </a:rPr>
              <a:t>Request Fitness Plan”</a:t>
            </a:r>
            <a:r>
              <a:rPr lang="en" sz="1200">
                <a:latin typeface="Albert Sans"/>
                <a:ea typeface="Albert Sans"/>
                <a:cs typeface="Albert Sans"/>
                <a:sym typeface="Albert Sans"/>
              </a:rPr>
              <a:t>;</a:t>
            </a:r>
            <a:endParaRPr sz="1200">
              <a:latin typeface="Albert Sans"/>
              <a:ea typeface="Albert Sans"/>
              <a:cs typeface="Albert Sans"/>
              <a:sym typeface="Albert Sans"/>
            </a:endParaRPr>
          </a:p>
          <a:p>
            <a:pPr indent="-304800" lvl="1" marL="914400" rtl="0" algn="l">
              <a:lnSpc>
                <a:spcPct val="115000"/>
              </a:lnSpc>
              <a:spcBef>
                <a:spcPts val="0"/>
              </a:spcBef>
              <a:spcAft>
                <a:spcPts val="0"/>
              </a:spcAft>
              <a:buSzPts val="1200"/>
              <a:buFont typeface="Albert Sans"/>
              <a:buChar char="○"/>
            </a:pPr>
            <a:r>
              <a:rPr lang="en" sz="1200">
                <a:latin typeface="Albert Sans"/>
                <a:ea typeface="Albert Sans"/>
                <a:cs typeface="Albert Sans"/>
                <a:sym typeface="Albert Sans"/>
              </a:rPr>
              <a:t>Assumptions: </a:t>
            </a:r>
            <a:r>
              <a:rPr lang="en" sz="1200">
                <a:latin typeface="Albert Sans"/>
                <a:ea typeface="Albert Sans"/>
                <a:cs typeface="Albert Sans"/>
                <a:sym typeface="Albert Sans"/>
              </a:rPr>
              <a:t>user is already logged and is on the Homepage</a:t>
            </a:r>
            <a:r>
              <a:rPr lang="en" sz="1200">
                <a:latin typeface="Albert Sans"/>
                <a:ea typeface="Albert Sans"/>
                <a:cs typeface="Albert Sans"/>
                <a:sym typeface="Albert Sans"/>
              </a:rPr>
              <a:t>.</a:t>
            </a:r>
            <a:endParaRPr sz="1200">
              <a:latin typeface="Albert Sans"/>
              <a:ea typeface="Albert Sans"/>
              <a:cs typeface="Albert Sans"/>
              <a:sym typeface="Albert Sans"/>
            </a:endParaRPr>
          </a:p>
          <a:p>
            <a:pPr indent="-311150" lvl="0" marL="457200" rtl="0" algn="l">
              <a:lnSpc>
                <a:spcPct val="115000"/>
              </a:lnSpc>
              <a:spcBef>
                <a:spcPts val="0"/>
              </a:spcBef>
              <a:spcAft>
                <a:spcPts val="0"/>
              </a:spcAft>
              <a:buSzPts val="1300"/>
              <a:buChar char="●"/>
            </a:pPr>
            <a:r>
              <a:rPr b="1" lang="en">
                <a:latin typeface="Albert Sans"/>
                <a:ea typeface="Albert Sans"/>
                <a:cs typeface="Albert Sans"/>
                <a:sym typeface="Albert Sans"/>
              </a:rPr>
              <a:t>Apply ANOVA:</a:t>
            </a:r>
            <a:r>
              <a:rPr lang="en" sz="1200">
                <a:latin typeface="Albert Sans"/>
                <a:ea typeface="Albert Sans"/>
                <a:cs typeface="Albert Sans"/>
                <a:sym typeface="Albert Sans"/>
              </a:rPr>
              <a:t> We measured how much time each user takes to perform the same task requested with the two different interfaces using a chronometer. </a:t>
            </a:r>
            <a:endParaRPr sz="1500">
              <a:latin typeface="Albert Sans"/>
              <a:ea typeface="Albert Sans"/>
              <a:cs typeface="Albert Sans"/>
              <a:sym typeface="Albert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96"/>
          <p:cNvSpPr txBox="1"/>
          <p:nvPr/>
        </p:nvSpPr>
        <p:spPr>
          <a:xfrm>
            <a:off x="0" y="0"/>
            <a:ext cx="2512200" cy="954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Albert Sans"/>
                <a:ea typeface="Albert Sans"/>
                <a:cs typeface="Albert Sans"/>
                <a:sym typeface="Albert Sans"/>
              </a:rPr>
              <a:t>ANOVA RESULTS - 2</a:t>
            </a:r>
            <a:endParaRPr b="1" sz="2500">
              <a:latin typeface="Albert Sans"/>
              <a:ea typeface="Albert Sans"/>
              <a:cs typeface="Albert Sans"/>
              <a:sym typeface="Albert Sans"/>
            </a:endParaRPr>
          </a:p>
        </p:txBody>
      </p:sp>
      <p:sp>
        <p:nvSpPr>
          <p:cNvPr id="2431" name="Google Shape;2431;p96"/>
          <p:cNvSpPr txBox="1"/>
          <p:nvPr/>
        </p:nvSpPr>
        <p:spPr>
          <a:xfrm>
            <a:off x="159825" y="1039975"/>
            <a:ext cx="30840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highlight>
                  <a:schemeClr val="accent1"/>
                </a:highlight>
                <a:latin typeface="Albert Sans"/>
                <a:ea typeface="Albert Sans"/>
                <a:cs typeface="Albert Sans"/>
                <a:sym typeface="Albert Sans"/>
              </a:rPr>
              <a:t>F &gt; F-crit</a:t>
            </a:r>
            <a:r>
              <a:rPr lang="en" sz="1100">
                <a:latin typeface="Albert Sans"/>
                <a:ea typeface="Albert Sans"/>
                <a:cs typeface="Albert Sans"/>
                <a:sym typeface="Albert Sans"/>
              </a:rPr>
              <a:t> and so the </a:t>
            </a:r>
            <a:r>
              <a:rPr b="1" lang="en" sz="1100">
                <a:latin typeface="Albert Sans"/>
                <a:ea typeface="Albert Sans"/>
                <a:cs typeface="Albert Sans"/>
                <a:sym typeface="Albert Sans"/>
              </a:rPr>
              <a:t>null hypothesis</a:t>
            </a:r>
            <a:r>
              <a:rPr lang="en" sz="1100">
                <a:latin typeface="Albert Sans"/>
                <a:ea typeface="Albert Sans"/>
                <a:cs typeface="Albert Sans"/>
                <a:sym typeface="Albert Sans"/>
              </a:rPr>
              <a:t>, that say that there are no differences between the interfaces, can be </a:t>
            </a:r>
            <a:r>
              <a:rPr lang="en" sz="1100" u="sng">
                <a:latin typeface="Albert Sans"/>
                <a:ea typeface="Albert Sans"/>
                <a:cs typeface="Albert Sans"/>
                <a:sym typeface="Albert Sans"/>
              </a:rPr>
              <a:t>rejected</a:t>
            </a:r>
            <a:r>
              <a:rPr lang="en" sz="1100">
                <a:latin typeface="Albert Sans"/>
                <a:ea typeface="Albert Sans"/>
                <a:cs typeface="Albert Sans"/>
                <a:sym typeface="Albert Sans"/>
              </a:rPr>
              <a:t>. </a:t>
            </a:r>
            <a:endParaRPr sz="1100">
              <a:latin typeface="Albert Sans"/>
              <a:ea typeface="Albert Sans"/>
              <a:cs typeface="Albert Sans"/>
              <a:sym typeface="Albert Sans"/>
            </a:endParaRPr>
          </a:p>
          <a:p>
            <a:pPr indent="0" lvl="0" marL="0" rtl="0" algn="l">
              <a:spcBef>
                <a:spcPts val="0"/>
              </a:spcBef>
              <a:spcAft>
                <a:spcPts val="0"/>
              </a:spcAft>
              <a:buNone/>
            </a:pPr>
            <a:r>
              <a:t/>
            </a:r>
            <a:endParaRPr sz="1100">
              <a:latin typeface="Albert Sans"/>
              <a:ea typeface="Albert Sans"/>
              <a:cs typeface="Albert Sans"/>
              <a:sym typeface="Albert Sans"/>
            </a:endParaRPr>
          </a:p>
          <a:p>
            <a:pPr indent="0" lvl="0" marL="0" rtl="0" algn="l">
              <a:spcBef>
                <a:spcPts val="0"/>
              </a:spcBef>
              <a:spcAft>
                <a:spcPts val="0"/>
              </a:spcAft>
              <a:buNone/>
            </a:pPr>
            <a:r>
              <a:rPr lang="en" sz="1100">
                <a:latin typeface="Albert Sans"/>
                <a:ea typeface="Albert Sans"/>
                <a:cs typeface="Albert Sans"/>
                <a:sym typeface="Albert Sans"/>
              </a:rPr>
              <a:t>The </a:t>
            </a:r>
            <a:r>
              <a:rPr lang="en" sz="1100">
                <a:highlight>
                  <a:schemeClr val="accent1"/>
                </a:highlight>
                <a:latin typeface="Albert Sans"/>
                <a:ea typeface="Albert Sans"/>
                <a:cs typeface="Albert Sans"/>
                <a:sym typeface="Albert Sans"/>
              </a:rPr>
              <a:t>two examined populations</a:t>
            </a:r>
            <a:r>
              <a:rPr lang="en" sz="1100">
                <a:latin typeface="Albert Sans"/>
                <a:ea typeface="Albert Sans"/>
                <a:cs typeface="Albert Sans"/>
                <a:sym typeface="Albert Sans"/>
              </a:rPr>
              <a:t> (the groups of data collected using interface 1, and the other using interface 2) are </a:t>
            </a:r>
            <a:r>
              <a:rPr lang="en" sz="1100" u="sng">
                <a:latin typeface="Albert Sans"/>
                <a:ea typeface="Albert Sans"/>
                <a:cs typeface="Albert Sans"/>
                <a:sym typeface="Albert Sans"/>
              </a:rPr>
              <a:t>not equal</a:t>
            </a:r>
            <a:r>
              <a:rPr lang="en" sz="1100">
                <a:latin typeface="Albert Sans"/>
                <a:ea typeface="Albert Sans"/>
                <a:cs typeface="Albert Sans"/>
                <a:sym typeface="Albert Sans"/>
              </a:rPr>
              <a:t>. </a:t>
            </a:r>
            <a:endParaRPr sz="1100">
              <a:latin typeface="Albert Sans"/>
              <a:ea typeface="Albert Sans"/>
              <a:cs typeface="Albert Sans"/>
              <a:sym typeface="Albert Sans"/>
            </a:endParaRPr>
          </a:p>
          <a:p>
            <a:pPr indent="0" lvl="0" marL="0" rtl="0" algn="l">
              <a:spcBef>
                <a:spcPts val="0"/>
              </a:spcBef>
              <a:spcAft>
                <a:spcPts val="0"/>
              </a:spcAft>
              <a:buNone/>
            </a:pPr>
            <a:r>
              <a:t/>
            </a:r>
            <a:endParaRPr sz="1100">
              <a:latin typeface="Albert Sans"/>
              <a:ea typeface="Albert Sans"/>
              <a:cs typeface="Albert Sans"/>
              <a:sym typeface="Albert Sans"/>
            </a:endParaRPr>
          </a:p>
          <a:p>
            <a:pPr indent="0" lvl="0" marL="0" rtl="0" algn="l">
              <a:spcBef>
                <a:spcPts val="0"/>
              </a:spcBef>
              <a:spcAft>
                <a:spcPts val="0"/>
              </a:spcAft>
              <a:buNone/>
            </a:pPr>
            <a:r>
              <a:rPr lang="en" sz="1100">
                <a:latin typeface="Albert Sans"/>
                <a:ea typeface="Albert Sans"/>
                <a:cs typeface="Albert Sans"/>
                <a:sym typeface="Albert Sans"/>
              </a:rPr>
              <a:t>Threshold used for significance level:</a:t>
            </a:r>
            <a:r>
              <a:rPr lang="en" sz="1100" u="sng">
                <a:latin typeface="Albert Sans"/>
                <a:ea typeface="Albert Sans"/>
                <a:cs typeface="Albert Sans"/>
                <a:sym typeface="Albert Sans"/>
              </a:rPr>
              <a:t> 0.05</a:t>
            </a:r>
            <a:r>
              <a:rPr lang="en" sz="1100">
                <a:latin typeface="Albert Sans"/>
                <a:ea typeface="Albert Sans"/>
                <a:cs typeface="Albert Sans"/>
                <a:sym typeface="Albert Sans"/>
              </a:rPr>
              <a:t>. </a:t>
            </a:r>
            <a:r>
              <a:rPr lang="en" sz="1100">
                <a:highlight>
                  <a:schemeClr val="accent1"/>
                </a:highlight>
                <a:latin typeface="Albert Sans"/>
                <a:ea typeface="Albert Sans"/>
                <a:cs typeface="Albert Sans"/>
                <a:sym typeface="Albert Sans"/>
              </a:rPr>
              <a:t>P-value:</a:t>
            </a:r>
            <a:r>
              <a:rPr lang="en" sz="1100">
                <a:latin typeface="Albert Sans"/>
                <a:ea typeface="Albert Sans"/>
                <a:cs typeface="Albert Sans"/>
                <a:sym typeface="Albert Sans"/>
              </a:rPr>
              <a:t> </a:t>
            </a:r>
            <a:r>
              <a:rPr lang="en" sz="1100" u="sng">
                <a:latin typeface="Albert Sans"/>
                <a:ea typeface="Albert Sans"/>
                <a:cs typeface="Albert Sans"/>
                <a:sym typeface="Albert Sans"/>
              </a:rPr>
              <a:t>0.010005338</a:t>
            </a:r>
            <a:r>
              <a:rPr lang="en" sz="1100">
                <a:latin typeface="Albert Sans"/>
                <a:ea typeface="Albert Sans"/>
                <a:cs typeface="Albert Sans"/>
                <a:sym typeface="Albert Sans"/>
              </a:rPr>
              <a:t> &lt; 0.05</a:t>
            </a:r>
            <a:endParaRPr sz="1100">
              <a:latin typeface="Albert Sans"/>
              <a:ea typeface="Albert Sans"/>
              <a:cs typeface="Albert Sans"/>
              <a:sym typeface="Albert Sans"/>
            </a:endParaRPr>
          </a:p>
          <a:p>
            <a:pPr indent="0" lvl="0" marL="0" rtl="0" algn="l">
              <a:spcBef>
                <a:spcPts val="0"/>
              </a:spcBef>
              <a:spcAft>
                <a:spcPts val="0"/>
              </a:spcAft>
              <a:buNone/>
            </a:pPr>
            <a:r>
              <a:t/>
            </a:r>
            <a:endParaRPr sz="1100">
              <a:latin typeface="Albert Sans"/>
              <a:ea typeface="Albert Sans"/>
              <a:cs typeface="Albert Sans"/>
              <a:sym typeface="Albert Sans"/>
            </a:endParaRPr>
          </a:p>
          <a:p>
            <a:pPr indent="0" lvl="0" marL="0" rtl="0" algn="l">
              <a:spcBef>
                <a:spcPts val="0"/>
              </a:spcBef>
              <a:spcAft>
                <a:spcPts val="0"/>
              </a:spcAft>
              <a:buNone/>
            </a:pPr>
            <a:r>
              <a:rPr lang="en" sz="1100">
                <a:highlight>
                  <a:schemeClr val="accent1"/>
                </a:highlight>
                <a:latin typeface="Albert Sans"/>
                <a:ea typeface="Albert Sans"/>
                <a:cs typeface="Albert Sans"/>
                <a:sym typeface="Albert Sans"/>
              </a:rPr>
              <a:t>The means</a:t>
            </a:r>
            <a:r>
              <a:rPr lang="en" sz="1100">
                <a:latin typeface="Albert Sans"/>
                <a:ea typeface="Albert Sans"/>
                <a:cs typeface="Albert Sans"/>
                <a:sym typeface="Albert Sans"/>
              </a:rPr>
              <a:t>:  28,6625 &lt; 33,7625</a:t>
            </a:r>
            <a:endParaRPr sz="1100">
              <a:latin typeface="Albert Sans"/>
              <a:ea typeface="Albert Sans"/>
              <a:cs typeface="Albert Sans"/>
              <a:sym typeface="Albert Sans"/>
            </a:endParaRPr>
          </a:p>
          <a:p>
            <a:pPr indent="0" lvl="0" marL="0" rtl="0" algn="l">
              <a:spcBef>
                <a:spcPts val="0"/>
              </a:spcBef>
              <a:spcAft>
                <a:spcPts val="0"/>
              </a:spcAft>
              <a:buNone/>
            </a:pPr>
            <a:r>
              <a:rPr lang="en" sz="1100">
                <a:latin typeface="Albert Sans"/>
                <a:ea typeface="Albert Sans"/>
                <a:cs typeface="Albert Sans"/>
                <a:sym typeface="Albert Sans"/>
              </a:rPr>
              <a:t>Mean Interface 1 &lt; Mean Interface 2. </a:t>
            </a:r>
            <a:endParaRPr sz="1100">
              <a:latin typeface="Albert Sans"/>
              <a:ea typeface="Albert Sans"/>
              <a:cs typeface="Albert Sans"/>
              <a:sym typeface="Albert Sans"/>
            </a:endParaRPr>
          </a:p>
          <a:p>
            <a:pPr indent="0" lvl="0" marL="0" rtl="0" algn="l">
              <a:spcBef>
                <a:spcPts val="0"/>
              </a:spcBef>
              <a:spcAft>
                <a:spcPts val="0"/>
              </a:spcAft>
              <a:buNone/>
            </a:pPr>
            <a:r>
              <a:t/>
            </a:r>
            <a:endParaRPr sz="1100">
              <a:latin typeface="Albert Sans"/>
              <a:ea typeface="Albert Sans"/>
              <a:cs typeface="Albert Sans"/>
              <a:sym typeface="Albert Sans"/>
            </a:endParaRPr>
          </a:p>
          <a:p>
            <a:pPr indent="0" lvl="0" marL="0" rtl="0" algn="l">
              <a:spcBef>
                <a:spcPts val="0"/>
              </a:spcBef>
              <a:spcAft>
                <a:spcPts val="0"/>
              </a:spcAft>
              <a:buNone/>
            </a:pPr>
            <a:r>
              <a:rPr lang="en" sz="1100">
                <a:highlight>
                  <a:schemeClr val="accent1"/>
                </a:highlight>
                <a:latin typeface="Albert Sans"/>
                <a:ea typeface="Albert Sans"/>
                <a:cs typeface="Albert Sans"/>
                <a:sym typeface="Albert Sans"/>
              </a:rPr>
              <a:t>Initial hypothesis</a:t>
            </a:r>
            <a:r>
              <a:rPr lang="en" sz="1100">
                <a:latin typeface="Albert Sans"/>
                <a:ea typeface="Albert Sans"/>
                <a:cs typeface="Albert Sans"/>
                <a:sym typeface="Albert Sans"/>
              </a:rPr>
              <a:t> </a:t>
            </a:r>
            <a:r>
              <a:rPr lang="en" sz="1100" u="sng">
                <a:latin typeface="Albert Sans"/>
                <a:ea typeface="Albert Sans"/>
                <a:cs typeface="Albert Sans"/>
                <a:sym typeface="Albert Sans"/>
              </a:rPr>
              <a:t>disapproved</a:t>
            </a:r>
            <a:r>
              <a:rPr lang="en" sz="1100">
                <a:latin typeface="Albert Sans"/>
                <a:ea typeface="Albert Sans"/>
                <a:cs typeface="Albert Sans"/>
                <a:sym typeface="Albert Sans"/>
              </a:rPr>
              <a:t>: Interface 1, has better performances compared to the interface 2, so we keep interface 1.</a:t>
            </a:r>
            <a:endParaRPr sz="1100">
              <a:latin typeface="Albert Sans"/>
              <a:ea typeface="Albert Sans"/>
              <a:cs typeface="Albert Sans"/>
              <a:sym typeface="Albert Sans"/>
            </a:endParaRPr>
          </a:p>
        </p:txBody>
      </p:sp>
      <p:pic>
        <p:nvPicPr>
          <p:cNvPr id="2432" name="Google Shape;2432;p96"/>
          <p:cNvPicPr preferRelativeResize="0"/>
          <p:nvPr/>
        </p:nvPicPr>
        <p:blipFill>
          <a:blip r:embed="rId3">
            <a:alphaModFix/>
          </a:blip>
          <a:stretch>
            <a:fillRect/>
          </a:stretch>
        </p:blipFill>
        <p:spPr>
          <a:xfrm>
            <a:off x="4747513" y="107375"/>
            <a:ext cx="2900503" cy="1928175"/>
          </a:xfrm>
          <a:prstGeom prst="rect">
            <a:avLst/>
          </a:prstGeom>
          <a:noFill/>
          <a:ln>
            <a:noFill/>
          </a:ln>
        </p:spPr>
      </p:pic>
      <p:pic>
        <p:nvPicPr>
          <p:cNvPr id="2433" name="Google Shape;2433;p96"/>
          <p:cNvPicPr preferRelativeResize="0"/>
          <p:nvPr/>
        </p:nvPicPr>
        <p:blipFill>
          <a:blip r:embed="rId4">
            <a:alphaModFix/>
          </a:blip>
          <a:stretch>
            <a:fillRect/>
          </a:stretch>
        </p:blipFill>
        <p:spPr>
          <a:xfrm>
            <a:off x="3400088" y="2266750"/>
            <a:ext cx="5595375" cy="19797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97"/>
          <p:cNvSpPr txBox="1"/>
          <p:nvPr>
            <p:ph type="ctrTitle"/>
          </p:nvPr>
        </p:nvSpPr>
        <p:spPr>
          <a:xfrm>
            <a:off x="641125" y="1208778"/>
            <a:ext cx="4297800" cy="18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100">
                <a:latin typeface="Work Sans"/>
                <a:ea typeface="Work Sans"/>
                <a:cs typeface="Work Sans"/>
                <a:sym typeface="Work Sans"/>
              </a:rPr>
              <a:t>Final Product:</a:t>
            </a:r>
            <a:endParaRPr b="1" sz="4100">
              <a:latin typeface="Work Sans"/>
              <a:ea typeface="Work Sans"/>
              <a:cs typeface="Work Sans"/>
              <a:sym typeface="Work Sans"/>
            </a:endParaRPr>
          </a:p>
          <a:p>
            <a:pPr indent="0" lvl="0" marL="0" rtl="0" algn="l">
              <a:spcBef>
                <a:spcPts val="0"/>
              </a:spcBef>
              <a:spcAft>
                <a:spcPts val="0"/>
              </a:spcAft>
              <a:buNone/>
            </a:pPr>
            <a:r>
              <a:rPr b="1" i="1" lang="en" sz="4100">
                <a:latin typeface="Work Sans"/>
                <a:ea typeface="Work Sans"/>
                <a:cs typeface="Work Sans"/>
                <a:sym typeface="Work Sans"/>
              </a:rPr>
              <a:t>Fit Match</a:t>
            </a:r>
            <a:endParaRPr b="1" i="1" sz="4100">
              <a:latin typeface="Work Sans"/>
              <a:ea typeface="Work Sans"/>
              <a:cs typeface="Work Sans"/>
              <a:sym typeface="Work Sans"/>
            </a:endParaRPr>
          </a:p>
          <a:p>
            <a:pPr indent="0" lvl="0" marL="0" rtl="0" algn="l">
              <a:spcBef>
                <a:spcPts val="0"/>
              </a:spcBef>
              <a:spcAft>
                <a:spcPts val="0"/>
              </a:spcAft>
              <a:buNone/>
            </a:pPr>
            <a:r>
              <a:t/>
            </a:r>
            <a:endParaRPr sz="3500"/>
          </a:p>
        </p:txBody>
      </p:sp>
      <p:grpSp>
        <p:nvGrpSpPr>
          <p:cNvPr id="2439" name="Google Shape;2439;p97"/>
          <p:cNvGrpSpPr/>
          <p:nvPr/>
        </p:nvGrpSpPr>
        <p:grpSpPr>
          <a:xfrm flipH="1">
            <a:off x="6290246" y="1823446"/>
            <a:ext cx="1372315" cy="3070016"/>
            <a:chOff x="3708560" y="1912033"/>
            <a:chExt cx="638256" cy="1427848"/>
          </a:xfrm>
        </p:grpSpPr>
        <p:sp>
          <p:nvSpPr>
            <p:cNvPr id="2440" name="Google Shape;2440;p97"/>
            <p:cNvSpPr/>
            <p:nvPr/>
          </p:nvSpPr>
          <p:spPr>
            <a:xfrm>
              <a:off x="3798269" y="3235894"/>
              <a:ext cx="110602" cy="103148"/>
            </a:xfrm>
            <a:custGeom>
              <a:rect b="b" l="l" r="r" t="t"/>
              <a:pathLst>
                <a:path extrusionOk="0" h="1965" w="2107">
                  <a:moveTo>
                    <a:pt x="1473" y="0"/>
                  </a:moveTo>
                  <a:cubicBezTo>
                    <a:pt x="1325" y="0"/>
                    <a:pt x="1157" y="30"/>
                    <a:pt x="1044" y="141"/>
                  </a:cubicBezTo>
                  <a:lnTo>
                    <a:pt x="714" y="822"/>
                  </a:lnTo>
                  <a:cubicBezTo>
                    <a:pt x="714" y="822"/>
                    <a:pt x="0" y="1649"/>
                    <a:pt x="0" y="1765"/>
                  </a:cubicBezTo>
                  <a:cubicBezTo>
                    <a:pt x="0" y="1834"/>
                    <a:pt x="11" y="1901"/>
                    <a:pt x="34" y="1964"/>
                  </a:cubicBezTo>
                  <a:lnTo>
                    <a:pt x="2005" y="1964"/>
                  </a:lnTo>
                  <a:cubicBezTo>
                    <a:pt x="2017" y="1783"/>
                    <a:pt x="2017" y="1601"/>
                    <a:pt x="2005" y="1418"/>
                  </a:cubicBezTo>
                  <a:cubicBezTo>
                    <a:pt x="1991" y="1120"/>
                    <a:pt x="1974" y="605"/>
                    <a:pt x="1974" y="605"/>
                  </a:cubicBezTo>
                  <a:cubicBezTo>
                    <a:pt x="1974" y="605"/>
                    <a:pt x="2106" y="406"/>
                    <a:pt x="2073" y="240"/>
                  </a:cubicBezTo>
                  <a:cubicBezTo>
                    <a:pt x="2039" y="76"/>
                    <a:pt x="1841" y="41"/>
                    <a:pt x="1791" y="41"/>
                  </a:cubicBezTo>
                  <a:cubicBezTo>
                    <a:pt x="1791" y="41"/>
                    <a:pt x="1646" y="0"/>
                    <a:pt x="1473"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7"/>
            <p:cNvSpPr/>
            <p:nvPr/>
          </p:nvSpPr>
          <p:spPr>
            <a:xfrm>
              <a:off x="3798269" y="3323294"/>
              <a:ext cx="105772" cy="15748"/>
            </a:xfrm>
            <a:custGeom>
              <a:rect b="b" l="l" r="r" t="t"/>
              <a:pathLst>
                <a:path extrusionOk="0" h="300" w="2015">
                  <a:moveTo>
                    <a:pt x="47" y="1"/>
                  </a:moveTo>
                  <a:cubicBezTo>
                    <a:pt x="24" y="31"/>
                    <a:pt x="9" y="64"/>
                    <a:pt x="0" y="100"/>
                  </a:cubicBezTo>
                  <a:cubicBezTo>
                    <a:pt x="0" y="169"/>
                    <a:pt x="11" y="236"/>
                    <a:pt x="34" y="299"/>
                  </a:cubicBezTo>
                  <a:lnTo>
                    <a:pt x="2005" y="299"/>
                  </a:lnTo>
                  <a:cubicBezTo>
                    <a:pt x="2005" y="299"/>
                    <a:pt x="2015" y="178"/>
                    <a:pt x="2013"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7"/>
            <p:cNvSpPr/>
            <p:nvPr/>
          </p:nvSpPr>
          <p:spPr>
            <a:xfrm>
              <a:off x="3886089" y="3309436"/>
              <a:ext cx="2677" cy="30446"/>
            </a:xfrm>
            <a:custGeom>
              <a:rect b="b" l="l" r="r" t="t"/>
              <a:pathLst>
                <a:path extrusionOk="0" fill="none" h="580" w="51">
                  <a:moveTo>
                    <a:pt x="1" y="580"/>
                  </a:moveTo>
                  <a:lnTo>
                    <a:pt x="51"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7"/>
            <p:cNvSpPr/>
            <p:nvPr/>
          </p:nvSpPr>
          <p:spPr>
            <a:xfrm>
              <a:off x="4165768" y="3235894"/>
              <a:ext cx="110602" cy="103148"/>
            </a:xfrm>
            <a:custGeom>
              <a:rect b="b" l="l" r="r" t="t"/>
              <a:pathLst>
                <a:path extrusionOk="0" h="1965" w="2107">
                  <a:moveTo>
                    <a:pt x="633" y="0"/>
                  </a:moveTo>
                  <a:cubicBezTo>
                    <a:pt x="461" y="0"/>
                    <a:pt x="316" y="41"/>
                    <a:pt x="316" y="41"/>
                  </a:cubicBezTo>
                  <a:cubicBezTo>
                    <a:pt x="266" y="41"/>
                    <a:pt x="66" y="76"/>
                    <a:pt x="33" y="240"/>
                  </a:cubicBezTo>
                  <a:cubicBezTo>
                    <a:pt x="1" y="406"/>
                    <a:pt x="133" y="605"/>
                    <a:pt x="133" y="605"/>
                  </a:cubicBezTo>
                  <a:cubicBezTo>
                    <a:pt x="133" y="605"/>
                    <a:pt x="116" y="1120"/>
                    <a:pt x="100" y="1418"/>
                  </a:cubicBezTo>
                  <a:cubicBezTo>
                    <a:pt x="90" y="1601"/>
                    <a:pt x="90" y="1783"/>
                    <a:pt x="100" y="1964"/>
                  </a:cubicBezTo>
                  <a:lnTo>
                    <a:pt x="2073" y="1964"/>
                  </a:lnTo>
                  <a:cubicBezTo>
                    <a:pt x="2096" y="1901"/>
                    <a:pt x="2107" y="1834"/>
                    <a:pt x="2105" y="1765"/>
                  </a:cubicBezTo>
                  <a:cubicBezTo>
                    <a:pt x="2105" y="1649"/>
                    <a:pt x="1393" y="822"/>
                    <a:pt x="1393" y="822"/>
                  </a:cubicBezTo>
                  <a:lnTo>
                    <a:pt x="1061" y="141"/>
                  </a:lnTo>
                  <a:cubicBezTo>
                    <a:pt x="949" y="30"/>
                    <a:pt x="782" y="0"/>
                    <a:pt x="633"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7"/>
            <p:cNvSpPr/>
            <p:nvPr/>
          </p:nvSpPr>
          <p:spPr>
            <a:xfrm>
              <a:off x="4170597" y="3323294"/>
              <a:ext cx="105772" cy="15748"/>
            </a:xfrm>
            <a:custGeom>
              <a:rect b="b" l="l" r="r" t="t"/>
              <a:pathLst>
                <a:path extrusionOk="0" h="300" w="2015">
                  <a:moveTo>
                    <a:pt x="0" y="1"/>
                  </a:moveTo>
                  <a:cubicBezTo>
                    <a:pt x="0" y="178"/>
                    <a:pt x="8" y="299"/>
                    <a:pt x="8" y="299"/>
                  </a:cubicBezTo>
                  <a:lnTo>
                    <a:pt x="1981" y="299"/>
                  </a:lnTo>
                  <a:cubicBezTo>
                    <a:pt x="2004" y="236"/>
                    <a:pt x="2015" y="169"/>
                    <a:pt x="2013" y="100"/>
                  </a:cubicBezTo>
                  <a:cubicBezTo>
                    <a:pt x="2006" y="64"/>
                    <a:pt x="1991" y="31"/>
                    <a:pt x="1968" y="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7"/>
            <p:cNvSpPr/>
            <p:nvPr/>
          </p:nvSpPr>
          <p:spPr>
            <a:xfrm>
              <a:off x="4185768" y="3309436"/>
              <a:ext cx="2677" cy="30446"/>
            </a:xfrm>
            <a:custGeom>
              <a:rect b="b" l="l" r="r" t="t"/>
              <a:pathLst>
                <a:path extrusionOk="0" fill="none" h="580" w="51">
                  <a:moveTo>
                    <a:pt x="50" y="580"/>
                  </a:moveTo>
                  <a:lnTo>
                    <a:pt x="0"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7"/>
            <p:cNvSpPr/>
            <p:nvPr/>
          </p:nvSpPr>
          <p:spPr>
            <a:xfrm>
              <a:off x="3716958" y="2178748"/>
              <a:ext cx="629858" cy="1099823"/>
            </a:xfrm>
            <a:custGeom>
              <a:rect b="b" l="l" r="r" t="t"/>
              <a:pathLst>
                <a:path extrusionOk="0" h="20952" w="11999">
                  <a:moveTo>
                    <a:pt x="6094" y="1"/>
                  </a:moveTo>
                  <a:cubicBezTo>
                    <a:pt x="6073" y="1"/>
                    <a:pt x="6052" y="2"/>
                    <a:pt x="6031" y="4"/>
                  </a:cubicBezTo>
                  <a:cubicBezTo>
                    <a:pt x="5638" y="41"/>
                    <a:pt x="5248" y="104"/>
                    <a:pt x="4865" y="194"/>
                  </a:cubicBezTo>
                  <a:cubicBezTo>
                    <a:pt x="4492" y="292"/>
                    <a:pt x="4130" y="417"/>
                    <a:pt x="3776" y="568"/>
                  </a:cubicBezTo>
                  <a:cubicBezTo>
                    <a:pt x="3083" y="853"/>
                    <a:pt x="2744" y="872"/>
                    <a:pt x="2406" y="1193"/>
                  </a:cubicBezTo>
                  <a:cubicBezTo>
                    <a:pt x="2067" y="1513"/>
                    <a:pt x="0" y="3848"/>
                    <a:pt x="17" y="4165"/>
                  </a:cubicBezTo>
                  <a:cubicBezTo>
                    <a:pt x="32" y="4425"/>
                    <a:pt x="372" y="4690"/>
                    <a:pt x="709" y="4690"/>
                  </a:cubicBezTo>
                  <a:cubicBezTo>
                    <a:pt x="783" y="4690"/>
                    <a:pt x="857" y="4678"/>
                    <a:pt x="927" y="4650"/>
                  </a:cubicBezTo>
                  <a:cubicBezTo>
                    <a:pt x="1318" y="4493"/>
                    <a:pt x="3135" y="2477"/>
                    <a:pt x="3135" y="2477"/>
                  </a:cubicBezTo>
                  <a:cubicBezTo>
                    <a:pt x="3135" y="2477"/>
                    <a:pt x="4082" y="4665"/>
                    <a:pt x="4082" y="5110"/>
                  </a:cubicBezTo>
                  <a:cubicBezTo>
                    <a:pt x="4082" y="5554"/>
                    <a:pt x="3992" y="5716"/>
                    <a:pt x="3957" y="5803"/>
                  </a:cubicBezTo>
                  <a:cubicBezTo>
                    <a:pt x="3922" y="5893"/>
                    <a:pt x="3210" y="7835"/>
                    <a:pt x="2995" y="8709"/>
                  </a:cubicBezTo>
                  <a:cubicBezTo>
                    <a:pt x="2781" y="9581"/>
                    <a:pt x="2639" y="11096"/>
                    <a:pt x="2710" y="11950"/>
                  </a:cubicBezTo>
                  <a:cubicBezTo>
                    <a:pt x="2759" y="12749"/>
                    <a:pt x="2710" y="13549"/>
                    <a:pt x="2565" y="14335"/>
                  </a:cubicBezTo>
                  <a:cubicBezTo>
                    <a:pt x="2388" y="15016"/>
                    <a:pt x="2296" y="15716"/>
                    <a:pt x="2298" y="16421"/>
                  </a:cubicBezTo>
                  <a:cubicBezTo>
                    <a:pt x="2298" y="17470"/>
                    <a:pt x="2352" y="20446"/>
                    <a:pt x="2352" y="20517"/>
                  </a:cubicBezTo>
                  <a:lnTo>
                    <a:pt x="2352" y="20951"/>
                  </a:lnTo>
                  <a:lnTo>
                    <a:pt x="3260" y="20881"/>
                  </a:lnTo>
                  <a:lnTo>
                    <a:pt x="3938" y="17530"/>
                  </a:lnTo>
                  <a:lnTo>
                    <a:pt x="4988" y="13184"/>
                  </a:lnTo>
                  <a:lnTo>
                    <a:pt x="6020" y="9424"/>
                  </a:lnTo>
                  <a:lnTo>
                    <a:pt x="6091" y="9419"/>
                  </a:lnTo>
                  <a:lnTo>
                    <a:pt x="6160" y="9424"/>
                  </a:lnTo>
                  <a:lnTo>
                    <a:pt x="7194" y="13184"/>
                  </a:lnTo>
                  <a:lnTo>
                    <a:pt x="8243" y="17530"/>
                  </a:lnTo>
                  <a:lnTo>
                    <a:pt x="8922" y="20877"/>
                  </a:lnTo>
                  <a:lnTo>
                    <a:pt x="9831" y="20948"/>
                  </a:lnTo>
                  <a:lnTo>
                    <a:pt x="9831" y="20521"/>
                  </a:lnTo>
                  <a:cubicBezTo>
                    <a:pt x="9831" y="20450"/>
                    <a:pt x="9885" y="17474"/>
                    <a:pt x="9885" y="16423"/>
                  </a:cubicBezTo>
                  <a:cubicBezTo>
                    <a:pt x="9887" y="15718"/>
                    <a:pt x="9798" y="15017"/>
                    <a:pt x="9621" y="14335"/>
                  </a:cubicBezTo>
                  <a:cubicBezTo>
                    <a:pt x="9477" y="13549"/>
                    <a:pt x="9429" y="12747"/>
                    <a:pt x="9477" y="11948"/>
                  </a:cubicBezTo>
                  <a:cubicBezTo>
                    <a:pt x="9548" y="11092"/>
                    <a:pt x="9406" y="9579"/>
                    <a:pt x="9192" y="8707"/>
                  </a:cubicBezTo>
                  <a:cubicBezTo>
                    <a:pt x="8978" y="7833"/>
                    <a:pt x="8078" y="5891"/>
                    <a:pt x="8042" y="5802"/>
                  </a:cubicBezTo>
                  <a:cubicBezTo>
                    <a:pt x="8007" y="5712"/>
                    <a:pt x="7917" y="5554"/>
                    <a:pt x="7917" y="5108"/>
                  </a:cubicBezTo>
                  <a:cubicBezTo>
                    <a:pt x="7917" y="4663"/>
                    <a:pt x="8862" y="2477"/>
                    <a:pt x="8862" y="2477"/>
                  </a:cubicBezTo>
                  <a:cubicBezTo>
                    <a:pt x="8862" y="2477"/>
                    <a:pt x="10866" y="4495"/>
                    <a:pt x="11259" y="4652"/>
                  </a:cubicBezTo>
                  <a:cubicBezTo>
                    <a:pt x="11330" y="4680"/>
                    <a:pt x="11398" y="4693"/>
                    <a:pt x="11462" y="4693"/>
                  </a:cubicBezTo>
                  <a:cubicBezTo>
                    <a:pt x="11753" y="4693"/>
                    <a:pt x="11965" y="4431"/>
                    <a:pt x="11980" y="4167"/>
                  </a:cubicBezTo>
                  <a:cubicBezTo>
                    <a:pt x="11999" y="3845"/>
                    <a:pt x="9930" y="1509"/>
                    <a:pt x="9591" y="1191"/>
                  </a:cubicBezTo>
                  <a:cubicBezTo>
                    <a:pt x="9254" y="868"/>
                    <a:pt x="9103" y="852"/>
                    <a:pt x="8407" y="566"/>
                  </a:cubicBezTo>
                  <a:cubicBezTo>
                    <a:pt x="8055" y="415"/>
                    <a:pt x="7692" y="291"/>
                    <a:pt x="7321" y="192"/>
                  </a:cubicBezTo>
                  <a:cubicBezTo>
                    <a:pt x="7073" y="155"/>
                    <a:pt x="6827" y="119"/>
                    <a:pt x="6579" y="84"/>
                  </a:cubicBezTo>
                  <a:cubicBezTo>
                    <a:pt x="6417" y="61"/>
                    <a:pt x="6259" y="1"/>
                    <a:pt x="6094" y="1"/>
                  </a:cubicBezTo>
                  <a:close/>
                </a:path>
              </a:pathLst>
            </a:custGeom>
            <a:solidFill>
              <a:schemeClr val="dk2"/>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7"/>
            <p:cNvSpPr/>
            <p:nvPr/>
          </p:nvSpPr>
          <p:spPr>
            <a:xfrm>
              <a:off x="3837481" y="2476222"/>
              <a:ext cx="398523" cy="802348"/>
            </a:xfrm>
            <a:custGeom>
              <a:rect b="b" l="l" r="r" t="t"/>
              <a:pathLst>
                <a:path extrusionOk="0" h="15285" w="7592">
                  <a:moveTo>
                    <a:pt x="1713" y="0"/>
                  </a:moveTo>
                  <a:cubicBezTo>
                    <a:pt x="1693" y="62"/>
                    <a:pt x="1672" y="105"/>
                    <a:pt x="1659" y="138"/>
                  </a:cubicBezTo>
                  <a:cubicBezTo>
                    <a:pt x="1624" y="228"/>
                    <a:pt x="910" y="2170"/>
                    <a:pt x="697" y="3042"/>
                  </a:cubicBezTo>
                  <a:cubicBezTo>
                    <a:pt x="483" y="3914"/>
                    <a:pt x="340" y="5429"/>
                    <a:pt x="412" y="6283"/>
                  </a:cubicBezTo>
                  <a:cubicBezTo>
                    <a:pt x="461" y="7082"/>
                    <a:pt x="412" y="7882"/>
                    <a:pt x="269" y="8668"/>
                  </a:cubicBezTo>
                  <a:cubicBezTo>
                    <a:pt x="92" y="9350"/>
                    <a:pt x="0" y="10049"/>
                    <a:pt x="2" y="10754"/>
                  </a:cubicBezTo>
                  <a:cubicBezTo>
                    <a:pt x="2" y="11803"/>
                    <a:pt x="56" y="14779"/>
                    <a:pt x="56" y="14850"/>
                  </a:cubicBezTo>
                  <a:lnTo>
                    <a:pt x="56" y="15284"/>
                  </a:lnTo>
                  <a:lnTo>
                    <a:pt x="964" y="15214"/>
                  </a:lnTo>
                  <a:lnTo>
                    <a:pt x="1642" y="11863"/>
                  </a:lnTo>
                  <a:lnTo>
                    <a:pt x="2690" y="7517"/>
                  </a:lnTo>
                  <a:lnTo>
                    <a:pt x="3724" y="3757"/>
                  </a:lnTo>
                  <a:lnTo>
                    <a:pt x="3795" y="3752"/>
                  </a:lnTo>
                  <a:lnTo>
                    <a:pt x="3864" y="3757"/>
                  </a:lnTo>
                  <a:lnTo>
                    <a:pt x="4898" y="7517"/>
                  </a:lnTo>
                  <a:lnTo>
                    <a:pt x="5946" y="11863"/>
                  </a:lnTo>
                  <a:lnTo>
                    <a:pt x="6626" y="15210"/>
                  </a:lnTo>
                  <a:lnTo>
                    <a:pt x="7535" y="15281"/>
                  </a:lnTo>
                  <a:lnTo>
                    <a:pt x="7535" y="14854"/>
                  </a:lnTo>
                  <a:cubicBezTo>
                    <a:pt x="7535" y="14783"/>
                    <a:pt x="7589" y="11807"/>
                    <a:pt x="7589" y="10756"/>
                  </a:cubicBezTo>
                  <a:cubicBezTo>
                    <a:pt x="7591" y="10051"/>
                    <a:pt x="7502" y="9350"/>
                    <a:pt x="7323" y="8670"/>
                  </a:cubicBezTo>
                  <a:cubicBezTo>
                    <a:pt x="7179" y="7882"/>
                    <a:pt x="7133" y="7082"/>
                    <a:pt x="7181" y="6283"/>
                  </a:cubicBezTo>
                  <a:cubicBezTo>
                    <a:pt x="7252" y="5429"/>
                    <a:pt x="7108" y="3914"/>
                    <a:pt x="6894" y="3042"/>
                  </a:cubicBezTo>
                  <a:cubicBezTo>
                    <a:pt x="6680" y="2168"/>
                    <a:pt x="5782" y="226"/>
                    <a:pt x="5746" y="138"/>
                  </a:cubicBezTo>
                  <a:cubicBezTo>
                    <a:pt x="5733" y="105"/>
                    <a:pt x="5713" y="62"/>
                    <a:pt x="5692" y="0"/>
                  </a:cubicBez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7"/>
            <p:cNvSpPr/>
            <p:nvPr/>
          </p:nvSpPr>
          <p:spPr>
            <a:xfrm>
              <a:off x="3898110" y="2185834"/>
              <a:ext cx="266242" cy="229760"/>
            </a:xfrm>
            <a:custGeom>
              <a:rect b="b" l="l" r="r" t="t"/>
              <a:pathLst>
                <a:path extrusionOk="0" h="4377" w="5072">
                  <a:moveTo>
                    <a:pt x="3454" y="1"/>
                  </a:moveTo>
                  <a:lnTo>
                    <a:pt x="3672" y="2003"/>
                  </a:lnTo>
                  <a:lnTo>
                    <a:pt x="1108" y="2003"/>
                  </a:lnTo>
                  <a:lnTo>
                    <a:pt x="1317" y="83"/>
                  </a:lnTo>
                  <a:lnTo>
                    <a:pt x="1317" y="83"/>
                  </a:lnTo>
                  <a:cubicBezTo>
                    <a:pt x="1268" y="96"/>
                    <a:pt x="1203" y="116"/>
                    <a:pt x="1121" y="143"/>
                  </a:cubicBezTo>
                  <a:lnTo>
                    <a:pt x="681" y="2666"/>
                  </a:lnTo>
                  <a:lnTo>
                    <a:pt x="1" y="3104"/>
                  </a:lnTo>
                  <a:cubicBezTo>
                    <a:pt x="163" y="3508"/>
                    <a:pt x="353" y="3993"/>
                    <a:pt x="480" y="4377"/>
                  </a:cubicBezTo>
                  <a:lnTo>
                    <a:pt x="4614" y="4377"/>
                  </a:lnTo>
                  <a:cubicBezTo>
                    <a:pt x="4737" y="4004"/>
                    <a:pt x="4915" y="3544"/>
                    <a:pt x="5072" y="3154"/>
                  </a:cubicBezTo>
                  <a:lnTo>
                    <a:pt x="4099" y="2666"/>
                  </a:lnTo>
                  <a:lnTo>
                    <a:pt x="3641" y="29"/>
                  </a:lnTo>
                  <a:lnTo>
                    <a:pt x="3454" y="1"/>
                  </a:lnTo>
                  <a:close/>
                </a:path>
              </a:pathLst>
            </a:custGeom>
            <a:solidFill>
              <a:schemeClr val="l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7"/>
            <p:cNvSpPr/>
            <p:nvPr/>
          </p:nvSpPr>
          <p:spPr>
            <a:xfrm>
              <a:off x="4159836" y="2287512"/>
              <a:ext cx="22362" cy="38372"/>
            </a:xfrm>
            <a:custGeom>
              <a:rect b="b" l="l" r="r" t="t"/>
              <a:pathLst>
                <a:path extrusionOk="0" h="731" w="426">
                  <a:moveTo>
                    <a:pt x="0" y="0"/>
                  </a:moveTo>
                  <a:lnTo>
                    <a:pt x="254" y="731"/>
                  </a:lnTo>
                  <a:lnTo>
                    <a:pt x="425" y="401"/>
                  </a:lnTo>
                  <a:lnTo>
                    <a:pt x="0"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7"/>
            <p:cNvSpPr/>
            <p:nvPr/>
          </p:nvSpPr>
          <p:spPr>
            <a:xfrm>
              <a:off x="3881522" y="2288877"/>
              <a:ext cx="19580" cy="37007"/>
            </a:xfrm>
            <a:custGeom>
              <a:rect b="b" l="l" r="r" t="t"/>
              <a:pathLst>
                <a:path extrusionOk="0" h="705" w="373">
                  <a:moveTo>
                    <a:pt x="373" y="0"/>
                  </a:moveTo>
                  <a:lnTo>
                    <a:pt x="0" y="375"/>
                  </a:lnTo>
                  <a:lnTo>
                    <a:pt x="125" y="705"/>
                  </a:lnTo>
                  <a:lnTo>
                    <a:pt x="373"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7"/>
            <p:cNvSpPr/>
            <p:nvPr/>
          </p:nvSpPr>
          <p:spPr>
            <a:xfrm>
              <a:off x="3839161" y="3180672"/>
              <a:ext cx="67925" cy="97899"/>
            </a:xfrm>
            <a:custGeom>
              <a:rect b="b" l="l" r="r" t="t"/>
              <a:pathLst>
                <a:path extrusionOk="0" h="1865" w="1294">
                  <a:moveTo>
                    <a:pt x="0" y="1"/>
                  </a:moveTo>
                  <a:cubicBezTo>
                    <a:pt x="13" y="774"/>
                    <a:pt x="24" y="1400"/>
                    <a:pt x="24" y="1434"/>
                  </a:cubicBezTo>
                  <a:lnTo>
                    <a:pt x="24" y="1864"/>
                  </a:lnTo>
                  <a:lnTo>
                    <a:pt x="932" y="1794"/>
                  </a:lnTo>
                  <a:lnTo>
                    <a:pt x="1294" y="3"/>
                  </a:lnTo>
                  <a:lnTo>
                    <a:pt x="0" y="1"/>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7"/>
            <p:cNvSpPr/>
            <p:nvPr/>
          </p:nvSpPr>
          <p:spPr>
            <a:xfrm>
              <a:off x="3835696" y="3232797"/>
              <a:ext cx="54645" cy="46246"/>
            </a:xfrm>
            <a:custGeom>
              <a:rect b="b" l="l" r="r" t="t"/>
              <a:pathLst>
                <a:path extrusionOk="0" h="881" w="1041">
                  <a:moveTo>
                    <a:pt x="542" y="1"/>
                  </a:moveTo>
                  <a:cubicBezTo>
                    <a:pt x="538" y="1"/>
                    <a:pt x="534" y="1"/>
                    <a:pt x="530" y="1"/>
                  </a:cubicBezTo>
                  <a:cubicBezTo>
                    <a:pt x="100" y="18"/>
                    <a:pt x="1" y="316"/>
                    <a:pt x="1" y="549"/>
                  </a:cubicBezTo>
                  <a:lnTo>
                    <a:pt x="1" y="881"/>
                  </a:lnTo>
                  <a:lnTo>
                    <a:pt x="1041" y="868"/>
                  </a:lnTo>
                  <a:cubicBezTo>
                    <a:pt x="1022" y="786"/>
                    <a:pt x="964" y="1"/>
                    <a:pt x="542"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7"/>
            <p:cNvSpPr/>
            <p:nvPr/>
          </p:nvSpPr>
          <p:spPr>
            <a:xfrm>
              <a:off x="4165978" y="3178939"/>
              <a:ext cx="68450" cy="99421"/>
            </a:xfrm>
            <a:custGeom>
              <a:rect b="b" l="l" r="r" t="t"/>
              <a:pathLst>
                <a:path extrusionOk="0" h="1894" w="1304">
                  <a:moveTo>
                    <a:pt x="1" y="0"/>
                  </a:moveTo>
                  <a:lnTo>
                    <a:pt x="370" y="1823"/>
                  </a:lnTo>
                  <a:lnTo>
                    <a:pt x="1279" y="1894"/>
                  </a:lnTo>
                  <a:lnTo>
                    <a:pt x="1279" y="1467"/>
                  </a:lnTo>
                  <a:cubicBezTo>
                    <a:pt x="1279" y="1433"/>
                    <a:pt x="1290" y="788"/>
                    <a:pt x="1303" y="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7"/>
            <p:cNvSpPr/>
            <p:nvPr/>
          </p:nvSpPr>
          <p:spPr>
            <a:xfrm>
              <a:off x="4187395" y="3232797"/>
              <a:ext cx="52597" cy="47033"/>
            </a:xfrm>
            <a:custGeom>
              <a:rect b="b" l="l" r="r" t="t"/>
              <a:pathLst>
                <a:path extrusionOk="0" h="896" w="1002">
                  <a:moveTo>
                    <a:pt x="461" y="1"/>
                  </a:moveTo>
                  <a:cubicBezTo>
                    <a:pt x="41" y="1"/>
                    <a:pt x="21" y="809"/>
                    <a:pt x="1" y="896"/>
                  </a:cubicBezTo>
                  <a:lnTo>
                    <a:pt x="1002" y="881"/>
                  </a:lnTo>
                  <a:lnTo>
                    <a:pt x="1002" y="549"/>
                  </a:lnTo>
                  <a:cubicBezTo>
                    <a:pt x="1002" y="316"/>
                    <a:pt x="903" y="18"/>
                    <a:pt x="472" y="1"/>
                  </a:cubicBezTo>
                  <a:cubicBezTo>
                    <a:pt x="468" y="1"/>
                    <a:pt x="465" y="1"/>
                    <a:pt x="461"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7"/>
            <p:cNvSpPr/>
            <p:nvPr/>
          </p:nvSpPr>
          <p:spPr>
            <a:xfrm>
              <a:off x="3840315" y="3278308"/>
              <a:ext cx="50025" cy="6247"/>
            </a:xfrm>
            <a:custGeom>
              <a:rect b="b" l="l" r="r" t="t"/>
              <a:pathLst>
                <a:path extrusionOk="0" h="119" w="953">
                  <a:moveTo>
                    <a:pt x="60" y="1"/>
                  </a:moveTo>
                  <a:cubicBezTo>
                    <a:pt x="28" y="1"/>
                    <a:pt x="0" y="27"/>
                    <a:pt x="0" y="60"/>
                  </a:cubicBezTo>
                  <a:cubicBezTo>
                    <a:pt x="0" y="92"/>
                    <a:pt x="28" y="118"/>
                    <a:pt x="60" y="118"/>
                  </a:cubicBezTo>
                  <a:lnTo>
                    <a:pt x="895" y="118"/>
                  </a:lnTo>
                  <a:cubicBezTo>
                    <a:pt x="927" y="118"/>
                    <a:pt x="953" y="92"/>
                    <a:pt x="953" y="60"/>
                  </a:cubicBezTo>
                  <a:cubicBezTo>
                    <a:pt x="953" y="27"/>
                    <a:pt x="927" y="1"/>
                    <a:pt x="895"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7"/>
            <p:cNvSpPr/>
            <p:nvPr/>
          </p:nvSpPr>
          <p:spPr>
            <a:xfrm>
              <a:off x="3834909" y="3285447"/>
              <a:ext cx="50078" cy="6247"/>
            </a:xfrm>
            <a:custGeom>
              <a:rect b="b" l="l" r="r" t="t"/>
              <a:pathLst>
                <a:path extrusionOk="0" h="119" w="954">
                  <a:moveTo>
                    <a:pt x="61" y="1"/>
                  </a:moveTo>
                  <a:cubicBezTo>
                    <a:pt x="27" y="1"/>
                    <a:pt x="1" y="27"/>
                    <a:pt x="1" y="60"/>
                  </a:cubicBezTo>
                  <a:cubicBezTo>
                    <a:pt x="1" y="92"/>
                    <a:pt x="27" y="118"/>
                    <a:pt x="61" y="118"/>
                  </a:cubicBezTo>
                  <a:lnTo>
                    <a:pt x="894" y="118"/>
                  </a:lnTo>
                  <a:cubicBezTo>
                    <a:pt x="927" y="118"/>
                    <a:pt x="953" y="92"/>
                    <a:pt x="953" y="60"/>
                  </a:cubicBezTo>
                  <a:cubicBezTo>
                    <a:pt x="953" y="27"/>
                    <a:pt x="927" y="1"/>
                    <a:pt x="894"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7"/>
            <p:cNvSpPr/>
            <p:nvPr/>
          </p:nvSpPr>
          <p:spPr>
            <a:xfrm>
              <a:off x="3829240" y="3292586"/>
              <a:ext cx="50078" cy="6299"/>
            </a:xfrm>
            <a:custGeom>
              <a:rect b="b" l="l" r="r" t="t"/>
              <a:pathLst>
                <a:path extrusionOk="0" h="120" w="954">
                  <a:moveTo>
                    <a:pt x="59" y="1"/>
                  </a:moveTo>
                  <a:cubicBezTo>
                    <a:pt x="27" y="3"/>
                    <a:pt x="1" y="29"/>
                    <a:pt x="1" y="60"/>
                  </a:cubicBezTo>
                  <a:cubicBezTo>
                    <a:pt x="1" y="92"/>
                    <a:pt x="27" y="120"/>
                    <a:pt x="61" y="120"/>
                  </a:cubicBezTo>
                  <a:lnTo>
                    <a:pt x="894" y="120"/>
                  </a:lnTo>
                  <a:cubicBezTo>
                    <a:pt x="927" y="120"/>
                    <a:pt x="953" y="92"/>
                    <a:pt x="953" y="60"/>
                  </a:cubicBezTo>
                  <a:cubicBezTo>
                    <a:pt x="953" y="27"/>
                    <a:pt x="927" y="1"/>
                    <a:pt x="894"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7"/>
            <p:cNvSpPr/>
            <p:nvPr/>
          </p:nvSpPr>
          <p:spPr>
            <a:xfrm>
              <a:off x="3823675" y="3299725"/>
              <a:ext cx="50025" cy="6352"/>
            </a:xfrm>
            <a:custGeom>
              <a:rect b="b" l="l" r="r" t="t"/>
              <a:pathLst>
                <a:path extrusionOk="0" h="121" w="953">
                  <a:moveTo>
                    <a:pt x="58" y="1"/>
                  </a:moveTo>
                  <a:cubicBezTo>
                    <a:pt x="27" y="1"/>
                    <a:pt x="1" y="29"/>
                    <a:pt x="1" y="60"/>
                  </a:cubicBezTo>
                  <a:cubicBezTo>
                    <a:pt x="1" y="94"/>
                    <a:pt x="27" y="120"/>
                    <a:pt x="58" y="120"/>
                  </a:cubicBezTo>
                  <a:lnTo>
                    <a:pt x="893" y="120"/>
                  </a:lnTo>
                  <a:cubicBezTo>
                    <a:pt x="927" y="120"/>
                    <a:pt x="953" y="94"/>
                    <a:pt x="953" y="60"/>
                  </a:cubicBezTo>
                  <a:lnTo>
                    <a:pt x="953" y="59"/>
                  </a:lnTo>
                  <a:cubicBezTo>
                    <a:pt x="953" y="27"/>
                    <a:pt x="925" y="1"/>
                    <a:pt x="893"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7"/>
            <p:cNvSpPr/>
            <p:nvPr/>
          </p:nvSpPr>
          <p:spPr>
            <a:xfrm>
              <a:off x="4185925" y="3278308"/>
              <a:ext cx="50078" cy="6247"/>
            </a:xfrm>
            <a:custGeom>
              <a:rect b="b" l="l" r="r" t="t"/>
              <a:pathLst>
                <a:path extrusionOk="0" h="119" w="954">
                  <a:moveTo>
                    <a:pt x="59" y="1"/>
                  </a:moveTo>
                  <a:cubicBezTo>
                    <a:pt x="27" y="1"/>
                    <a:pt x="1" y="27"/>
                    <a:pt x="1" y="60"/>
                  </a:cubicBezTo>
                  <a:cubicBezTo>
                    <a:pt x="1" y="92"/>
                    <a:pt x="27" y="118"/>
                    <a:pt x="59" y="118"/>
                  </a:cubicBezTo>
                  <a:lnTo>
                    <a:pt x="894" y="118"/>
                  </a:lnTo>
                  <a:cubicBezTo>
                    <a:pt x="925" y="118"/>
                    <a:pt x="953" y="92"/>
                    <a:pt x="953" y="60"/>
                  </a:cubicBezTo>
                  <a:cubicBezTo>
                    <a:pt x="953" y="27"/>
                    <a:pt x="925" y="1"/>
                    <a:pt x="894"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7"/>
            <p:cNvSpPr/>
            <p:nvPr/>
          </p:nvSpPr>
          <p:spPr>
            <a:xfrm>
              <a:off x="4191437" y="3285447"/>
              <a:ext cx="50130" cy="6247"/>
            </a:xfrm>
            <a:custGeom>
              <a:rect b="b" l="l" r="r" t="t"/>
              <a:pathLst>
                <a:path extrusionOk="0" h="119" w="955">
                  <a:moveTo>
                    <a:pt x="60" y="1"/>
                  </a:moveTo>
                  <a:cubicBezTo>
                    <a:pt x="28" y="1"/>
                    <a:pt x="0" y="27"/>
                    <a:pt x="0" y="60"/>
                  </a:cubicBezTo>
                  <a:cubicBezTo>
                    <a:pt x="0" y="92"/>
                    <a:pt x="28" y="118"/>
                    <a:pt x="60" y="118"/>
                  </a:cubicBezTo>
                  <a:lnTo>
                    <a:pt x="895" y="118"/>
                  </a:lnTo>
                  <a:cubicBezTo>
                    <a:pt x="928" y="118"/>
                    <a:pt x="954" y="92"/>
                    <a:pt x="954" y="60"/>
                  </a:cubicBezTo>
                  <a:cubicBezTo>
                    <a:pt x="954" y="27"/>
                    <a:pt x="928" y="1"/>
                    <a:pt x="895"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7"/>
            <p:cNvSpPr/>
            <p:nvPr/>
          </p:nvSpPr>
          <p:spPr>
            <a:xfrm>
              <a:off x="4197106" y="3292586"/>
              <a:ext cx="49920" cy="6299"/>
            </a:xfrm>
            <a:custGeom>
              <a:rect b="b" l="l" r="r" t="t"/>
              <a:pathLst>
                <a:path extrusionOk="0" h="120" w="951">
                  <a:moveTo>
                    <a:pt x="58" y="1"/>
                  </a:moveTo>
                  <a:cubicBezTo>
                    <a:pt x="26" y="1"/>
                    <a:pt x="0" y="27"/>
                    <a:pt x="0" y="58"/>
                  </a:cubicBezTo>
                  <a:lnTo>
                    <a:pt x="0" y="60"/>
                  </a:lnTo>
                  <a:cubicBezTo>
                    <a:pt x="0" y="92"/>
                    <a:pt x="26" y="120"/>
                    <a:pt x="58" y="120"/>
                  </a:cubicBezTo>
                  <a:lnTo>
                    <a:pt x="893" y="120"/>
                  </a:lnTo>
                  <a:cubicBezTo>
                    <a:pt x="925" y="120"/>
                    <a:pt x="951" y="92"/>
                    <a:pt x="951" y="60"/>
                  </a:cubicBezTo>
                  <a:cubicBezTo>
                    <a:pt x="951" y="27"/>
                    <a:pt x="925" y="1"/>
                    <a:pt x="893"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7"/>
            <p:cNvSpPr/>
            <p:nvPr/>
          </p:nvSpPr>
          <p:spPr>
            <a:xfrm>
              <a:off x="4202565" y="3299725"/>
              <a:ext cx="50025" cy="6352"/>
            </a:xfrm>
            <a:custGeom>
              <a:rect b="b" l="l" r="r" t="t"/>
              <a:pathLst>
                <a:path extrusionOk="0" h="121" w="953">
                  <a:moveTo>
                    <a:pt x="60" y="1"/>
                  </a:moveTo>
                  <a:cubicBezTo>
                    <a:pt x="27" y="1"/>
                    <a:pt x="1" y="29"/>
                    <a:pt x="1" y="60"/>
                  </a:cubicBezTo>
                  <a:cubicBezTo>
                    <a:pt x="1" y="94"/>
                    <a:pt x="27" y="120"/>
                    <a:pt x="60" y="120"/>
                  </a:cubicBezTo>
                  <a:lnTo>
                    <a:pt x="893" y="120"/>
                  </a:lnTo>
                  <a:cubicBezTo>
                    <a:pt x="927" y="120"/>
                    <a:pt x="953" y="94"/>
                    <a:pt x="953" y="60"/>
                  </a:cubicBezTo>
                  <a:cubicBezTo>
                    <a:pt x="953" y="29"/>
                    <a:pt x="929" y="3"/>
                    <a:pt x="895" y="1"/>
                  </a:cubicBezTo>
                  <a:close/>
                </a:path>
              </a:pathLst>
            </a:custGeom>
            <a:solidFill>
              <a:schemeClr val="dk2"/>
            </a:solidFill>
            <a:ln cap="rnd" cmpd="sng" w="1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7"/>
            <p:cNvSpPr/>
            <p:nvPr/>
          </p:nvSpPr>
          <p:spPr>
            <a:xfrm>
              <a:off x="3708560" y="2371132"/>
              <a:ext cx="223303" cy="175902"/>
            </a:xfrm>
            <a:custGeom>
              <a:rect b="b" l="l" r="r" t="t"/>
              <a:pathLst>
                <a:path extrusionOk="0" h="3351" w="4254">
                  <a:moveTo>
                    <a:pt x="1090" y="1"/>
                  </a:moveTo>
                  <a:lnTo>
                    <a:pt x="231" y="336"/>
                  </a:lnTo>
                  <a:cubicBezTo>
                    <a:pt x="0" y="715"/>
                    <a:pt x="196" y="979"/>
                    <a:pt x="660" y="1259"/>
                  </a:cubicBezTo>
                  <a:cubicBezTo>
                    <a:pt x="1124" y="1538"/>
                    <a:pt x="2919" y="2164"/>
                    <a:pt x="2919" y="2164"/>
                  </a:cubicBezTo>
                  <a:cubicBezTo>
                    <a:pt x="2975" y="2351"/>
                    <a:pt x="3045" y="2533"/>
                    <a:pt x="3133" y="2709"/>
                  </a:cubicBezTo>
                  <a:cubicBezTo>
                    <a:pt x="3235" y="2869"/>
                    <a:pt x="3362" y="3014"/>
                    <a:pt x="3511" y="3135"/>
                  </a:cubicBezTo>
                  <a:cubicBezTo>
                    <a:pt x="3461" y="3143"/>
                    <a:pt x="3413" y="3154"/>
                    <a:pt x="3362" y="3169"/>
                  </a:cubicBezTo>
                  <a:cubicBezTo>
                    <a:pt x="3314" y="3182"/>
                    <a:pt x="3165" y="3281"/>
                    <a:pt x="3249" y="3329"/>
                  </a:cubicBezTo>
                  <a:cubicBezTo>
                    <a:pt x="3273" y="3344"/>
                    <a:pt x="3321" y="3351"/>
                    <a:pt x="3378" y="3351"/>
                  </a:cubicBezTo>
                  <a:cubicBezTo>
                    <a:pt x="3510" y="3351"/>
                    <a:pt x="3694" y="3317"/>
                    <a:pt x="3774" y="3281"/>
                  </a:cubicBezTo>
                  <a:cubicBezTo>
                    <a:pt x="3890" y="3229"/>
                    <a:pt x="4087" y="2766"/>
                    <a:pt x="4169" y="2636"/>
                  </a:cubicBezTo>
                  <a:cubicBezTo>
                    <a:pt x="4253" y="2504"/>
                    <a:pt x="4171" y="2306"/>
                    <a:pt x="4154" y="2191"/>
                  </a:cubicBezTo>
                  <a:cubicBezTo>
                    <a:pt x="4137" y="2075"/>
                    <a:pt x="3791" y="2027"/>
                    <a:pt x="3446" y="1795"/>
                  </a:cubicBezTo>
                  <a:cubicBezTo>
                    <a:pt x="3099" y="1564"/>
                    <a:pt x="1090"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7"/>
            <p:cNvSpPr/>
            <p:nvPr/>
          </p:nvSpPr>
          <p:spPr>
            <a:xfrm>
              <a:off x="3708560" y="2371132"/>
              <a:ext cx="223303" cy="177425"/>
            </a:xfrm>
            <a:custGeom>
              <a:rect b="b" l="l" r="r" t="t"/>
              <a:pathLst>
                <a:path extrusionOk="0" fill="none" h="3380" w="4254">
                  <a:moveTo>
                    <a:pt x="1090" y="1"/>
                  </a:moveTo>
                  <a:cubicBezTo>
                    <a:pt x="1090" y="1"/>
                    <a:pt x="3099" y="1564"/>
                    <a:pt x="3446" y="1795"/>
                  </a:cubicBezTo>
                  <a:cubicBezTo>
                    <a:pt x="3791" y="2027"/>
                    <a:pt x="4137" y="2075"/>
                    <a:pt x="4154" y="2191"/>
                  </a:cubicBezTo>
                  <a:cubicBezTo>
                    <a:pt x="4171" y="2306"/>
                    <a:pt x="4253" y="2504"/>
                    <a:pt x="4169" y="2636"/>
                  </a:cubicBezTo>
                  <a:cubicBezTo>
                    <a:pt x="4087" y="2766"/>
                    <a:pt x="3890" y="3229"/>
                    <a:pt x="3774" y="3281"/>
                  </a:cubicBezTo>
                  <a:cubicBezTo>
                    <a:pt x="3659" y="3333"/>
                    <a:pt x="3331" y="3380"/>
                    <a:pt x="3249" y="3329"/>
                  </a:cubicBezTo>
                  <a:cubicBezTo>
                    <a:pt x="3165" y="3281"/>
                    <a:pt x="3314" y="3182"/>
                    <a:pt x="3362" y="3169"/>
                  </a:cubicBezTo>
                  <a:cubicBezTo>
                    <a:pt x="3413" y="3154"/>
                    <a:pt x="3461" y="3143"/>
                    <a:pt x="3511" y="3135"/>
                  </a:cubicBezTo>
                  <a:cubicBezTo>
                    <a:pt x="3362" y="3014"/>
                    <a:pt x="3235" y="2869"/>
                    <a:pt x="3133" y="2709"/>
                  </a:cubicBezTo>
                  <a:cubicBezTo>
                    <a:pt x="3045" y="2533"/>
                    <a:pt x="2975" y="2351"/>
                    <a:pt x="2919" y="2164"/>
                  </a:cubicBezTo>
                  <a:cubicBezTo>
                    <a:pt x="2919" y="2164"/>
                    <a:pt x="1124" y="1538"/>
                    <a:pt x="660" y="1259"/>
                  </a:cubicBezTo>
                  <a:cubicBezTo>
                    <a:pt x="196" y="979"/>
                    <a:pt x="0" y="715"/>
                    <a:pt x="231" y="336"/>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7"/>
            <p:cNvSpPr/>
            <p:nvPr/>
          </p:nvSpPr>
          <p:spPr>
            <a:xfrm>
              <a:off x="4199626" y="2077280"/>
              <a:ext cx="145352" cy="340571"/>
            </a:xfrm>
            <a:custGeom>
              <a:rect b="b" l="l" r="r" t="t"/>
              <a:pathLst>
                <a:path extrusionOk="0" h="6488" w="2769">
                  <a:moveTo>
                    <a:pt x="938" y="0"/>
                  </a:moveTo>
                  <a:lnTo>
                    <a:pt x="1" y="263"/>
                  </a:lnTo>
                  <a:cubicBezTo>
                    <a:pt x="1" y="263"/>
                    <a:pt x="116" y="1236"/>
                    <a:pt x="364" y="1450"/>
                  </a:cubicBezTo>
                  <a:cubicBezTo>
                    <a:pt x="610" y="1663"/>
                    <a:pt x="776" y="2095"/>
                    <a:pt x="875" y="2455"/>
                  </a:cubicBezTo>
                  <a:cubicBezTo>
                    <a:pt x="974" y="2813"/>
                    <a:pt x="1138" y="3920"/>
                    <a:pt x="1253" y="4594"/>
                  </a:cubicBezTo>
                  <a:cubicBezTo>
                    <a:pt x="1313" y="5043"/>
                    <a:pt x="1466" y="5474"/>
                    <a:pt x="1699" y="5862"/>
                  </a:cubicBezTo>
                  <a:lnTo>
                    <a:pt x="2602" y="6488"/>
                  </a:lnTo>
                  <a:cubicBezTo>
                    <a:pt x="2688" y="6406"/>
                    <a:pt x="2740" y="6294"/>
                    <a:pt x="2752" y="6175"/>
                  </a:cubicBezTo>
                  <a:cubicBezTo>
                    <a:pt x="2768" y="5977"/>
                    <a:pt x="2735" y="5530"/>
                    <a:pt x="2554" y="4924"/>
                  </a:cubicBezTo>
                  <a:cubicBezTo>
                    <a:pt x="2373" y="4318"/>
                    <a:pt x="1220" y="1713"/>
                    <a:pt x="1220" y="1648"/>
                  </a:cubicBezTo>
                  <a:cubicBezTo>
                    <a:pt x="1220" y="1581"/>
                    <a:pt x="1382" y="1038"/>
                    <a:pt x="1302" y="742"/>
                  </a:cubicBezTo>
                  <a:cubicBezTo>
                    <a:pt x="1220" y="444"/>
                    <a:pt x="938"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7"/>
            <p:cNvSpPr/>
            <p:nvPr/>
          </p:nvSpPr>
          <p:spPr>
            <a:xfrm>
              <a:off x="4199626" y="2077280"/>
              <a:ext cx="145352" cy="340571"/>
            </a:xfrm>
            <a:custGeom>
              <a:rect b="b" l="l" r="r" t="t"/>
              <a:pathLst>
                <a:path extrusionOk="0" fill="none" h="6488" w="2769">
                  <a:moveTo>
                    <a:pt x="2602" y="6488"/>
                  </a:moveTo>
                  <a:cubicBezTo>
                    <a:pt x="2688" y="6406"/>
                    <a:pt x="2740" y="6294"/>
                    <a:pt x="2752" y="6175"/>
                  </a:cubicBezTo>
                  <a:cubicBezTo>
                    <a:pt x="2768" y="5977"/>
                    <a:pt x="2735" y="5530"/>
                    <a:pt x="2554" y="4924"/>
                  </a:cubicBezTo>
                  <a:cubicBezTo>
                    <a:pt x="2373" y="4318"/>
                    <a:pt x="1220" y="1713"/>
                    <a:pt x="1220" y="1648"/>
                  </a:cubicBezTo>
                  <a:cubicBezTo>
                    <a:pt x="1220" y="1581"/>
                    <a:pt x="1382" y="1038"/>
                    <a:pt x="1302" y="742"/>
                  </a:cubicBezTo>
                  <a:cubicBezTo>
                    <a:pt x="1220" y="444"/>
                    <a:pt x="938" y="0"/>
                    <a:pt x="938" y="0"/>
                  </a:cubicBezTo>
                  <a:lnTo>
                    <a:pt x="1" y="263"/>
                  </a:lnTo>
                  <a:cubicBezTo>
                    <a:pt x="1" y="263"/>
                    <a:pt x="116" y="1236"/>
                    <a:pt x="364" y="1450"/>
                  </a:cubicBezTo>
                  <a:cubicBezTo>
                    <a:pt x="610" y="1663"/>
                    <a:pt x="776" y="2095"/>
                    <a:pt x="875" y="2455"/>
                  </a:cubicBezTo>
                  <a:cubicBezTo>
                    <a:pt x="974" y="2813"/>
                    <a:pt x="1138" y="3920"/>
                    <a:pt x="1253" y="4594"/>
                  </a:cubicBezTo>
                  <a:cubicBezTo>
                    <a:pt x="1313" y="5043"/>
                    <a:pt x="1466" y="5474"/>
                    <a:pt x="1699" y="586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7"/>
            <p:cNvSpPr/>
            <p:nvPr/>
          </p:nvSpPr>
          <p:spPr>
            <a:xfrm>
              <a:off x="4138892" y="2021900"/>
              <a:ext cx="126034" cy="102360"/>
            </a:xfrm>
            <a:custGeom>
              <a:rect b="b" l="l" r="r" t="t"/>
              <a:pathLst>
                <a:path extrusionOk="0" h="1950" w="2401">
                  <a:moveTo>
                    <a:pt x="578" y="0"/>
                  </a:moveTo>
                  <a:lnTo>
                    <a:pt x="0" y="1268"/>
                  </a:lnTo>
                  <a:lnTo>
                    <a:pt x="1998" y="1950"/>
                  </a:lnTo>
                  <a:lnTo>
                    <a:pt x="2401" y="1061"/>
                  </a:lnTo>
                  <a:lnTo>
                    <a:pt x="578" y="0"/>
                  </a:lnTo>
                  <a:close/>
                </a:path>
              </a:pathLst>
            </a:custGeom>
            <a:solidFill>
              <a:srgbClr val="FFFFFF"/>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7"/>
            <p:cNvSpPr/>
            <p:nvPr/>
          </p:nvSpPr>
          <p:spPr>
            <a:xfrm>
              <a:off x="4142619" y="2045364"/>
              <a:ext cx="116743" cy="73542"/>
            </a:xfrm>
            <a:custGeom>
              <a:rect b="b" l="l" r="r" t="t"/>
              <a:pathLst>
                <a:path extrusionOk="0" h="1401" w="2224">
                  <a:moveTo>
                    <a:pt x="1055" y="1"/>
                  </a:moveTo>
                  <a:lnTo>
                    <a:pt x="0" y="823"/>
                  </a:lnTo>
                  <a:lnTo>
                    <a:pt x="1894" y="1400"/>
                  </a:lnTo>
                  <a:lnTo>
                    <a:pt x="2224" y="642"/>
                  </a:lnTo>
                  <a:lnTo>
                    <a:pt x="10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7"/>
            <p:cNvSpPr/>
            <p:nvPr/>
          </p:nvSpPr>
          <p:spPr>
            <a:xfrm>
              <a:off x="3771131" y="1932715"/>
              <a:ext cx="175955" cy="252436"/>
            </a:xfrm>
            <a:custGeom>
              <a:rect b="b" l="l" r="r" t="t"/>
              <a:pathLst>
                <a:path extrusionOk="0" h="4809" w="3352">
                  <a:moveTo>
                    <a:pt x="1845" y="0"/>
                  </a:moveTo>
                  <a:cubicBezTo>
                    <a:pt x="1138" y="0"/>
                    <a:pt x="401" y="1011"/>
                    <a:pt x="269" y="1958"/>
                  </a:cubicBezTo>
                  <a:cubicBezTo>
                    <a:pt x="126" y="2972"/>
                    <a:pt x="1" y="4808"/>
                    <a:pt x="1" y="4808"/>
                  </a:cubicBezTo>
                  <a:lnTo>
                    <a:pt x="2228" y="4808"/>
                  </a:lnTo>
                  <a:cubicBezTo>
                    <a:pt x="2228" y="4808"/>
                    <a:pt x="1855" y="2011"/>
                    <a:pt x="2105" y="1174"/>
                  </a:cubicBezTo>
                  <a:cubicBezTo>
                    <a:pt x="2228" y="759"/>
                    <a:pt x="2507" y="654"/>
                    <a:pt x="2759" y="654"/>
                  </a:cubicBezTo>
                  <a:cubicBezTo>
                    <a:pt x="3016" y="654"/>
                    <a:pt x="3244" y="764"/>
                    <a:pt x="3244" y="764"/>
                  </a:cubicBezTo>
                  <a:lnTo>
                    <a:pt x="3352" y="622"/>
                  </a:lnTo>
                  <a:cubicBezTo>
                    <a:pt x="2942" y="337"/>
                    <a:pt x="2481" y="132"/>
                    <a:pt x="1997" y="17"/>
                  </a:cubicBezTo>
                  <a:cubicBezTo>
                    <a:pt x="1947" y="6"/>
                    <a:pt x="1896" y="0"/>
                    <a:pt x="1845"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7"/>
            <p:cNvSpPr/>
            <p:nvPr/>
          </p:nvSpPr>
          <p:spPr>
            <a:xfrm>
              <a:off x="4069550" y="1920484"/>
              <a:ext cx="71075" cy="81048"/>
            </a:xfrm>
            <a:custGeom>
              <a:rect b="b" l="l" r="r" t="t"/>
              <a:pathLst>
                <a:path extrusionOk="0" h="1544" w="1354">
                  <a:moveTo>
                    <a:pt x="854" y="1"/>
                  </a:moveTo>
                  <a:cubicBezTo>
                    <a:pt x="554" y="1"/>
                    <a:pt x="160" y="445"/>
                    <a:pt x="160" y="445"/>
                  </a:cubicBezTo>
                  <a:lnTo>
                    <a:pt x="0" y="551"/>
                  </a:lnTo>
                  <a:cubicBezTo>
                    <a:pt x="0" y="551"/>
                    <a:pt x="427" y="1317"/>
                    <a:pt x="462" y="1424"/>
                  </a:cubicBezTo>
                  <a:cubicBezTo>
                    <a:pt x="483" y="1487"/>
                    <a:pt x="510" y="1543"/>
                    <a:pt x="580" y="1543"/>
                  </a:cubicBezTo>
                  <a:cubicBezTo>
                    <a:pt x="628" y="1543"/>
                    <a:pt x="698" y="1515"/>
                    <a:pt x="801" y="1442"/>
                  </a:cubicBezTo>
                  <a:cubicBezTo>
                    <a:pt x="1051" y="1265"/>
                    <a:pt x="1353" y="693"/>
                    <a:pt x="1103" y="177"/>
                  </a:cubicBezTo>
                  <a:cubicBezTo>
                    <a:pt x="1042" y="49"/>
                    <a:pt x="953" y="1"/>
                    <a:pt x="854" y="1"/>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7"/>
            <p:cNvSpPr/>
            <p:nvPr/>
          </p:nvSpPr>
          <p:spPr>
            <a:xfrm>
              <a:off x="3927505" y="2150454"/>
              <a:ext cx="65353" cy="187083"/>
            </a:xfrm>
            <a:custGeom>
              <a:rect b="b" l="l" r="r" t="t"/>
              <a:pathLst>
                <a:path extrusionOk="0" h="3564" w="1245">
                  <a:moveTo>
                    <a:pt x="1245" y="0"/>
                  </a:moveTo>
                  <a:cubicBezTo>
                    <a:pt x="1245" y="0"/>
                    <a:pt x="635" y="125"/>
                    <a:pt x="317" y="515"/>
                  </a:cubicBezTo>
                  <a:cubicBezTo>
                    <a:pt x="0" y="906"/>
                    <a:pt x="34" y="1994"/>
                    <a:pt x="34" y="2371"/>
                  </a:cubicBezTo>
                  <a:lnTo>
                    <a:pt x="34" y="3547"/>
                  </a:lnTo>
                  <a:lnTo>
                    <a:pt x="1137" y="3564"/>
                  </a:lnTo>
                  <a:cubicBezTo>
                    <a:pt x="1137" y="3564"/>
                    <a:pt x="995" y="1980"/>
                    <a:pt x="977" y="1586"/>
                  </a:cubicBezTo>
                  <a:cubicBezTo>
                    <a:pt x="956" y="1195"/>
                    <a:pt x="993" y="606"/>
                    <a:pt x="1047" y="429"/>
                  </a:cubicBezTo>
                  <a:cubicBezTo>
                    <a:pt x="1100" y="280"/>
                    <a:pt x="1167" y="136"/>
                    <a:pt x="1245" y="0"/>
                  </a:cubicBezTo>
                  <a:close/>
                </a:path>
              </a:pathLst>
            </a:custGeom>
            <a:solidFill>
              <a:schemeClr val="accent2"/>
            </a:solidFill>
            <a:ln cap="rnd" cmpd="sng" w="2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7"/>
            <p:cNvSpPr/>
            <p:nvPr/>
          </p:nvSpPr>
          <p:spPr>
            <a:xfrm>
              <a:off x="4057476" y="2152396"/>
              <a:ext cx="72965" cy="195535"/>
            </a:xfrm>
            <a:custGeom>
              <a:rect b="b" l="l" r="r" t="t"/>
              <a:pathLst>
                <a:path extrusionOk="0" h="3725" w="1390">
                  <a:moveTo>
                    <a:pt x="51" y="1"/>
                  </a:moveTo>
                  <a:cubicBezTo>
                    <a:pt x="34" y="75"/>
                    <a:pt x="1" y="338"/>
                    <a:pt x="1" y="338"/>
                  </a:cubicBezTo>
                  <a:cubicBezTo>
                    <a:pt x="92" y="612"/>
                    <a:pt x="163" y="891"/>
                    <a:pt x="215" y="1177"/>
                  </a:cubicBezTo>
                  <a:cubicBezTo>
                    <a:pt x="321" y="1728"/>
                    <a:pt x="286" y="3689"/>
                    <a:pt x="286" y="3689"/>
                  </a:cubicBezTo>
                  <a:cubicBezTo>
                    <a:pt x="433" y="3711"/>
                    <a:pt x="582" y="3722"/>
                    <a:pt x="731" y="3724"/>
                  </a:cubicBezTo>
                  <a:cubicBezTo>
                    <a:pt x="962" y="3724"/>
                    <a:pt x="1389" y="3581"/>
                    <a:pt x="1389" y="3581"/>
                  </a:cubicBezTo>
                  <a:cubicBezTo>
                    <a:pt x="1389" y="3581"/>
                    <a:pt x="1374" y="3456"/>
                    <a:pt x="1337" y="3117"/>
                  </a:cubicBezTo>
                  <a:cubicBezTo>
                    <a:pt x="1298" y="2779"/>
                    <a:pt x="1192" y="1389"/>
                    <a:pt x="1013" y="819"/>
                  </a:cubicBezTo>
                  <a:cubicBezTo>
                    <a:pt x="836" y="250"/>
                    <a:pt x="51" y="1"/>
                    <a:pt x="51" y="1"/>
                  </a:cubicBezTo>
                  <a:close/>
                </a:path>
              </a:pathLst>
            </a:custGeom>
            <a:solidFill>
              <a:schemeClr val="accent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7"/>
            <p:cNvSpPr/>
            <p:nvPr/>
          </p:nvSpPr>
          <p:spPr>
            <a:xfrm>
              <a:off x="3904881" y="1926311"/>
              <a:ext cx="241413" cy="296373"/>
            </a:xfrm>
            <a:custGeom>
              <a:rect b="b" l="l" r="r" t="t"/>
              <a:pathLst>
                <a:path extrusionOk="0" h="5646" w="4599">
                  <a:moveTo>
                    <a:pt x="2223" y="0"/>
                  </a:moveTo>
                  <a:cubicBezTo>
                    <a:pt x="1852" y="0"/>
                    <a:pt x="1385" y="87"/>
                    <a:pt x="964" y="422"/>
                  </a:cubicBezTo>
                  <a:cubicBezTo>
                    <a:pt x="90" y="1117"/>
                    <a:pt x="1" y="2526"/>
                    <a:pt x="71" y="2953"/>
                  </a:cubicBezTo>
                  <a:cubicBezTo>
                    <a:pt x="144" y="3379"/>
                    <a:pt x="731" y="3612"/>
                    <a:pt x="999" y="3612"/>
                  </a:cubicBezTo>
                  <a:lnTo>
                    <a:pt x="1462" y="3612"/>
                  </a:lnTo>
                  <a:cubicBezTo>
                    <a:pt x="1462" y="3612"/>
                    <a:pt x="1516" y="4360"/>
                    <a:pt x="1426" y="4876"/>
                  </a:cubicBezTo>
                  <a:cubicBezTo>
                    <a:pt x="1337" y="5394"/>
                    <a:pt x="1462" y="5625"/>
                    <a:pt x="1462" y="5625"/>
                  </a:cubicBezTo>
                  <a:lnTo>
                    <a:pt x="3102" y="5646"/>
                  </a:lnTo>
                  <a:cubicBezTo>
                    <a:pt x="3102" y="5646"/>
                    <a:pt x="2958" y="4578"/>
                    <a:pt x="3083" y="4255"/>
                  </a:cubicBezTo>
                  <a:cubicBezTo>
                    <a:pt x="3158" y="4063"/>
                    <a:pt x="3316" y="3916"/>
                    <a:pt x="3512" y="3853"/>
                  </a:cubicBezTo>
                  <a:cubicBezTo>
                    <a:pt x="3527" y="3853"/>
                    <a:pt x="3542" y="3853"/>
                    <a:pt x="3557" y="3853"/>
                  </a:cubicBezTo>
                  <a:cubicBezTo>
                    <a:pt x="3630" y="3853"/>
                    <a:pt x="3704" y="3850"/>
                    <a:pt x="3778" y="3843"/>
                  </a:cubicBezTo>
                  <a:cubicBezTo>
                    <a:pt x="4186" y="3804"/>
                    <a:pt x="4348" y="3769"/>
                    <a:pt x="4348" y="3521"/>
                  </a:cubicBezTo>
                  <a:cubicBezTo>
                    <a:pt x="4348" y="3271"/>
                    <a:pt x="4365" y="2435"/>
                    <a:pt x="4365" y="2435"/>
                  </a:cubicBezTo>
                  <a:cubicBezTo>
                    <a:pt x="4460" y="2336"/>
                    <a:pt x="4522" y="2211"/>
                    <a:pt x="4544" y="2077"/>
                  </a:cubicBezTo>
                  <a:cubicBezTo>
                    <a:pt x="4598" y="1829"/>
                    <a:pt x="4294" y="1829"/>
                    <a:pt x="4188" y="1829"/>
                  </a:cubicBezTo>
                  <a:cubicBezTo>
                    <a:pt x="4080" y="1829"/>
                    <a:pt x="3705" y="1190"/>
                    <a:pt x="3512" y="705"/>
                  </a:cubicBezTo>
                  <a:cubicBezTo>
                    <a:pt x="3404" y="427"/>
                    <a:pt x="3184" y="206"/>
                    <a:pt x="2904" y="99"/>
                  </a:cubicBezTo>
                  <a:cubicBezTo>
                    <a:pt x="2904" y="99"/>
                    <a:pt x="2619" y="0"/>
                    <a:pt x="22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7"/>
            <p:cNvSpPr/>
            <p:nvPr/>
          </p:nvSpPr>
          <p:spPr>
            <a:xfrm>
              <a:off x="3904881" y="1912033"/>
              <a:ext cx="241413" cy="310651"/>
            </a:xfrm>
            <a:custGeom>
              <a:rect b="b" l="l" r="r" t="t"/>
              <a:pathLst>
                <a:path extrusionOk="0" fill="none" h="5918" w="4599">
                  <a:moveTo>
                    <a:pt x="1462" y="5897"/>
                  </a:moveTo>
                  <a:cubicBezTo>
                    <a:pt x="1462" y="5897"/>
                    <a:pt x="1337" y="5666"/>
                    <a:pt x="1426" y="5148"/>
                  </a:cubicBezTo>
                  <a:cubicBezTo>
                    <a:pt x="1516" y="4632"/>
                    <a:pt x="1462" y="3884"/>
                    <a:pt x="1462" y="3884"/>
                  </a:cubicBezTo>
                  <a:lnTo>
                    <a:pt x="999" y="3884"/>
                  </a:lnTo>
                  <a:cubicBezTo>
                    <a:pt x="731" y="3884"/>
                    <a:pt x="144" y="3651"/>
                    <a:pt x="71" y="3225"/>
                  </a:cubicBezTo>
                  <a:cubicBezTo>
                    <a:pt x="1" y="2798"/>
                    <a:pt x="90" y="1389"/>
                    <a:pt x="964" y="694"/>
                  </a:cubicBezTo>
                  <a:cubicBezTo>
                    <a:pt x="1836" y="0"/>
                    <a:pt x="2904" y="371"/>
                    <a:pt x="2904" y="371"/>
                  </a:cubicBezTo>
                  <a:cubicBezTo>
                    <a:pt x="3184" y="478"/>
                    <a:pt x="3404" y="699"/>
                    <a:pt x="3512" y="977"/>
                  </a:cubicBezTo>
                  <a:cubicBezTo>
                    <a:pt x="3705" y="1462"/>
                    <a:pt x="4080" y="2101"/>
                    <a:pt x="4188" y="2101"/>
                  </a:cubicBezTo>
                  <a:cubicBezTo>
                    <a:pt x="4294" y="2101"/>
                    <a:pt x="4598" y="2101"/>
                    <a:pt x="4544" y="2349"/>
                  </a:cubicBezTo>
                  <a:cubicBezTo>
                    <a:pt x="4522" y="2483"/>
                    <a:pt x="4460" y="2608"/>
                    <a:pt x="4365" y="2707"/>
                  </a:cubicBezTo>
                  <a:cubicBezTo>
                    <a:pt x="4365" y="2707"/>
                    <a:pt x="4348" y="3543"/>
                    <a:pt x="4348" y="3793"/>
                  </a:cubicBezTo>
                  <a:cubicBezTo>
                    <a:pt x="4348" y="4041"/>
                    <a:pt x="4186" y="4076"/>
                    <a:pt x="3778" y="4115"/>
                  </a:cubicBezTo>
                  <a:cubicBezTo>
                    <a:pt x="3689" y="4123"/>
                    <a:pt x="3599" y="4127"/>
                    <a:pt x="3512" y="4125"/>
                  </a:cubicBezTo>
                  <a:cubicBezTo>
                    <a:pt x="3316" y="4188"/>
                    <a:pt x="3158" y="4335"/>
                    <a:pt x="3083" y="4527"/>
                  </a:cubicBezTo>
                  <a:cubicBezTo>
                    <a:pt x="2958" y="4850"/>
                    <a:pt x="3102" y="5918"/>
                    <a:pt x="3102" y="5918"/>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7"/>
            <p:cNvSpPr/>
            <p:nvPr/>
          </p:nvSpPr>
          <p:spPr>
            <a:xfrm>
              <a:off x="4022779" y="2115809"/>
              <a:ext cx="66456" cy="23254"/>
            </a:xfrm>
            <a:custGeom>
              <a:rect b="b" l="l" r="r" t="t"/>
              <a:pathLst>
                <a:path extrusionOk="0" h="443" w="1266">
                  <a:moveTo>
                    <a:pt x="0" y="1"/>
                  </a:moveTo>
                  <a:lnTo>
                    <a:pt x="910" y="442"/>
                  </a:lnTo>
                  <a:lnTo>
                    <a:pt x="1266" y="243"/>
                  </a:lnTo>
                  <a:cubicBezTo>
                    <a:pt x="831" y="235"/>
                    <a:pt x="405" y="153"/>
                    <a:pt x="0"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7"/>
            <p:cNvSpPr/>
            <p:nvPr/>
          </p:nvSpPr>
          <p:spPr>
            <a:xfrm>
              <a:off x="4091071" y="2006415"/>
              <a:ext cx="10289" cy="19737"/>
            </a:xfrm>
            <a:custGeom>
              <a:rect b="b" l="l" r="r" t="t"/>
              <a:pathLst>
                <a:path extrusionOk="0" fill="none" h="376" w="196">
                  <a:moveTo>
                    <a:pt x="0" y="1"/>
                  </a:moveTo>
                  <a:lnTo>
                    <a:pt x="196" y="376"/>
                  </a:ln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7"/>
            <p:cNvSpPr/>
            <p:nvPr/>
          </p:nvSpPr>
          <p:spPr>
            <a:xfrm>
              <a:off x="4087239" y="2024262"/>
              <a:ext cx="21574" cy="9449"/>
            </a:xfrm>
            <a:custGeom>
              <a:rect b="b" l="l" r="r" t="t"/>
              <a:pathLst>
                <a:path extrusionOk="0" fill="none" h="180" w="411">
                  <a:moveTo>
                    <a:pt x="410" y="0"/>
                  </a:moveTo>
                  <a:cubicBezTo>
                    <a:pt x="297" y="103"/>
                    <a:pt x="153" y="166"/>
                    <a:pt x="0" y="179"/>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7"/>
            <p:cNvSpPr/>
            <p:nvPr/>
          </p:nvSpPr>
          <p:spPr>
            <a:xfrm>
              <a:off x="4062988" y="1979329"/>
              <a:ext cx="26246" cy="26299"/>
            </a:xfrm>
            <a:custGeom>
              <a:rect b="b" l="l" r="r" t="t"/>
              <a:pathLst>
                <a:path extrusionOk="0" fill="none" h="501" w="500">
                  <a:moveTo>
                    <a:pt x="500" y="215"/>
                  </a:moveTo>
                  <a:cubicBezTo>
                    <a:pt x="500" y="215"/>
                    <a:pt x="321" y="1"/>
                    <a:pt x="160" y="196"/>
                  </a:cubicBezTo>
                  <a:cubicBezTo>
                    <a:pt x="0" y="392"/>
                    <a:pt x="17" y="500"/>
                    <a:pt x="17" y="50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7"/>
            <p:cNvSpPr/>
            <p:nvPr/>
          </p:nvSpPr>
          <p:spPr>
            <a:xfrm>
              <a:off x="3904881" y="1926626"/>
              <a:ext cx="183094" cy="189340"/>
            </a:xfrm>
            <a:custGeom>
              <a:rect b="b" l="l" r="r" t="t"/>
              <a:pathLst>
                <a:path extrusionOk="0" h="3607" w="3488">
                  <a:moveTo>
                    <a:pt x="2221" y="0"/>
                  </a:moveTo>
                  <a:cubicBezTo>
                    <a:pt x="1851" y="0"/>
                    <a:pt x="1384" y="87"/>
                    <a:pt x="964" y="423"/>
                  </a:cubicBezTo>
                  <a:cubicBezTo>
                    <a:pt x="90" y="1120"/>
                    <a:pt x="1" y="2520"/>
                    <a:pt x="71" y="2947"/>
                  </a:cubicBezTo>
                  <a:cubicBezTo>
                    <a:pt x="142" y="3373"/>
                    <a:pt x="731" y="3606"/>
                    <a:pt x="999" y="3606"/>
                  </a:cubicBezTo>
                  <a:lnTo>
                    <a:pt x="1458" y="3606"/>
                  </a:lnTo>
                  <a:lnTo>
                    <a:pt x="1799" y="3465"/>
                  </a:lnTo>
                  <a:lnTo>
                    <a:pt x="1799" y="3465"/>
                  </a:lnTo>
                  <a:cubicBezTo>
                    <a:pt x="1779" y="3468"/>
                    <a:pt x="1758" y="3469"/>
                    <a:pt x="1737" y="3469"/>
                  </a:cubicBezTo>
                  <a:cubicBezTo>
                    <a:pt x="1370" y="3469"/>
                    <a:pt x="897" y="3051"/>
                    <a:pt x="998" y="2697"/>
                  </a:cubicBezTo>
                  <a:cubicBezTo>
                    <a:pt x="1043" y="2539"/>
                    <a:pt x="1166" y="2483"/>
                    <a:pt x="1304" y="2483"/>
                  </a:cubicBezTo>
                  <a:cubicBezTo>
                    <a:pt x="1492" y="2483"/>
                    <a:pt x="1710" y="2588"/>
                    <a:pt x="1799" y="2680"/>
                  </a:cubicBezTo>
                  <a:cubicBezTo>
                    <a:pt x="1839" y="2721"/>
                    <a:pt x="1878" y="2740"/>
                    <a:pt x="1916" y="2740"/>
                  </a:cubicBezTo>
                  <a:cubicBezTo>
                    <a:pt x="2026" y="2740"/>
                    <a:pt x="2131" y="2583"/>
                    <a:pt x="2263" y="2358"/>
                  </a:cubicBezTo>
                  <a:cubicBezTo>
                    <a:pt x="2442" y="2052"/>
                    <a:pt x="2228" y="1806"/>
                    <a:pt x="2228" y="1519"/>
                  </a:cubicBezTo>
                  <a:cubicBezTo>
                    <a:pt x="2228" y="1234"/>
                    <a:pt x="2850" y="720"/>
                    <a:pt x="3225" y="701"/>
                  </a:cubicBezTo>
                  <a:cubicBezTo>
                    <a:pt x="3229" y="701"/>
                    <a:pt x="3234" y="701"/>
                    <a:pt x="3238" y="701"/>
                  </a:cubicBezTo>
                  <a:cubicBezTo>
                    <a:pt x="3325" y="701"/>
                    <a:pt x="3410" y="684"/>
                    <a:pt x="3487" y="652"/>
                  </a:cubicBezTo>
                  <a:cubicBezTo>
                    <a:pt x="3374" y="397"/>
                    <a:pt x="3165" y="200"/>
                    <a:pt x="2906" y="101"/>
                  </a:cubicBezTo>
                  <a:cubicBezTo>
                    <a:pt x="2906" y="101"/>
                    <a:pt x="2619" y="0"/>
                    <a:pt x="2221" y="0"/>
                  </a:cubicBezTo>
                  <a:close/>
                </a:path>
              </a:pathLst>
            </a:custGeom>
            <a:solidFill>
              <a:schemeClr val="dk1"/>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7"/>
            <p:cNvSpPr/>
            <p:nvPr/>
          </p:nvSpPr>
          <p:spPr>
            <a:xfrm>
              <a:off x="4184193" y="2078224"/>
              <a:ext cx="54435" cy="95956"/>
            </a:xfrm>
            <a:custGeom>
              <a:rect b="b" l="l" r="r" t="t"/>
              <a:pathLst>
                <a:path extrusionOk="0" h="1828" w="1037">
                  <a:moveTo>
                    <a:pt x="104" y="0"/>
                  </a:moveTo>
                  <a:cubicBezTo>
                    <a:pt x="33" y="0"/>
                    <a:pt x="0" y="47"/>
                    <a:pt x="0" y="47"/>
                  </a:cubicBezTo>
                  <a:cubicBezTo>
                    <a:pt x="99" y="256"/>
                    <a:pt x="172" y="478"/>
                    <a:pt x="213" y="705"/>
                  </a:cubicBezTo>
                  <a:cubicBezTo>
                    <a:pt x="250" y="987"/>
                    <a:pt x="295" y="1300"/>
                    <a:pt x="410" y="1432"/>
                  </a:cubicBezTo>
                  <a:cubicBezTo>
                    <a:pt x="526" y="1563"/>
                    <a:pt x="1003" y="1827"/>
                    <a:pt x="1003" y="1827"/>
                  </a:cubicBezTo>
                  <a:lnTo>
                    <a:pt x="1036" y="1151"/>
                  </a:lnTo>
                  <a:cubicBezTo>
                    <a:pt x="971" y="869"/>
                    <a:pt x="526" y="640"/>
                    <a:pt x="526" y="640"/>
                  </a:cubicBezTo>
                  <a:cubicBezTo>
                    <a:pt x="526" y="640"/>
                    <a:pt x="446" y="195"/>
                    <a:pt x="263" y="62"/>
                  </a:cubicBezTo>
                  <a:cubicBezTo>
                    <a:pt x="197" y="15"/>
                    <a:pt x="145"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7"/>
            <p:cNvSpPr/>
            <p:nvPr/>
          </p:nvSpPr>
          <p:spPr>
            <a:xfrm>
              <a:off x="4184193" y="2074602"/>
              <a:ext cx="54435" cy="99578"/>
            </a:xfrm>
            <a:custGeom>
              <a:rect b="b" l="l" r="r" t="t"/>
              <a:pathLst>
                <a:path extrusionOk="0" fill="none" h="1897" w="1037">
                  <a:moveTo>
                    <a:pt x="1003" y="1896"/>
                  </a:moveTo>
                  <a:cubicBezTo>
                    <a:pt x="1003" y="1896"/>
                    <a:pt x="526" y="1632"/>
                    <a:pt x="410" y="1501"/>
                  </a:cubicBezTo>
                  <a:cubicBezTo>
                    <a:pt x="295" y="1369"/>
                    <a:pt x="250" y="1056"/>
                    <a:pt x="213" y="774"/>
                  </a:cubicBezTo>
                  <a:cubicBezTo>
                    <a:pt x="172" y="547"/>
                    <a:pt x="99" y="325"/>
                    <a:pt x="0" y="116"/>
                  </a:cubicBezTo>
                  <a:cubicBezTo>
                    <a:pt x="0" y="116"/>
                    <a:pt x="80" y="1"/>
                    <a:pt x="263" y="131"/>
                  </a:cubicBezTo>
                  <a:cubicBezTo>
                    <a:pt x="446" y="264"/>
                    <a:pt x="526" y="709"/>
                    <a:pt x="526" y="709"/>
                  </a:cubicBezTo>
                  <a:cubicBezTo>
                    <a:pt x="526" y="709"/>
                    <a:pt x="971" y="938"/>
                    <a:pt x="1036" y="1220"/>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2" name="Google Shape;2482;p97"/>
          <p:cNvPicPr preferRelativeResize="0"/>
          <p:nvPr/>
        </p:nvPicPr>
        <p:blipFill>
          <a:blip r:embed="rId3">
            <a:alphaModFix/>
          </a:blip>
          <a:stretch>
            <a:fillRect/>
          </a:stretch>
        </p:blipFill>
        <p:spPr>
          <a:xfrm>
            <a:off x="7932250" y="520750"/>
            <a:ext cx="1211750" cy="991100"/>
          </a:xfrm>
          <a:prstGeom prst="rect">
            <a:avLst/>
          </a:prstGeom>
          <a:noFill/>
          <a:ln>
            <a:noFill/>
          </a:ln>
        </p:spPr>
      </p:pic>
      <p:grpSp>
        <p:nvGrpSpPr>
          <p:cNvPr id="2483" name="Google Shape;2483;p97"/>
          <p:cNvGrpSpPr/>
          <p:nvPr/>
        </p:nvGrpSpPr>
        <p:grpSpPr>
          <a:xfrm>
            <a:off x="5519315" y="814936"/>
            <a:ext cx="3197838" cy="3044959"/>
            <a:chOff x="1351477" y="1391675"/>
            <a:chExt cx="1722695" cy="1640338"/>
          </a:xfrm>
        </p:grpSpPr>
        <p:sp>
          <p:nvSpPr>
            <p:cNvPr id="2484" name="Google Shape;2484;p97"/>
            <p:cNvSpPr/>
            <p:nvPr/>
          </p:nvSpPr>
          <p:spPr>
            <a:xfrm>
              <a:off x="1987841" y="1391675"/>
              <a:ext cx="428339" cy="428339"/>
            </a:xfrm>
            <a:custGeom>
              <a:rect b="b" l="l" r="r" t="t"/>
              <a:pathLst>
                <a:path extrusionOk="0" fill="none" h="8160" w="8160">
                  <a:moveTo>
                    <a:pt x="8160" y="4080"/>
                  </a:moveTo>
                  <a:lnTo>
                    <a:pt x="7243" y="4928"/>
                  </a:lnTo>
                  <a:lnTo>
                    <a:pt x="7614" y="6121"/>
                  </a:lnTo>
                  <a:lnTo>
                    <a:pt x="6395" y="6395"/>
                  </a:lnTo>
                  <a:lnTo>
                    <a:pt x="6121" y="7614"/>
                  </a:lnTo>
                  <a:lnTo>
                    <a:pt x="4928" y="7243"/>
                  </a:lnTo>
                  <a:lnTo>
                    <a:pt x="4080" y="8160"/>
                  </a:lnTo>
                  <a:lnTo>
                    <a:pt x="3232" y="7243"/>
                  </a:lnTo>
                  <a:lnTo>
                    <a:pt x="2039" y="7614"/>
                  </a:lnTo>
                  <a:lnTo>
                    <a:pt x="1765" y="6395"/>
                  </a:lnTo>
                  <a:lnTo>
                    <a:pt x="547" y="6121"/>
                  </a:lnTo>
                  <a:lnTo>
                    <a:pt x="917" y="4928"/>
                  </a:lnTo>
                  <a:lnTo>
                    <a:pt x="0" y="4080"/>
                  </a:lnTo>
                  <a:lnTo>
                    <a:pt x="917" y="3232"/>
                  </a:lnTo>
                  <a:lnTo>
                    <a:pt x="547" y="2039"/>
                  </a:lnTo>
                  <a:lnTo>
                    <a:pt x="1765" y="1765"/>
                  </a:lnTo>
                  <a:lnTo>
                    <a:pt x="2039" y="547"/>
                  </a:lnTo>
                  <a:lnTo>
                    <a:pt x="3232" y="918"/>
                  </a:lnTo>
                  <a:lnTo>
                    <a:pt x="4080" y="1"/>
                  </a:lnTo>
                  <a:lnTo>
                    <a:pt x="4928" y="918"/>
                  </a:lnTo>
                  <a:lnTo>
                    <a:pt x="6121" y="547"/>
                  </a:lnTo>
                  <a:lnTo>
                    <a:pt x="6395" y="1765"/>
                  </a:lnTo>
                  <a:lnTo>
                    <a:pt x="7614" y="2039"/>
                  </a:lnTo>
                  <a:lnTo>
                    <a:pt x="7243" y="3232"/>
                  </a:ln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7"/>
            <p:cNvSpPr/>
            <p:nvPr/>
          </p:nvSpPr>
          <p:spPr>
            <a:xfrm>
              <a:off x="2034087" y="1438026"/>
              <a:ext cx="335637" cy="335637"/>
            </a:xfrm>
            <a:custGeom>
              <a:rect b="b" l="l" r="r" t="t"/>
              <a:pathLst>
                <a:path extrusionOk="0" fill="none" h="6394" w="6394">
                  <a:moveTo>
                    <a:pt x="5257" y="1140"/>
                  </a:moveTo>
                  <a:cubicBezTo>
                    <a:pt x="6393" y="2277"/>
                    <a:pt x="6393" y="4120"/>
                    <a:pt x="5257" y="5257"/>
                  </a:cubicBezTo>
                  <a:cubicBezTo>
                    <a:pt x="4118" y="6393"/>
                    <a:pt x="2275" y="6393"/>
                    <a:pt x="1138" y="5257"/>
                  </a:cubicBezTo>
                  <a:cubicBezTo>
                    <a:pt x="1" y="4120"/>
                    <a:pt x="1" y="2277"/>
                    <a:pt x="1138" y="1140"/>
                  </a:cubicBezTo>
                  <a:cubicBezTo>
                    <a:pt x="2275" y="1"/>
                    <a:pt x="4118" y="1"/>
                    <a:pt x="5257" y="114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7"/>
            <p:cNvSpPr/>
            <p:nvPr/>
          </p:nvSpPr>
          <p:spPr>
            <a:xfrm>
              <a:off x="2703732" y="2173708"/>
              <a:ext cx="276740" cy="303039"/>
            </a:xfrm>
            <a:custGeom>
              <a:rect b="b" l="l" r="r" t="t"/>
              <a:pathLst>
                <a:path extrusionOk="0" fill="none" h="5773" w="5272">
                  <a:moveTo>
                    <a:pt x="5133" y="2634"/>
                  </a:moveTo>
                  <a:cubicBezTo>
                    <a:pt x="5133" y="2634"/>
                    <a:pt x="5141" y="1615"/>
                    <a:pt x="4131" y="869"/>
                  </a:cubicBezTo>
                  <a:cubicBezTo>
                    <a:pt x="3119" y="124"/>
                    <a:pt x="2092" y="1"/>
                    <a:pt x="1281" y="601"/>
                  </a:cubicBezTo>
                  <a:cubicBezTo>
                    <a:pt x="470" y="1201"/>
                    <a:pt x="1" y="1853"/>
                    <a:pt x="103" y="2791"/>
                  </a:cubicBezTo>
                  <a:cubicBezTo>
                    <a:pt x="206" y="3728"/>
                    <a:pt x="871" y="4742"/>
                    <a:pt x="1659" y="5258"/>
                  </a:cubicBezTo>
                  <a:cubicBezTo>
                    <a:pt x="2448" y="5773"/>
                    <a:pt x="3708" y="5709"/>
                    <a:pt x="4362" y="5007"/>
                  </a:cubicBezTo>
                  <a:cubicBezTo>
                    <a:pt x="5014" y="4304"/>
                    <a:pt x="5271" y="3607"/>
                    <a:pt x="5133" y="2634"/>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7"/>
            <p:cNvSpPr/>
            <p:nvPr/>
          </p:nvSpPr>
          <p:spPr>
            <a:xfrm>
              <a:off x="2711186" y="2181372"/>
              <a:ext cx="262410" cy="287344"/>
            </a:xfrm>
            <a:custGeom>
              <a:rect b="b" l="l" r="r" t="t"/>
              <a:pathLst>
                <a:path extrusionOk="0" fill="none" h="5474" w="4999">
                  <a:moveTo>
                    <a:pt x="4867" y="2501"/>
                  </a:moveTo>
                  <a:cubicBezTo>
                    <a:pt x="4867" y="2501"/>
                    <a:pt x="4876" y="1532"/>
                    <a:pt x="3914" y="824"/>
                  </a:cubicBezTo>
                  <a:cubicBezTo>
                    <a:pt x="2954" y="116"/>
                    <a:pt x="1980" y="0"/>
                    <a:pt x="1210" y="570"/>
                  </a:cubicBezTo>
                  <a:cubicBezTo>
                    <a:pt x="442" y="1141"/>
                    <a:pt x="0" y="1760"/>
                    <a:pt x="90" y="2650"/>
                  </a:cubicBezTo>
                  <a:cubicBezTo>
                    <a:pt x="181" y="3539"/>
                    <a:pt x="820" y="4505"/>
                    <a:pt x="1570" y="4989"/>
                  </a:cubicBezTo>
                  <a:cubicBezTo>
                    <a:pt x="2317" y="5474"/>
                    <a:pt x="3515" y="5418"/>
                    <a:pt x="4134" y="4747"/>
                  </a:cubicBezTo>
                  <a:cubicBezTo>
                    <a:pt x="4755" y="4076"/>
                    <a:pt x="4999" y="3424"/>
                    <a:pt x="4867" y="250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7"/>
            <p:cNvSpPr/>
            <p:nvPr/>
          </p:nvSpPr>
          <p:spPr>
            <a:xfrm>
              <a:off x="2841892" y="2226358"/>
              <a:ext cx="5932" cy="44566"/>
            </a:xfrm>
            <a:custGeom>
              <a:rect b="b" l="l" r="r" t="t"/>
              <a:pathLst>
                <a:path extrusionOk="0" fill="none" h="849" w="113">
                  <a:moveTo>
                    <a:pt x="112" y="0"/>
                  </a:moveTo>
                  <a:lnTo>
                    <a:pt x="0" y="84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7"/>
            <p:cNvSpPr/>
            <p:nvPr/>
          </p:nvSpPr>
          <p:spPr>
            <a:xfrm>
              <a:off x="2823887" y="2234757"/>
              <a:ext cx="8084" cy="30026"/>
            </a:xfrm>
            <a:custGeom>
              <a:rect b="b" l="l" r="r" t="t"/>
              <a:pathLst>
                <a:path extrusionOk="0" fill="none" h="572" w="154">
                  <a:moveTo>
                    <a:pt x="0" y="1"/>
                  </a:moveTo>
                  <a:lnTo>
                    <a:pt x="153" y="57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7"/>
            <p:cNvSpPr/>
            <p:nvPr/>
          </p:nvSpPr>
          <p:spPr>
            <a:xfrm>
              <a:off x="2802470" y="2238904"/>
              <a:ext cx="19107" cy="31915"/>
            </a:xfrm>
            <a:custGeom>
              <a:rect b="b" l="l" r="r" t="t"/>
              <a:pathLst>
                <a:path extrusionOk="0" fill="none" h="608" w="364">
                  <a:moveTo>
                    <a:pt x="0" y="0"/>
                  </a:moveTo>
                  <a:lnTo>
                    <a:pt x="364" y="60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7"/>
            <p:cNvSpPr/>
            <p:nvPr/>
          </p:nvSpPr>
          <p:spPr>
            <a:xfrm>
              <a:off x="2786723" y="2246620"/>
              <a:ext cx="29186" cy="30761"/>
            </a:xfrm>
            <a:custGeom>
              <a:rect b="b" l="l" r="r" t="t"/>
              <a:pathLst>
                <a:path extrusionOk="0" fill="none" h="586" w="556">
                  <a:moveTo>
                    <a:pt x="0" y="0"/>
                  </a:moveTo>
                  <a:cubicBezTo>
                    <a:pt x="41" y="38"/>
                    <a:pt x="556" y="585"/>
                    <a:pt x="556" y="585"/>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7"/>
            <p:cNvSpPr/>
            <p:nvPr/>
          </p:nvSpPr>
          <p:spPr>
            <a:xfrm>
              <a:off x="2779374" y="2259323"/>
              <a:ext cx="26246" cy="26771"/>
            </a:xfrm>
            <a:custGeom>
              <a:rect b="b" l="l" r="r" t="t"/>
              <a:pathLst>
                <a:path extrusionOk="0" fill="none" h="510" w="500">
                  <a:moveTo>
                    <a:pt x="0" y="1"/>
                  </a:moveTo>
                  <a:lnTo>
                    <a:pt x="500" y="50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7"/>
            <p:cNvSpPr/>
            <p:nvPr/>
          </p:nvSpPr>
          <p:spPr>
            <a:xfrm>
              <a:off x="2772235" y="2274704"/>
              <a:ext cx="30551" cy="20472"/>
            </a:xfrm>
            <a:custGeom>
              <a:rect b="b" l="l" r="r" t="t"/>
              <a:pathLst>
                <a:path extrusionOk="0" fill="none" h="390" w="582">
                  <a:moveTo>
                    <a:pt x="582" y="390"/>
                  </a:moveTo>
                  <a:lnTo>
                    <a:pt x="0"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7"/>
            <p:cNvSpPr/>
            <p:nvPr/>
          </p:nvSpPr>
          <p:spPr>
            <a:xfrm>
              <a:off x="2768928" y="2285727"/>
              <a:ext cx="32230" cy="15643"/>
            </a:xfrm>
            <a:custGeom>
              <a:rect b="b" l="l" r="r" t="t"/>
              <a:pathLst>
                <a:path extrusionOk="0" fill="none" h="298" w="614">
                  <a:moveTo>
                    <a:pt x="613" y="297"/>
                  </a:moveTo>
                  <a:lnTo>
                    <a:pt x="0"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7"/>
            <p:cNvSpPr/>
            <p:nvPr/>
          </p:nvSpPr>
          <p:spPr>
            <a:xfrm>
              <a:off x="2763206" y="2302367"/>
              <a:ext cx="34330" cy="6037"/>
            </a:xfrm>
            <a:custGeom>
              <a:rect b="b" l="l" r="r" t="t"/>
              <a:pathLst>
                <a:path extrusionOk="0" fill="none" h="115" w="654">
                  <a:moveTo>
                    <a:pt x="653" y="114"/>
                  </a:moveTo>
                  <a:lnTo>
                    <a:pt x="1"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7"/>
            <p:cNvSpPr/>
            <p:nvPr/>
          </p:nvSpPr>
          <p:spPr>
            <a:xfrm>
              <a:off x="2768403" y="2315858"/>
              <a:ext cx="37847" cy="3779"/>
            </a:xfrm>
            <a:custGeom>
              <a:rect b="b" l="l" r="r" t="t"/>
              <a:pathLst>
                <a:path extrusionOk="0" fill="none" h="72" w="721">
                  <a:moveTo>
                    <a:pt x="720" y="1"/>
                  </a:moveTo>
                  <a:lnTo>
                    <a:pt x="1" y="7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7"/>
            <p:cNvSpPr/>
            <p:nvPr/>
          </p:nvSpPr>
          <p:spPr>
            <a:xfrm>
              <a:off x="2771447" y="2321370"/>
              <a:ext cx="33700" cy="13753"/>
            </a:xfrm>
            <a:custGeom>
              <a:rect b="b" l="l" r="r" t="t"/>
              <a:pathLst>
                <a:path extrusionOk="0" fill="none" h="262" w="642">
                  <a:moveTo>
                    <a:pt x="642" y="0"/>
                  </a:moveTo>
                  <a:lnTo>
                    <a:pt x="0" y="26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7"/>
            <p:cNvSpPr/>
            <p:nvPr/>
          </p:nvSpPr>
          <p:spPr>
            <a:xfrm>
              <a:off x="2778796" y="2331028"/>
              <a:ext cx="33123" cy="13071"/>
            </a:xfrm>
            <a:custGeom>
              <a:rect b="b" l="l" r="r" t="t"/>
              <a:pathLst>
                <a:path extrusionOk="0" fill="none" h="249" w="631">
                  <a:moveTo>
                    <a:pt x="630" y="1"/>
                  </a:moveTo>
                  <a:lnTo>
                    <a:pt x="0" y="24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7"/>
            <p:cNvSpPr/>
            <p:nvPr/>
          </p:nvSpPr>
          <p:spPr>
            <a:xfrm>
              <a:off x="2779164" y="2340319"/>
              <a:ext cx="36062" cy="19317"/>
            </a:xfrm>
            <a:custGeom>
              <a:rect b="b" l="l" r="r" t="t"/>
              <a:pathLst>
                <a:path extrusionOk="0" fill="none" h="368" w="687">
                  <a:moveTo>
                    <a:pt x="687" y="1"/>
                  </a:moveTo>
                  <a:lnTo>
                    <a:pt x="1" y="36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7"/>
            <p:cNvSpPr/>
            <p:nvPr/>
          </p:nvSpPr>
          <p:spPr>
            <a:xfrm>
              <a:off x="2783888" y="2347563"/>
              <a:ext cx="35170" cy="22677"/>
            </a:xfrm>
            <a:custGeom>
              <a:rect b="b" l="l" r="r" t="t"/>
              <a:pathLst>
                <a:path extrusionOk="0" fill="none" h="432" w="670">
                  <a:moveTo>
                    <a:pt x="669" y="1"/>
                  </a:moveTo>
                  <a:lnTo>
                    <a:pt x="0" y="43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7"/>
            <p:cNvSpPr/>
            <p:nvPr/>
          </p:nvSpPr>
          <p:spPr>
            <a:xfrm>
              <a:off x="2793547" y="2356172"/>
              <a:ext cx="28136" cy="26299"/>
            </a:xfrm>
            <a:custGeom>
              <a:rect b="b" l="l" r="r" t="t"/>
              <a:pathLst>
                <a:path extrusionOk="0" fill="none" h="501" w="536">
                  <a:moveTo>
                    <a:pt x="536" y="1"/>
                  </a:moveTo>
                  <a:lnTo>
                    <a:pt x="1" y="50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7"/>
            <p:cNvSpPr/>
            <p:nvPr/>
          </p:nvSpPr>
          <p:spPr>
            <a:xfrm>
              <a:off x="2816066" y="2359007"/>
              <a:ext cx="14593" cy="36955"/>
            </a:xfrm>
            <a:custGeom>
              <a:rect b="b" l="l" r="r" t="t"/>
              <a:pathLst>
                <a:path extrusionOk="0" fill="none" h="704" w="278">
                  <a:moveTo>
                    <a:pt x="278" y="1"/>
                  </a:moveTo>
                  <a:lnTo>
                    <a:pt x="0" y="703"/>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7"/>
            <p:cNvSpPr/>
            <p:nvPr/>
          </p:nvSpPr>
          <p:spPr>
            <a:xfrm>
              <a:off x="2831236" y="2359007"/>
              <a:ext cx="9606" cy="39999"/>
            </a:xfrm>
            <a:custGeom>
              <a:rect b="b" l="l" r="r" t="t"/>
              <a:pathLst>
                <a:path extrusionOk="0" fill="none" h="762" w="183">
                  <a:moveTo>
                    <a:pt x="183" y="1"/>
                  </a:moveTo>
                  <a:lnTo>
                    <a:pt x="0" y="76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7"/>
            <p:cNvSpPr/>
            <p:nvPr/>
          </p:nvSpPr>
          <p:spPr>
            <a:xfrm>
              <a:off x="2850028" y="2364413"/>
              <a:ext cx="1312" cy="42204"/>
            </a:xfrm>
            <a:custGeom>
              <a:rect b="b" l="l" r="r" t="t"/>
              <a:pathLst>
                <a:path extrusionOk="0" fill="none" h="804" w="25">
                  <a:moveTo>
                    <a:pt x="24" y="0"/>
                  </a:moveTo>
                  <a:lnTo>
                    <a:pt x="0" y="803"/>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7"/>
            <p:cNvSpPr/>
            <p:nvPr/>
          </p:nvSpPr>
          <p:spPr>
            <a:xfrm>
              <a:off x="2863624" y="2366356"/>
              <a:ext cx="14435" cy="43201"/>
            </a:xfrm>
            <a:custGeom>
              <a:rect b="b" l="l" r="r" t="t"/>
              <a:pathLst>
                <a:path extrusionOk="0" fill="none" h="823" w="275">
                  <a:moveTo>
                    <a:pt x="0" y="0"/>
                  </a:moveTo>
                  <a:lnTo>
                    <a:pt x="274" y="82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7"/>
            <p:cNvSpPr/>
            <p:nvPr/>
          </p:nvSpPr>
          <p:spPr>
            <a:xfrm>
              <a:off x="2873492" y="2360949"/>
              <a:ext cx="28713" cy="35485"/>
            </a:xfrm>
            <a:custGeom>
              <a:rect b="b" l="l" r="r" t="t"/>
              <a:pathLst>
                <a:path extrusionOk="0" fill="none" h="676" w="547">
                  <a:moveTo>
                    <a:pt x="0" y="1"/>
                  </a:moveTo>
                  <a:lnTo>
                    <a:pt x="546" y="676"/>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7"/>
            <p:cNvSpPr/>
            <p:nvPr/>
          </p:nvSpPr>
          <p:spPr>
            <a:xfrm>
              <a:off x="2882574" y="2356277"/>
              <a:ext cx="38215" cy="33490"/>
            </a:xfrm>
            <a:custGeom>
              <a:rect b="b" l="l" r="r" t="t"/>
              <a:pathLst>
                <a:path extrusionOk="0" fill="none" h="638" w="728">
                  <a:moveTo>
                    <a:pt x="1" y="0"/>
                  </a:moveTo>
                  <a:lnTo>
                    <a:pt x="727" y="63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7"/>
            <p:cNvSpPr/>
            <p:nvPr/>
          </p:nvSpPr>
          <p:spPr>
            <a:xfrm>
              <a:off x="2885303" y="2345884"/>
              <a:ext cx="50655" cy="26666"/>
            </a:xfrm>
            <a:custGeom>
              <a:rect b="b" l="l" r="r" t="t"/>
              <a:pathLst>
                <a:path extrusionOk="0" fill="none" h="508" w="965">
                  <a:moveTo>
                    <a:pt x="1" y="1"/>
                  </a:moveTo>
                  <a:lnTo>
                    <a:pt x="964" y="508"/>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7"/>
            <p:cNvSpPr/>
            <p:nvPr/>
          </p:nvSpPr>
          <p:spPr>
            <a:xfrm>
              <a:off x="2890920" y="2338062"/>
              <a:ext cx="42204" cy="12966"/>
            </a:xfrm>
            <a:custGeom>
              <a:rect b="b" l="l" r="r" t="t"/>
              <a:pathLst>
                <a:path extrusionOk="0" fill="none" h="247" w="804">
                  <a:moveTo>
                    <a:pt x="0" y="1"/>
                  </a:moveTo>
                  <a:lnTo>
                    <a:pt x="803" y="247"/>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7"/>
            <p:cNvSpPr/>
            <p:nvPr/>
          </p:nvSpPr>
          <p:spPr>
            <a:xfrm>
              <a:off x="2885618" y="2322419"/>
              <a:ext cx="38215" cy="7296"/>
            </a:xfrm>
            <a:custGeom>
              <a:rect b="b" l="l" r="r" t="t"/>
              <a:pathLst>
                <a:path extrusionOk="0" fill="none" h="139" w="728">
                  <a:moveTo>
                    <a:pt x="0" y="139"/>
                  </a:moveTo>
                  <a:lnTo>
                    <a:pt x="727"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7"/>
            <p:cNvSpPr/>
            <p:nvPr/>
          </p:nvSpPr>
          <p:spPr>
            <a:xfrm>
              <a:off x="2885723" y="2306199"/>
              <a:ext cx="38372" cy="14698"/>
            </a:xfrm>
            <a:custGeom>
              <a:rect b="b" l="l" r="r" t="t"/>
              <a:pathLst>
                <a:path extrusionOk="0" fill="none" h="280" w="731">
                  <a:moveTo>
                    <a:pt x="0" y="280"/>
                  </a:moveTo>
                  <a:lnTo>
                    <a:pt x="731"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7"/>
            <p:cNvSpPr/>
            <p:nvPr/>
          </p:nvSpPr>
          <p:spPr>
            <a:xfrm>
              <a:off x="2875855" y="2291501"/>
              <a:ext cx="43254" cy="23254"/>
            </a:xfrm>
            <a:custGeom>
              <a:rect b="b" l="l" r="r" t="t"/>
              <a:pathLst>
                <a:path extrusionOk="0" fill="none" h="443" w="824">
                  <a:moveTo>
                    <a:pt x="824" y="1"/>
                  </a:moveTo>
                  <a:lnTo>
                    <a:pt x="0" y="44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7"/>
            <p:cNvSpPr/>
            <p:nvPr/>
          </p:nvSpPr>
          <p:spPr>
            <a:xfrm>
              <a:off x="2879844" y="2274179"/>
              <a:ext cx="35485" cy="28818"/>
            </a:xfrm>
            <a:custGeom>
              <a:rect b="b" l="l" r="r" t="t"/>
              <a:pathLst>
                <a:path extrusionOk="0" fill="none" h="549" w="676">
                  <a:moveTo>
                    <a:pt x="675" y="1"/>
                  </a:moveTo>
                  <a:lnTo>
                    <a:pt x="0" y="54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7"/>
            <p:cNvSpPr/>
            <p:nvPr/>
          </p:nvSpPr>
          <p:spPr>
            <a:xfrm>
              <a:off x="2879844" y="2263418"/>
              <a:ext cx="24619" cy="29396"/>
            </a:xfrm>
            <a:custGeom>
              <a:rect b="b" l="l" r="r" t="t"/>
              <a:pathLst>
                <a:path extrusionOk="0" fill="none" h="560" w="469">
                  <a:moveTo>
                    <a:pt x="468" y="1"/>
                  </a:moveTo>
                  <a:lnTo>
                    <a:pt x="0" y="56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7"/>
            <p:cNvSpPr/>
            <p:nvPr/>
          </p:nvSpPr>
          <p:spPr>
            <a:xfrm>
              <a:off x="2870815" y="2249822"/>
              <a:ext cx="22572" cy="40157"/>
            </a:xfrm>
            <a:custGeom>
              <a:rect b="b" l="l" r="r" t="t"/>
              <a:pathLst>
                <a:path extrusionOk="0" fill="none" h="765" w="430">
                  <a:moveTo>
                    <a:pt x="430" y="1"/>
                  </a:moveTo>
                  <a:lnTo>
                    <a:pt x="1" y="765"/>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7"/>
            <p:cNvSpPr/>
            <p:nvPr/>
          </p:nvSpPr>
          <p:spPr>
            <a:xfrm>
              <a:off x="2865671" y="2251502"/>
              <a:ext cx="13543" cy="31338"/>
            </a:xfrm>
            <a:custGeom>
              <a:rect b="b" l="l" r="r" t="t"/>
              <a:pathLst>
                <a:path extrusionOk="0" fill="none" h="597" w="258">
                  <a:moveTo>
                    <a:pt x="257" y="0"/>
                  </a:moveTo>
                  <a:lnTo>
                    <a:pt x="0" y="597"/>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7"/>
            <p:cNvSpPr/>
            <p:nvPr/>
          </p:nvSpPr>
          <p:spPr>
            <a:xfrm>
              <a:off x="2858637" y="2243943"/>
              <a:ext cx="10708" cy="35380"/>
            </a:xfrm>
            <a:custGeom>
              <a:rect b="b" l="l" r="r" t="t"/>
              <a:pathLst>
                <a:path extrusionOk="0" fill="none" h="674" w="204">
                  <a:moveTo>
                    <a:pt x="203" y="1"/>
                  </a:moveTo>
                  <a:lnTo>
                    <a:pt x="0" y="674"/>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7"/>
            <p:cNvSpPr/>
            <p:nvPr/>
          </p:nvSpPr>
          <p:spPr>
            <a:xfrm>
              <a:off x="2849923" y="2239061"/>
              <a:ext cx="10866" cy="41469"/>
            </a:xfrm>
            <a:custGeom>
              <a:rect b="b" l="l" r="r" t="t"/>
              <a:pathLst>
                <a:path extrusionOk="0" fill="none" h="790" w="207">
                  <a:moveTo>
                    <a:pt x="207" y="1"/>
                  </a:moveTo>
                  <a:lnTo>
                    <a:pt x="0" y="78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7"/>
            <p:cNvSpPr/>
            <p:nvPr/>
          </p:nvSpPr>
          <p:spPr>
            <a:xfrm>
              <a:off x="2799636" y="2288142"/>
              <a:ext cx="13228" cy="11548"/>
            </a:xfrm>
            <a:custGeom>
              <a:rect b="b" l="l" r="r" t="t"/>
              <a:pathLst>
                <a:path extrusionOk="0" h="220" w="252">
                  <a:moveTo>
                    <a:pt x="126" y="0"/>
                  </a:moveTo>
                  <a:cubicBezTo>
                    <a:pt x="90" y="0"/>
                    <a:pt x="55" y="18"/>
                    <a:pt x="34" y="50"/>
                  </a:cubicBezTo>
                  <a:cubicBezTo>
                    <a:pt x="0" y="100"/>
                    <a:pt x="15" y="169"/>
                    <a:pt x="65" y="203"/>
                  </a:cubicBezTo>
                  <a:cubicBezTo>
                    <a:pt x="84" y="214"/>
                    <a:pt x="105" y="220"/>
                    <a:pt x="126" y="220"/>
                  </a:cubicBezTo>
                  <a:cubicBezTo>
                    <a:pt x="162" y="220"/>
                    <a:pt x="197" y="202"/>
                    <a:pt x="218" y="169"/>
                  </a:cubicBezTo>
                  <a:cubicBezTo>
                    <a:pt x="252" y="119"/>
                    <a:pt x="237" y="52"/>
                    <a:pt x="187" y="18"/>
                  </a:cubicBezTo>
                  <a:cubicBezTo>
                    <a:pt x="168" y="6"/>
                    <a:pt x="147"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7"/>
            <p:cNvSpPr/>
            <p:nvPr/>
          </p:nvSpPr>
          <p:spPr>
            <a:xfrm>
              <a:off x="2805095" y="2267775"/>
              <a:ext cx="12861" cy="11548"/>
            </a:xfrm>
            <a:custGeom>
              <a:rect b="b" l="l" r="r" t="t"/>
              <a:pathLst>
                <a:path extrusionOk="0" h="220" w="245">
                  <a:moveTo>
                    <a:pt x="122" y="0"/>
                  </a:moveTo>
                  <a:cubicBezTo>
                    <a:pt x="92" y="0"/>
                    <a:pt x="61" y="13"/>
                    <a:pt x="40" y="37"/>
                  </a:cubicBezTo>
                  <a:cubicBezTo>
                    <a:pt x="1" y="84"/>
                    <a:pt x="4" y="153"/>
                    <a:pt x="51" y="192"/>
                  </a:cubicBezTo>
                  <a:cubicBezTo>
                    <a:pt x="71" y="211"/>
                    <a:pt x="97" y="220"/>
                    <a:pt x="122" y="220"/>
                  </a:cubicBezTo>
                  <a:cubicBezTo>
                    <a:pt x="153" y="220"/>
                    <a:pt x="183" y="207"/>
                    <a:pt x="206" y="182"/>
                  </a:cubicBezTo>
                  <a:cubicBezTo>
                    <a:pt x="245" y="136"/>
                    <a:pt x="241" y="67"/>
                    <a:pt x="194" y="28"/>
                  </a:cubicBezTo>
                  <a:cubicBezTo>
                    <a:pt x="174" y="9"/>
                    <a:pt x="148"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7"/>
            <p:cNvSpPr/>
            <p:nvPr/>
          </p:nvSpPr>
          <p:spPr>
            <a:xfrm>
              <a:off x="2825462" y="2258956"/>
              <a:ext cx="12966" cy="11548"/>
            </a:xfrm>
            <a:custGeom>
              <a:rect b="b" l="l" r="r" t="t"/>
              <a:pathLst>
                <a:path extrusionOk="0" h="220" w="247">
                  <a:moveTo>
                    <a:pt x="123" y="0"/>
                  </a:moveTo>
                  <a:cubicBezTo>
                    <a:pt x="93" y="0"/>
                    <a:pt x="62" y="13"/>
                    <a:pt x="41" y="37"/>
                  </a:cubicBezTo>
                  <a:cubicBezTo>
                    <a:pt x="0" y="84"/>
                    <a:pt x="6" y="153"/>
                    <a:pt x="51" y="192"/>
                  </a:cubicBezTo>
                  <a:cubicBezTo>
                    <a:pt x="72" y="211"/>
                    <a:pt x="98" y="220"/>
                    <a:pt x="124" y="220"/>
                  </a:cubicBezTo>
                  <a:cubicBezTo>
                    <a:pt x="154" y="220"/>
                    <a:pt x="185" y="207"/>
                    <a:pt x="207" y="183"/>
                  </a:cubicBezTo>
                  <a:cubicBezTo>
                    <a:pt x="246" y="136"/>
                    <a:pt x="241" y="69"/>
                    <a:pt x="196" y="28"/>
                  </a:cubicBezTo>
                  <a:cubicBezTo>
                    <a:pt x="175" y="9"/>
                    <a:pt x="149"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7"/>
            <p:cNvSpPr/>
            <p:nvPr/>
          </p:nvSpPr>
          <p:spPr>
            <a:xfrm>
              <a:off x="2852181" y="2273496"/>
              <a:ext cx="12913" cy="11548"/>
            </a:xfrm>
            <a:custGeom>
              <a:rect b="b" l="l" r="r" t="t"/>
              <a:pathLst>
                <a:path extrusionOk="0" h="220" w="246">
                  <a:moveTo>
                    <a:pt x="124" y="1"/>
                  </a:moveTo>
                  <a:cubicBezTo>
                    <a:pt x="93" y="1"/>
                    <a:pt x="63" y="13"/>
                    <a:pt x="41" y="38"/>
                  </a:cubicBezTo>
                  <a:cubicBezTo>
                    <a:pt x="0" y="85"/>
                    <a:pt x="6" y="154"/>
                    <a:pt x="52" y="193"/>
                  </a:cubicBezTo>
                  <a:cubicBezTo>
                    <a:pt x="73" y="211"/>
                    <a:pt x="98" y="220"/>
                    <a:pt x="124" y="220"/>
                  </a:cubicBezTo>
                  <a:cubicBezTo>
                    <a:pt x="154" y="220"/>
                    <a:pt x="185" y="207"/>
                    <a:pt x="207" y="182"/>
                  </a:cubicBezTo>
                  <a:cubicBezTo>
                    <a:pt x="246" y="137"/>
                    <a:pt x="240" y="68"/>
                    <a:pt x="196" y="29"/>
                  </a:cubicBezTo>
                  <a:lnTo>
                    <a:pt x="196" y="27"/>
                  </a:lnTo>
                  <a:cubicBezTo>
                    <a:pt x="175" y="9"/>
                    <a:pt x="149" y="1"/>
                    <a:pt x="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7"/>
            <p:cNvSpPr/>
            <p:nvPr/>
          </p:nvSpPr>
          <p:spPr>
            <a:xfrm>
              <a:off x="2876694" y="2273286"/>
              <a:ext cx="12808" cy="11496"/>
            </a:xfrm>
            <a:custGeom>
              <a:rect b="b" l="l" r="r" t="t"/>
              <a:pathLst>
                <a:path extrusionOk="0" h="219" w="244">
                  <a:moveTo>
                    <a:pt x="121" y="0"/>
                  </a:moveTo>
                  <a:cubicBezTo>
                    <a:pt x="91" y="0"/>
                    <a:pt x="61" y="13"/>
                    <a:pt x="40" y="38"/>
                  </a:cubicBezTo>
                  <a:cubicBezTo>
                    <a:pt x="1" y="83"/>
                    <a:pt x="5" y="152"/>
                    <a:pt x="49" y="191"/>
                  </a:cubicBezTo>
                  <a:cubicBezTo>
                    <a:pt x="70" y="209"/>
                    <a:pt x="96" y="218"/>
                    <a:pt x="121" y="218"/>
                  </a:cubicBezTo>
                  <a:cubicBezTo>
                    <a:pt x="152" y="218"/>
                    <a:pt x="182" y="206"/>
                    <a:pt x="204" y="182"/>
                  </a:cubicBezTo>
                  <a:cubicBezTo>
                    <a:pt x="243" y="137"/>
                    <a:pt x="239" y="68"/>
                    <a:pt x="193" y="27"/>
                  </a:cubicBezTo>
                  <a:cubicBezTo>
                    <a:pt x="172" y="9"/>
                    <a:pt x="147" y="0"/>
                    <a:pt x="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7"/>
            <p:cNvSpPr/>
            <p:nvPr/>
          </p:nvSpPr>
          <p:spPr>
            <a:xfrm>
              <a:off x="2872285" y="2289822"/>
              <a:ext cx="12913" cy="11496"/>
            </a:xfrm>
            <a:custGeom>
              <a:rect b="b" l="l" r="r" t="t"/>
              <a:pathLst>
                <a:path extrusionOk="0" h="219" w="246">
                  <a:moveTo>
                    <a:pt x="125" y="1"/>
                  </a:moveTo>
                  <a:cubicBezTo>
                    <a:pt x="94" y="1"/>
                    <a:pt x="63" y="14"/>
                    <a:pt x="42" y="38"/>
                  </a:cubicBezTo>
                  <a:cubicBezTo>
                    <a:pt x="1" y="83"/>
                    <a:pt x="7" y="152"/>
                    <a:pt x="51" y="191"/>
                  </a:cubicBezTo>
                  <a:cubicBezTo>
                    <a:pt x="72" y="209"/>
                    <a:pt x="98" y="218"/>
                    <a:pt x="123" y="218"/>
                  </a:cubicBezTo>
                  <a:cubicBezTo>
                    <a:pt x="153" y="218"/>
                    <a:pt x="183" y="206"/>
                    <a:pt x="204" y="182"/>
                  </a:cubicBezTo>
                  <a:cubicBezTo>
                    <a:pt x="245" y="135"/>
                    <a:pt x="239" y="68"/>
                    <a:pt x="195" y="27"/>
                  </a:cubicBezTo>
                  <a:cubicBezTo>
                    <a:pt x="175" y="9"/>
                    <a:pt x="150" y="1"/>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7"/>
            <p:cNvSpPr/>
            <p:nvPr/>
          </p:nvSpPr>
          <p:spPr>
            <a:xfrm>
              <a:off x="2876904" y="2307722"/>
              <a:ext cx="12756" cy="11443"/>
            </a:xfrm>
            <a:custGeom>
              <a:rect b="b" l="l" r="r" t="t"/>
              <a:pathLst>
                <a:path extrusionOk="0" h="218" w="243">
                  <a:moveTo>
                    <a:pt x="122" y="0"/>
                  </a:moveTo>
                  <a:cubicBezTo>
                    <a:pt x="92" y="0"/>
                    <a:pt x="63" y="12"/>
                    <a:pt x="42" y="36"/>
                  </a:cubicBezTo>
                  <a:cubicBezTo>
                    <a:pt x="1" y="81"/>
                    <a:pt x="4" y="150"/>
                    <a:pt x="49" y="189"/>
                  </a:cubicBezTo>
                  <a:cubicBezTo>
                    <a:pt x="70" y="208"/>
                    <a:pt x="96" y="218"/>
                    <a:pt x="122" y="218"/>
                  </a:cubicBezTo>
                  <a:cubicBezTo>
                    <a:pt x="152" y="218"/>
                    <a:pt x="182" y="206"/>
                    <a:pt x="204" y="182"/>
                  </a:cubicBezTo>
                  <a:cubicBezTo>
                    <a:pt x="243" y="137"/>
                    <a:pt x="239" y="66"/>
                    <a:pt x="194" y="27"/>
                  </a:cubicBezTo>
                  <a:cubicBezTo>
                    <a:pt x="173" y="9"/>
                    <a:pt x="147"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7"/>
            <p:cNvSpPr/>
            <p:nvPr/>
          </p:nvSpPr>
          <p:spPr>
            <a:xfrm>
              <a:off x="2884358" y="2329663"/>
              <a:ext cx="12861" cy="11601"/>
            </a:xfrm>
            <a:custGeom>
              <a:rect b="b" l="l" r="r" t="t"/>
              <a:pathLst>
                <a:path extrusionOk="0" h="221" w="245">
                  <a:moveTo>
                    <a:pt x="122" y="1"/>
                  </a:moveTo>
                  <a:cubicBezTo>
                    <a:pt x="91" y="1"/>
                    <a:pt x="61" y="14"/>
                    <a:pt x="39" y="40"/>
                  </a:cubicBezTo>
                  <a:cubicBezTo>
                    <a:pt x="0" y="84"/>
                    <a:pt x="4" y="153"/>
                    <a:pt x="50" y="194"/>
                  </a:cubicBezTo>
                  <a:cubicBezTo>
                    <a:pt x="71" y="212"/>
                    <a:pt x="96" y="221"/>
                    <a:pt x="121" y="221"/>
                  </a:cubicBezTo>
                  <a:cubicBezTo>
                    <a:pt x="153" y="221"/>
                    <a:pt x="184" y="208"/>
                    <a:pt x="205" y="183"/>
                  </a:cubicBezTo>
                  <a:lnTo>
                    <a:pt x="205" y="181"/>
                  </a:lnTo>
                  <a:cubicBezTo>
                    <a:pt x="244" y="137"/>
                    <a:pt x="241" y="68"/>
                    <a:pt x="194" y="28"/>
                  </a:cubicBezTo>
                  <a:cubicBezTo>
                    <a:pt x="173" y="10"/>
                    <a:pt x="147"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7"/>
            <p:cNvSpPr/>
            <p:nvPr/>
          </p:nvSpPr>
          <p:spPr>
            <a:xfrm>
              <a:off x="2883676" y="2348036"/>
              <a:ext cx="12756" cy="11443"/>
            </a:xfrm>
            <a:custGeom>
              <a:rect b="b" l="l" r="r" t="t"/>
              <a:pathLst>
                <a:path extrusionOk="0" h="218" w="243">
                  <a:moveTo>
                    <a:pt x="121" y="0"/>
                  </a:moveTo>
                  <a:cubicBezTo>
                    <a:pt x="91" y="0"/>
                    <a:pt x="61" y="13"/>
                    <a:pt x="39" y="38"/>
                  </a:cubicBezTo>
                  <a:cubicBezTo>
                    <a:pt x="0" y="83"/>
                    <a:pt x="4" y="152"/>
                    <a:pt x="49" y="191"/>
                  </a:cubicBezTo>
                  <a:cubicBezTo>
                    <a:pt x="69" y="209"/>
                    <a:pt x="95" y="218"/>
                    <a:pt x="121" y="218"/>
                  </a:cubicBezTo>
                  <a:cubicBezTo>
                    <a:pt x="151" y="218"/>
                    <a:pt x="181" y="206"/>
                    <a:pt x="203" y="182"/>
                  </a:cubicBezTo>
                  <a:cubicBezTo>
                    <a:pt x="242" y="137"/>
                    <a:pt x="239" y="68"/>
                    <a:pt x="192" y="27"/>
                  </a:cubicBezTo>
                  <a:cubicBezTo>
                    <a:pt x="172" y="9"/>
                    <a:pt x="146" y="0"/>
                    <a:pt x="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7"/>
            <p:cNvSpPr/>
            <p:nvPr/>
          </p:nvSpPr>
          <p:spPr>
            <a:xfrm>
              <a:off x="2871550" y="2363049"/>
              <a:ext cx="12966" cy="11548"/>
            </a:xfrm>
            <a:custGeom>
              <a:rect b="b" l="l" r="r" t="t"/>
              <a:pathLst>
                <a:path extrusionOk="0" h="220" w="247">
                  <a:moveTo>
                    <a:pt x="123" y="0"/>
                  </a:moveTo>
                  <a:cubicBezTo>
                    <a:pt x="92" y="0"/>
                    <a:pt x="62" y="13"/>
                    <a:pt x="41" y="37"/>
                  </a:cubicBezTo>
                  <a:cubicBezTo>
                    <a:pt x="0" y="84"/>
                    <a:pt x="6" y="153"/>
                    <a:pt x="50" y="192"/>
                  </a:cubicBezTo>
                  <a:cubicBezTo>
                    <a:pt x="72" y="211"/>
                    <a:pt x="98" y="220"/>
                    <a:pt x="123" y="220"/>
                  </a:cubicBezTo>
                  <a:cubicBezTo>
                    <a:pt x="154" y="220"/>
                    <a:pt x="184" y="207"/>
                    <a:pt x="205" y="183"/>
                  </a:cubicBezTo>
                  <a:lnTo>
                    <a:pt x="207" y="181"/>
                  </a:lnTo>
                  <a:cubicBezTo>
                    <a:pt x="246" y="136"/>
                    <a:pt x="242" y="67"/>
                    <a:pt x="196" y="28"/>
                  </a:cubicBezTo>
                  <a:cubicBezTo>
                    <a:pt x="174" y="9"/>
                    <a:pt x="148"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7"/>
            <p:cNvSpPr/>
            <p:nvPr/>
          </p:nvSpPr>
          <p:spPr>
            <a:xfrm>
              <a:off x="2858690" y="2373337"/>
              <a:ext cx="12913" cy="11601"/>
            </a:xfrm>
            <a:custGeom>
              <a:rect b="b" l="l" r="r" t="t"/>
              <a:pathLst>
                <a:path extrusionOk="0" h="221" w="246">
                  <a:moveTo>
                    <a:pt x="123" y="1"/>
                  </a:moveTo>
                  <a:cubicBezTo>
                    <a:pt x="92" y="1"/>
                    <a:pt x="61" y="14"/>
                    <a:pt x="40" y="39"/>
                  </a:cubicBezTo>
                  <a:cubicBezTo>
                    <a:pt x="1" y="84"/>
                    <a:pt x="5" y="154"/>
                    <a:pt x="51" y="194"/>
                  </a:cubicBezTo>
                  <a:cubicBezTo>
                    <a:pt x="72" y="211"/>
                    <a:pt x="97" y="220"/>
                    <a:pt x="123" y="220"/>
                  </a:cubicBezTo>
                  <a:cubicBezTo>
                    <a:pt x="153" y="220"/>
                    <a:pt x="184" y="208"/>
                    <a:pt x="206" y="182"/>
                  </a:cubicBezTo>
                  <a:cubicBezTo>
                    <a:pt x="245" y="138"/>
                    <a:pt x="241" y="69"/>
                    <a:pt x="195" y="28"/>
                  </a:cubicBezTo>
                  <a:cubicBezTo>
                    <a:pt x="174" y="10"/>
                    <a:pt x="148" y="1"/>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7"/>
            <p:cNvSpPr/>
            <p:nvPr/>
          </p:nvSpPr>
          <p:spPr>
            <a:xfrm>
              <a:off x="2844307" y="2370870"/>
              <a:ext cx="12913" cy="11601"/>
            </a:xfrm>
            <a:custGeom>
              <a:rect b="b" l="l" r="r" t="t"/>
              <a:pathLst>
                <a:path extrusionOk="0" h="221" w="246">
                  <a:moveTo>
                    <a:pt x="124" y="0"/>
                  </a:moveTo>
                  <a:cubicBezTo>
                    <a:pt x="93" y="0"/>
                    <a:pt x="62" y="13"/>
                    <a:pt x="40" y="37"/>
                  </a:cubicBezTo>
                  <a:cubicBezTo>
                    <a:pt x="1" y="84"/>
                    <a:pt x="5" y="153"/>
                    <a:pt x="51" y="192"/>
                  </a:cubicBezTo>
                  <a:cubicBezTo>
                    <a:pt x="72" y="211"/>
                    <a:pt x="98" y="220"/>
                    <a:pt x="124" y="220"/>
                  </a:cubicBezTo>
                  <a:cubicBezTo>
                    <a:pt x="154" y="220"/>
                    <a:pt x="184" y="208"/>
                    <a:pt x="206" y="183"/>
                  </a:cubicBezTo>
                  <a:cubicBezTo>
                    <a:pt x="245" y="138"/>
                    <a:pt x="241" y="69"/>
                    <a:pt x="197" y="28"/>
                  </a:cubicBezTo>
                  <a:cubicBezTo>
                    <a:pt x="175" y="9"/>
                    <a:pt x="149"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7"/>
            <p:cNvSpPr/>
            <p:nvPr/>
          </p:nvSpPr>
          <p:spPr>
            <a:xfrm>
              <a:off x="2830711" y="2369138"/>
              <a:ext cx="12808" cy="11496"/>
            </a:xfrm>
            <a:custGeom>
              <a:rect b="b" l="l" r="r" t="t"/>
              <a:pathLst>
                <a:path extrusionOk="0" h="219" w="244">
                  <a:moveTo>
                    <a:pt x="124" y="0"/>
                  </a:moveTo>
                  <a:cubicBezTo>
                    <a:pt x="93" y="0"/>
                    <a:pt x="63" y="12"/>
                    <a:pt x="42" y="37"/>
                  </a:cubicBezTo>
                  <a:cubicBezTo>
                    <a:pt x="1" y="82"/>
                    <a:pt x="5" y="151"/>
                    <a:pt x="49" y="190"/>
                  </a:cubicBezTo>
                  <a:cubicBezTo>
                    <a:pt x="70" y="209"/>
                    <a:pt x="96" y="218"/>
                    <a:pt x="123" y="218"/>
                  </a:cubicBezTo>
                  <a:cubicBezTo>
                    <a:pt x="152" y="218"/>
                    <a:pt x="182" y="206"/>
                    <a:pt x="204" y="182"/>
                  </a:cubicBezTo>
                  <a:cubicBezTo>
                    <a:pt x="243" y="136"/>
                    <a:pt x="239" y="67"/>
                    <a:pt x="195" y="26"/>
                  </a:cubicBezTo>
                  <a:cubicBezTo>
                    <a:pt x="174" y="9"/>
                    <a:pt x="149"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7"/>
            <p:cNvSpPr/>
            <p:nvPr/>
          </p:nvSpPr>
          <p:spPr>
            <a:xfrm>
              <a:off x="2804307" y="2359952"/>
              <a:ext cx="12861" cy="11601"/>
            </a:xfrm>
            <a:custGeom>
              <a:rect b="b" l="l" r="r" t="t"/>
              <a:pathLst>
                <a:path extrusionOk="0" h="221" w="245">
                  <a:moveTo>
                    <a:pt x="122" y="1"/>
                  </a:moveTo>
                  <a:cubicBezTo>
                    <a:pt x="92" y="1"/>
                    <a:pt x="61" y="13"/>
                    <a:pt x="40" y="39"/>
                  </a:cubicBezTo>
                  <a:cubicBezTo>
                    <a:pt x="1" y="83"/>
                    <a:pt x="4" y="152"/>
                    <a:pt x="51" y="193"/>
                  </a:cubicBezTo>
                  <a:cubicBezTo>
                    <a:pt x="71" y="211"/>
                    <a:pt x="97" y="220"/>
                    <a:pt x="122" y="220"/>
                  </a:cubicBezTo>
                  <a:cubicBezTo>
                    <a:pt x="153" y="220"/>
                    <a:pt x="183" y="207"/>
                    <a:pt x="206" y="182"/>
                  </a:cubicBezTo>
                  <a:cubicBezTo>
                    <a:pt x="245" y="137"/>
                    <a:pt x="241" y="68"/>
                    <a:pt x="196" y="27"/>
                  </a:cubicBezTo>
                  <a:lnTo>
                    <a:pt x="194" y="27"/>
                  </a:lnTo>
                  <a:cubicBezTo>
                    <a:pt x="174" y="9"/>
                    <a:pt x="148"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7"/>
            <p:cNvSpPr/>
            <p:nvPr/>
          </p:nvSpPr>
          <p:spPr>
            <a:xfrm>
              <a:off x="2807247" y="2342157"/>
              <a:ext cx="12966" cy="11548"/>
            </a:xfrm>
            <a:custGeom>
              <a:rect b="b" l="l" r="r" t="t"/>
              <a:pathLst>
                <a:path extrusionOk="0" h="220" w="247">
                  <a:moveTo>
                    <a:pt x="123" y="0"/>
                  </a:moveTo>
                  <a:cubicBezTo>
                    <a:pt x="93" y="0"/>
                    <a:pt x="63" y="13"/>
                    <a:pt x="42" y="38"/>
                  </a:cubicBezTo>
                  <a:cubicBezTo>
                    <a:pt x="1" y="83"/>
                    <a:pt x="6" y="154"/>
                    <a:pt x="51" y="193"/>
                  </a:cubicBezTo>
                  <a:cubicBezTo>
                    <a:pt x="72" y="211"/>
                    <a:pt x="98" y="220"/>
                    <a:pt x="124" y="220"/>
                  </a:cubicBezTo>
                  <a:cubicBezTo>
                    <a:pt x="154" y="220"/>
                    <a:pt x="184" y="207"/>
                    <a:pt x="206" y="182"/>
                  </a:cubicBezTo>
                  <a:cubicBezTo>
                    <a:pt x="247" y="137"/>
                    <a:pt x="241" y="68"/>
                    <a:pt x="196" y="27"/>
                  </a:cubicBezTo>
                  <a:cubicBezTo>
                    <a:pt x="175" y="9"/>
                    <a:pt x="149"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7"/>
            <p:cNvSpPr/>
            <p:nvPr/>
          </p:nvSpPr>
          <p:spPr>
            <a:xfrm>
              <a:off x="2795016" y="2319952"/>
              <a:ext cx="12756" cy="11443"/>
            </a:xfrm>
            <a:custGeom>
              <a:rect b="b" l="l" r="r" t="t"/>
              <a:pathLst>
                <a:path extrusionOk="0" h="218" w="243">
                  <a:moveTo>
                    <a:pt x="122" y="0"/>
                  </a:moveTo>
                  <a:cubicBezTo>
                    <a:pt x="92" y="0"/>
                    <a:pt x="63" y="12"/>
                    <a:pt x="42" y="36"/>
                  </a:cubicBezTo>
                  <a:cubicBezTo>
                    <a:pt x="1" y="81"/>
                    <a:pt x="4" y="150"/>
                    <a:pt x="49" y="189"/>
                  </a:cubicBezTo>
                  <a:cubicBezTo>
                    <a:pt x="71" y="208"/>
                    <a:pt x="97" y="218"/>
                    <a:pt x="123" y="218"/>
                  </a:cubicBezTo>
                  <a:cubicBezTo>
                    <a:pt x="153" y="218"/>
                    <a:pt x="182" y="206"/>
                    <a:pt x="204" y="182"/>
                  </a:cubicBezTo>
                  <a:cubicBezTo>
                    <a:pt x="243" y="137"/>
                    <a:pt x="239" y="70"/>
                    <a:pt x="196" y="29"/>
                  </a:cubicBezTo>
                  <a:cubicBezTo>
                    <a:pt x="196" y="29"/>
                    <a:pt x="196" y="27"/>
                    <a:pt x="194" y="27"/>
                  </a:cubicBezTo>
                  <a:cubicBezTo>
                    <a:pt x="174" y="9"/>
                    <a:pt x="148"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7"/>
            <p:cNvSpPr/>
            <p:nvPr/>
          </p:nvSpPr>
          <p:spPr>
            <a:xfrm>
              <a:off x="2781211" y="2297748"/>
              <a:ext cx="12861" cy="11548"/>
            </a:xfrm>
            <a:custGeom>
              <a:rect b="b" l="l" r="r" t="t"/>
              <a:pathLst>
                <a:path extrusionOk="0" h="220" w="245">
                  <a:moveTo>
                    <a:pt x="125" y="1"/>
                  </a:moveTo>
                  <a:cubicBezTo>
                    <a:pt x="94" y="1"/>
                    <a:pt x="63" y="14"/>
                    <a:pt x="42" y="38"/>
                  </a:cubicBezTo>
                  <a:cubicBezTo>
                    <a:pt x="1" y="85"/>
                    <a:pt x="6" y="154"/>
                    <a:pt x="53" y="193"/>
                  </a:cubicBezTo>
                  <a:cubicBezTo>
                    <a:pt x="73" y="211"/>
                    <a:pt x="99" y="220"/>
                    <a:pt x="124" y="220"/>
                  </a:cubicBezTo>
                  <a:cubicBezTo>
                    <a:pt x="155" y="220"/>
                    <a:pt x="185" y="207"/>
                    <a:pt x="208" y="182"/>
                  </a:cubicBezTo>
                  <a:cubicBezTo>
                    <a:pt x="245" y="137"/>
                    <a:pt x="241" y="68"/>
                    <a:pt x="197" y="29"/>
                  </a:cubicBezTo>
                  <a:lnTo>
                    <a:pt x="197" y="27"/>
                  </a:lnTo>
                  <a:cubicBezTo>
                    <a:pt x="176" y="9"/>
                    <a:pt x="150" y="1"/>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7"/>
            <p:cNvSpPr/>
            <p:nvPr/>
          </p:nvSpPr>
          <p:spPr>
            <a:xfrm>
              <a:off x="2860159" y="2280478"/>
              <a:ext cx="12808" cy="11443"/>
            </a:xfrm>
            <a:custGeom>
              <a:rect b="b" l="l" r="r" t="t"/>
              <a:pathLst>
                <a:path extrusionOk="0" h="218" w="244">
                  <a:moveTo>
                    <a:pt x="123" y="0"/>
                  </a:moveTo>
                  <a:cubicBezTo>
                    <a:pt x="93" y="0"/>
                    <a:pt x="63" y="13"/>
                    <a:pt x="42" y="37"/>
                  </a:cubicBezTo>
                  <a:cubicBezTo>
                    <a:pt x="1" y="82"/>
                    <a:pt x="5" y="151"/>
                    <a:pt x="51" y="190"/>
                  </a:cubicBezTo>
                  <a:cubicBezTo>
                    <a:pt x="72" y="209"/>
                    <a:pt x="97" y="218"/>
                    <a:pt x="122" y="218"/>
                  </a:cubicBezTo>
                  <a:cubicBezTo>
                    <a:pt x="153" y="218"/>
                    <a:pt x="183" y="205"/>
                    <a:pt x="204" y="181"/>
                  </a:cubicBezTo>
                  <a:cubicBezTo>
                    <a:pt x="243" y="136"/>
                    <a:pt x="239" y="67"/>
                    <a:pt x="195" y="28"/>
                  </a:cubicBezTo>
                  <a:cubicBezTo>
                    <a:pt x="174" y="9"/>
                    <a:pt x="149"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7"/>
            <p:cNvSpPr/>
            <p:nvPr/>
          </p:nvSpPr>
          <p:spPr>
            <a:xfrm>
              <a:off x="2809872" y="2278326"/>
              <a:ext cx="12913" cy="11443"/>
            </a:xfrm>
            <a:custGeom>
              <a:rect b="b" l="l" r="r" t="t"/>
              <a:pathLst>
                <a:path extrusionOk="0" h="218" w="246">
                  <a:moveTo>
                    <a:pt x="124" y="0"/>
                  </a:moveTo>
                  <a:cubicBezTo>
                    <a:pt x="93" y="0"/>
                    <a:pt x="63" y="13"/>
                    <a:pt x="40" y="37"/>
                  </a:cubicBezTo>
                  <a:cubicBezTo>
                    <a:pt x="1" y="82"/>
                    <a:pt x="6" y="151"/>
                    <a:pt x="51" y="190"/>
                  </a:cubicBezTo>
                  <a:cubicBezTo>
                    <a:pt x="72" y="209"/>
                    <a:pt x="97" y="218"/>
                    <a:pt x="123" y="218"/>
                  </a:cubicBezTo>
                  <a:cubicBezTo>
                    <a:pt x="153" y="218"/>
                    <a:pt x="183" y="205"/>
                    <a:pt x="204" y="181"/>
                  </a:cubicBezTo>
                  <a:lnTo>
                    <a:pt x="206" y="181"/>
                  </a:lnTo>
                  <a:cubicBezTo>
                    <a:pt x="245" y="134"/>
                    <a:pt x="239" y="65"/>
                    <a:pt x="195" y="26"/>
                  </a:cubicBezTo>
                  <a:cubicBezTo>
                    <a:pt x="174" y="9"/>
                    <a:pt x="149"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7"/>
            <p:cNvSpPr/>
            <p:nvPr/>
          </p:nvSpPr>
          <p:spPr>
            <a:xfrm>
              <a:off x="2570192" y="1717654"/>
              <a:ext cx="285927" cy="285979"/>
            </a:xfrm>
            <a:custGeom>
              <a:rect b="b" l="l" r="r" t="t"/>
              <a:pathLst>
                <a:path extrusionOk="0" fill="none" h="5448" w="5447">
                  <a:moveTo>
                    <a:pt x="5447" y="2723"/>
                  </a:moveTo>
                  <a:cubicBezTo>
                    <a:pt x="5447" y="4227"/>
                    <a:pt x="4228" y="5448"/>
                    <a:pt x="2724" y="5448"/>
                  </a:cubicBezTo>
                  <a:cubicBezTo>
                    <a:pt x="1220" y="5448"/>
                    <a:pt x="1" y="4227"/>
                    <a:pt x="1" y="2723"/>
                  </a:cubicBezTo>
                  <a:cubicBezTo>
                    <a:pt x="1" y="1219"/>
                    <a:pt x="1220" y="0"/>
                    <a:pt x="2724" y="0"/>
                  </a:cubicBezTo>
                  <a:cubicBezTo>
                    <a:pt x="4228" y="0"/>
                    <a:pt x="5447" y="1219"/>
                    <a:pt x="5447" y="2723"/>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7"/>
            <p:cNvSpPr/>
            <p:nvPr/>
          </p:nvSpPr>
          <p:spPr>
            <a:xfrm>
              <a:off x="2581162" y="1728624"/>
              <a:ext cx="263985" cy="264090"/>
            </a:xfrm>
            <a:custGeom>
              <a:rect b="b" l="l" r="r" t="t"/>
              <a:pathLst>
                <a:path extrusionOk="0" fill="none" h="5031" w="5029">
                  <a:moveTo>
                    <a:pt x="5029" y="2514"/>
                  </a:moveTo>
                  <a:cubicBezTo>
                    <a:pt x="5029" y="3905"/>
                    <a:pt x="3903" y="5030"/>
                    <a:pt x="2515" y="5030"/>
                  </a:cubicBezTo>
                  <a:cubicBezTo>
                    <a:pt x="1126" y="5030"/>
                    <a:pt x="1" y="3905"/>
                    <a:pt x="1" y="2514"/>
                  </a:cubicBezTo>
                  <a:cubicBezTo>
                    <a:pt x="1" y="1126"/>
                    <a:pt x="1126" y="0"/>
                    <a:pt x="2515" y="0"/>
                  </a:cubicBezTo>
                  <a:cubicBezTo>
                    <a:pt x="3903" y="0"/>
                    <a:pt x="5029" y="1126"/>
                    <a:pt x="5029" y="2514"/>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7"/>
            <p:cNvSpPr/>
            <p:nvPr/>
          </p:nvSpPr>
          <p:spPr>
            <a:xfrm>
              <a:off x="2618747" y="1743270"/>
              <a:ext cx="91022" cy="107452"/>
            </a:xfrm>
            <a:custGeom>
              <a:rect b="b" l="l" r="r" t="t"/>
              <a:pathLst>
                <a:path extrusionOk="0" fill="none" h="2047" w="1734">
                  <a:moveTo>
                    <a:pt x="1420" y="323"/>
                  </a:moveTo>
                  <a:lnTo>
                    <a:pt x="1726" y="1952"/>
                  </a:lnTo>
                  <a:cubicBezTo>
                    <a:pt x="1734" y="1995"/>
                    <a:pt x="1704" y="2036"/>
                    <a:pt x="1659" y="2043"/>
                  </a:cubicBezTo>
                  <a:cubicBezTo>
                    <a:pt x="1638" y="2047"/>
                    <a:pt x="1618" y="2043"/>
                    <a:pt x="1601" y="2032"/>
                  </a:cubicBezTo>
                  <a:lnTo>
                    <a:pt x="200" y="1093"/>
                  </a:lnTo>
                  <a:cubicBezTo>
                    <a:pt x="39" y="983"/>
                    <a:pt x="0" y="763"/>
                    <a:pt x="110" y="604"/>
                  </a:cubicBezTo>
                  <a:cubicBezTo>
                    <a:pt x="136" y="567"/>
                    <a:pt x="170" y="534"/>
                    <a:pt x="209" y="509"/>
                  </a:cubicBezTo>
                  <a:lnTo>
                    <a:pt x="886" y="105"/>
                  </a:lnTo>
                  <a:cubicBezTo>
                    <a:pt x="1048" y="1"/>
                    <a:pt x="1266" y="45"/>
                    <a:pt x="1372" y="209"/>
                  </a:cubicBezTo>
                  <a:cubicBezTo>
                    <a:pt x="1394" y="245"/>
                    <a:pt x="1411" y="282"/>
                    <a:pt x="1420" y="323"/>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7"/>
            <p:cNvSpPr/>
            <p:nvPr/>
          </p:nvSpPr>
          <p:spPr>
            <a:xfrm>
              <a:off x="2589666" y="1799017"/>
              <a:ext cx="112649" cy="80104"/>
            </a:xfrm>
            <a:custGeom>
              <a:rect b="b" l="l" r="r" t="t"/>
              <a:pathLst>
                <a:path extrusionOk="0" fill="none" h="1526" w="2146">
                  <a:moveTo>
                    <a:pt x="733" y="90"/>
                  </a:moveTo>
                  <a:lnTo>
                    <a:pt x="2099" y="1024"/>
                  </a:lnTo>
                  <a:cubicBezTo>
                    <a:pt x="2137" y="1050"/>
                    <a:pt x="2146" y="1101"/>
                    <a:pt x="2122" y="1136"/>
                  </a:cubicBezTo>
                  <a:cubicBezTo>
                    <a:pt x="2110" y="1155"/>
                    <a:pt x="2092" y="1166"/>
                    <a:pt x="2069" y="1171"/>
                  </a:cubicBezTo>
                  <a:lnTo>
                    <a:pt x="415" y="1494"/>
                  </a:lnTo>
                  <a:cubicBezTo>
                    <a:pt x="223" y="1525"/>
                    <a:pt x="40" y="1397"/>
                    <a:pt x="8" y="1205"/>
                  </a:cubicBezTo>
                  <a:cubicBezTo>
                    <a:pt x="1" y="1162"/>
                    <a:pt x="1" y="1117"/>
                    <a:pt x="10" y="1074"/>
                  </a:cubicBezTo>
                  <a:lnTo>
                    <a:pt x="202" y="308"/>
                  </a:lnTo>
                  <a:cubicBezTo>
                    <a:pt x="245" y="118"/>
                    <a:pt x="433" y="1"/>
                    <a:pt x="623" y="44"/>
                  </a:cubicBezTo>
                  <a:cubicBezTo>
                    <a:pt x="662" y="53"/>
                    <a:pt x="700" y="68"/>
                    <a:pt x="733" y="9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7"/>
            <p:cNvSpPr/>
            <p:nvPr/>
          </p:nvSpPr>
          <p:spPr>
            <a:xfrm>
              <a:off x="2595755" y="1864108"/>
              <a:ext cx="107557" cy="91022"/>
            </a:xfrm>
            <a:custGeom>
              <a:rect b="b" l="l" r="r" t="t"/>
              <a:pathLst>
                <a:path extrusionOk="0" fill="none" h="1734" w="2049">
                  <a:moveTo>
                    <a:pt x="325" y="312"/>
                  </a:moveTo>
                  <a:lnTo>
                    <a:pt x="1952" y="8"/>
                  </a:lnTo>
                  <a:cubicBezTo>
                    <a:pt x="1996" y="0"/>
                    <a:pt x="2037" y="30"/>
                    <a:pt x="2045" y="73"/>
                  </a:cubicBezTo>
                  <a:cubicBezTo>
                    <a:pt x="2049" y="93"/>
                    <a:pt x="2045" y="114"/>
                    <a:pt x="2034" y="131"/>
                  </a:cubicBezTo>
                  <a:lnTo>
                    <a:pt x="1094" y="1534"/>
                  </a:lnTo>
                  <a:cubicBezTo>
                    <a:pt x="984" y="1693"/>
                    <a:pt x="764" y="1734"/>
                    <a:pt x="606" y="1622"/>
                  </a:cubicBezTo>
                  <a:cubicBezTo>
                    <a:pt x="569" y="1596"/>
                    <a:pt x="535" y="1562"/>
                    <a:pt x="511" y="1525"/>
                  </a:cubicBezTo>
                  <a:lnTo>
                    <a:pt x="107" y="848"/>
                  </a:lnTo>
                  <a:cubicBezTo>
                    <a:pt x="0" y="684"/>
                    <a:pt x="47" y="466"/>
                    <a:pt x="209" y="360"/>
                  </a:cubicBezTo>
                  <a:cubicBezTo>
                    <a:pt x="244" y="338"/>
                    <a:pt x="284" y="321"/>
                    <a:pt x="325" y="312"/>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7"/>
            <p:cNvSpPr/>
            <p:nvPr/>
          </p:nvSpPr>
          <p:spPr>
            <a:xfrm>
              <a:off x="2651607" y="1871457"/>
              <a:ext cx="80261" cy="112754"/>
            </a:xfrm>
            <a:custGeom>
              <a:rect b="b" l="l" r="r" t="t"/>
              <a:pathLst>
                <a:path extrusionOk="0" fill="none" h="2148" w="1529">
                  <a:moveTo>
                    <a:pt x="88" y="1415"/>
                  </a:moveTo>
                  <a:lnTo>
                    <a:pt x="1024" y="47"/>
                  </a:lnTo>
                  <a:cubicBezTo>
                    <a:pt x="1048" y="11"/>
                    <a:pt x="1098" y="0"/>
                    <a:pt x="1135" y="26"/>
                  </a:cubicBezTo>
                  <a:cubicBezTo>
                    <a:pt x="1154" y="37"/>
                    <a:pt x="1165" y="56"/>
                    <a:pt x="1169" y="76"/>
                  </a:cubicBezTo>
                  <a:lnTo>
                    <a:pt x="1497" y="1733"/>
                  </a:lnTo>
                  <a:cubicBezTo>
                    <a:pt x="1529" y="1923"/>
                    <a:pt x="1402" y="2106"/>
                    <a:pt x="1210" y="2140"/>
                  </a:cubicBezTo>
                  <a:cubicBezTo>
                    <a:pt x="1167" y="2147"/>
                    <a:pt x="1122" y="2145"/>
                    <a:pt x="1078" y="2136"/>
                  </a:cubicBezTo>
                  <a:lnTo>
                    <a:pt x="312" y="1946"/>
                  </a:lnTo>
                  <a:cubicBezTo>
                    <a:pt x="122" y="1905"/>
                    <a:pt x="0" y="1718"/>
                    <a:pt x="41" y="1528"/>
                  </a:cubicBezTo>
                  <a:cubicBezTo>
                    <a:pt x="51" y="1487"/>
                    <a:pt x="66" y="1448"/>
                    <a:pt x="88" y="1415"/>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7"/>
            <p:cNvSpPr/>
            <p:nvPr/>
          </p:nvSpPr>
          <p:spPr>
            <a:xfrm>
              <a:off x="2716645" y="1870459"/>
              <a:ext cx="91074" cy="107767"/>
            </a:xfrm>
            <a:custGeom>
              <a:rect b="b" l="l" r="r" t="t"/>
              <a:pathLst>
                <a:path extrusionOk="0" fill="none" h="2053" w="1735">
                  <a:moveTo>
                    <a:pt x="314" y="1724"/>
                  </a:moveTo>
                  <a:lnTo>
                    <a:pt x="8" y="97"/>
                  </a:lnTo>
                  <a:cubicBezTo>
                    <a:pt x="1" y="53"/>
                    <a:pt x="29" y="12"/>
                    <a:pt x="74" y="4"/>
                  </a:cubicBezTo>
                  <a:cubicBezTo>
                    <a:pt x="94" y="0"/>
                    <a:pt x="115" y="4"/>
                    <a:pt x="133" y="15"/>
                  </a:cubicBezTo>
                  <a:lnTo>
                    <a:pt x="1535" y="957"/>
                  </a:lnTo>
                  <a:cubicBezTo>
                    <a:pt x="1693" y="1066"/>
                    <a:pt x="1734" y="1285"/>
                    <a:pt x="1624" y="1445"/>
                  </a:cubicBezTo>
                  <a:cubicBezTo>
                    <a:pt x="1598" y="1482"/>
                    <a:pt x="1564" y="1514"/>
                    <a:pt x="1525" y="1540"/>
                  </a:cubicBezTo>
                  <a:lnTo>
                    <a:pt x="849" y="1946"/>
                  </a:lnTo>
                  <a:cubicBezTo>
                    <a:pt x="685" y="2052"/>
                    <a:pt x="469" y="2006"/>
                    <a:pt x="362" y="1844"/>
                  </a:cubicBezTo>
                  <a:cubicBezTo>
                    <a:pt x="338" y="1808"/>
                    <a:pt x="321" y="1767"/>
                    <a:pt x="314" y="1724"/>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7"/>
            <p:cNvSpPr/>
            <p:nvPr/>
          </p:nvSpPr>
          <p:spPr>
            <a:xfrm>
              <a:off x="2723994" y="1842061"/>
              <a:ext cx="112649" cy="80209"/>
            </a:xfrm>
            <a:custGeom>
              <a:rect b="b" l="l" r="r" t="t"/>
              <a:pathLst>
                <a:path extrusionOk="0" fill="none" h="1528" w="2146">
                  <a:moveTo>
                    <a:pt x="1413" y="1438"/>
                  </a:moveTo>
                  <a:lnTo>
                    <a:pt x="47" y="502"/>
                  </a:lnTo>
                  <a:cubicBezTo>
                    <a:pt x="10" y="476"/>
                    <a:pt x="1" y="426"/>
                    <a:pt x="25" y="390"/>
                  </a:cubicBezTo>
                  <a:cubicBezTo>
                    <a:pt x="38" y="372"/>
                    <a:pt x="57" y="361"/>
                    <a:pt x="77" y="355"/>
                  </a:cubicBezTo>
                  <a:lnTo>
                    <a:pt x="1734" y="33"/>
                  </a:lnTo>
                  <a:cubicBezTo>
                    <a:pt x="1924" y="1"/>
                    <a:pt x="2107" y="130"/>
                    <a:pt x="2138" y="322"/>
                  </a:cubicBezTo>
                  <a:cubicBezTo>
                    <a:pt x="2146" y="364"/>
                    <a:pt x="2146" y="409"/>
                    <a:pt x="2136" y="452"/>
                  </a:cubicBezTo>
                  <a:lnTo>
                    <a:pt x="1946" y="1218"/>
                  </a:lnTo>
                  <a:cubicBezTo>
                    <a:pt x="1903" y="1408"/>
                    <a:pt x="1715" y="1527"/>
                    <a:pt x="1525" y="1484"/>
                  </a:cubicBezTo>
                  <a:cubicBezTo>
                    <a:pt x="1486" y="1475"/>
                    <a:pt x="1449" y="1460"/>
                    <a:pt x="1413" y="1438"/>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7"/>
            <p:cNvSpPr/>
            <p:nvPr/>
          </p:nvSpPr>
          <p:spPr>
            <a:xfrm>
              <a:off x="2722997" y="1766157"/>
              <a:ext cx="107662" cy="91022"/>
            </a:xfrm>
            <a:custGeom>
              <a:rect b="b" l="l" r="r" t="t"/>
              <a:pathLst>
                <a:path extrusionOk="0" fill="none" h="1734" w="2051">
                  <a:moveTo>
                    <a:pt x="1725" y="1421"/>
                  </a:moveTo>
                  <a:lnTo>
                    <a:pt x="98" y="1727"/>
                  </a:lnTo>
                  <a:cubicBezTo>
                    <a:pt x="53" y="1734"/>
                    <a:pt x="12" y="1704"/>
                    <a:pt x="5" y="1659"/>
                  </a:cubicBezTo>
                  <a:cubicBezTo>
                    <a:pt x="1" y="1639"/>
                    <a:pt x="7" y="1618"/>
                    <a:pt x="18" y="1602"/>
                  </a:cubicBezTo>
                  <a:lnTo>
                    <a:pt x="957" y="200"/>
                  </a:lnTo>
                  <a:cubicBezTo>
                    <a:pt x="1069" y="40"/>
                    <a:pt x="1289" y="1"/>
                    <a:pt x="1447" y="113"/>
                  </a:cubicBezTo>
                  <a:cubicBezTo>
                    <a:pt x="1484" y="139"/>
                    <a:pt x="1516" y="170"/>
                    <a:pt x="1540" y="208"/>
                  </a:cubicBezTo>
                  <a:lnTo>
                    <a:pt x="1945" y="886"/>
                  </a:lnTo>
                  <a:cubicBezTo>
                    <a:pt x="2051" y="1048"/>
                    <a:pt x="2004" y="1266"/>
                    <a:pt x="1842" y="1372"/>
                  </a:cubicBezTo>
                  <a:cubicBezTo>
                    <a:pt x="1807" y="1395"/>
                    <a:pt x="1766" y="1412"/>
                    <a:pt x="1725" y="142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7"/>
            <p:cNvSpPr/>
            <p:nvPr/>
          </p:nvSpPr>
          <p:spPr>
            <a:xfrm>
              <a:off x="2694651" y="1737023"/>
              <a:ext cx="80261" cy="112649"/>
            </a:xfrm>
            <a:custGeom>
              <a:rect b="b" l="l" r="r" t="t"/>
              <a:pathLst>
                <a:path extrusionOk="0" fill="none" h="2146" w="1529">
                  <a:moveTo>
                    <a:pt x="1437" y="735"/>
                  </a:moveTo>
                  <a:lnTo>
                    <a:pt x="502" y="2099"/>
                  </a:lnTo>
                  <a:cubicBezTo>
                    <a:pt x="478" y="2136"/>
                    <a:pt x="427" y="2145"/>
                    <a:pt x="390" y="2121"/>
                  </a:cubicBezTo>
                  <a:cubicBezTo>
                    <a:pt x="373" y="2108"/>
                    <a:pt x="360" y="2090"/>
                    <a:pt x="356" y="2069"/>
                  </a:cubicBezTo>
                  <a:lnTo>
                    <a:pt x="34" y="414"/>
                  </a:lnTo>
                  <a:cubicBezTo>
                    <a:pt x="1" y="222"/>
                    <a:pt x="129" y="40"/>
                    <a:pt x="321" y="8"/>
                  </a:cubicBezTo>
                  <a:cubicBezTo>
                    <a:pt x="364" y="0"/>
                    <a:pt x="409" y="0"/>
                    <a:pt x="452" y="10"/>
                  </a:cubicBezTo>
                  <a:lnTo>
                    <a:pt x="1219" y="200"/>
                  </a:lnTo>
                  <a:cubicBezTo>
                    <a:pt x="1409" y="243"/>
                    <a:pt x="1529" y="431"/>
                    <a:pt x="1486" y="621"/>
                  </a:cubicBezTo>
                  <a:cubicBezTo>
                    <a:pt x="1477" y="662"/>
                    <a:pt x="1460" y="699"/>
                    <a:pt x="1437" y="735"/>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7"/>
            <p:cNvSpPr/>
            <p:nvPr/>
          </p:nvSpPr>
          <p:spPr>
            <a:xfrm>
              <a:off x="2426415" y="1668521"/>
              <a:ext cx="217004" cy="88922"/>
            </a:xfrm>
            <a:custGeom>
              <a:rect b="b" l="l" r="r" t="t"/>
              <a:pathLst>
                <a:path extrusionOk="0" fill="none" h="1694" w="4134">
                  <a:moveTo>
                    <a:pt x="4134" y="1097"/>
                  </a:moveTo>
                  <a:cubicBezTo>
                    <a:pt x="3757" y="687"/>
                    <a:pt x="3271" y="390"/>
                    <a:pt x="2732" y="241"/>
                  </a:cubicBezTo>
                  <a:cubicBezTo>
                    <a:pt x="1845" y="1"/>
                    <a:pt x="1264" y="483"/>
                    <a:pt x="887" y="856"/>
                  </a:cubicBezTo>
                  <a:cubicBezTo>
                    <a:pt x="625" y="1106"/>
                    <a:pt x="325" y="1313"/>
                    <a:pt x="0" y="1471"/>
                  </a:cubicBezTo>
                  <a:cubicBezTo>
                    <a:pt x="492" y="1646"/>
                    <a:pt x="1022" y="1693"/>
                    <a:pt x="1538" y="1609"/>
                  </a:cubicBezTo>
                  <a:cubicBezTo>
                    <a:pt x="2427" y="1471"/>
                    <a:pt x="2841" y="968"/>
                    <a:pt x="3075" y="892"/>
                  </a:cubicBezTo>
                  <a:cubicBezTo>
                    <a:pt x="3670" y="698"/>
                    <a:pt x="4134" y="1097"/>
                    <a:pt x="4134" y="1097"/>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7"/>
            <p:cNvSpPr/>
            <p:nvPr/>
          </p:nvSpPr>
          <p:spPr>
            <a:xfrm>
              <a:off x="1412525" y="1938962"/>
              <a:ext cx="287659" cy="416475"/>
            </a:xfrm>
            <a:custGeom>
              <a:rect b="b" l="l" r="r" t="t"/>
              <a:pathLst>
                <a:path extrusionOk="0" fill="none" h="7934" w="5480">
                  <a:moveTo>
                    <a:pt x="597" y="457"/>
                  </a:moveTo>
                  <a:cubicBezTo>
                    <a:pt x="597" y="457"/>
                    <a:pt x="62" y="706"/>
                    <a:pt x="86" y="1139"/>
                  </a:cubicBezTo>
                  <a:cubicBezTo>
                    <a:pt x="108" y="1573"/>
                    <a:pt x="175" y="1688"/>
                    <a:pt x="133" y="3056"/>
                  </a:cubicBezTo>
                  <a:cubicBezTo>
                    <a:pt x="90" y="4424"/>
                    <a:pt x="0" y="5298"/>
                    <a:pt x="563" y="6111"/>
                  </a:cubicBezTo>
                  <a:cubicBezTo>
                    <a:pt x="1126" y="6925"/>
                    <a:pt x="2473" y="7839"/>
                    <a:pt x="2909" y="7885"/>
                  </a:cubicBezTo>
                  <a:cubicBezTo>
                    <a:pt x="3346" y="7934"/>
                    <a:pt x="3780" y="7725"/>
                    <a:pt x="3912" y="7578"/>
                  </a:cubicBezTo>
                  <a:cubicBezTo>
                    <a:pt x="4044" y="7430"/>
                    <a:pt x="4234" y="7199"/>
                    <a:pt x="4417" y="7248"/>
                  </a:cubicBezTo>
                  <a:cubicBezTo>
                    <a:pt x="4600" y="7294"/>
                    <a:pt x="5049" y="7006"/>
                    <a:pt x="5168" y="6521"/>
                  </a:cubicBezTo>
                  <a:cubicBezTo>
                    <a:pt x="5287" y="6036"/>
                    <a:pt x="5479" y="4868"/>
                    <a:pt x="4877" y="3643"/>
                  </a:cubicBezTo>
                  <a:cubicBezTo>
                    <a:pt x="4274" y="2421"/>
                    <a:pt x="3351" y="1515"/>
                    <a:pt x="2762" y="759"/>
                  </a:cubicBezTo>
                  <a:cubicBezTo>
                    <a:pt x="2173" y="0"/>
                    <a:pt x="1666" y="76"/>
                    <a:pt x="1502" y="140"/>
                  </a:cubicBezTo>
                  <a:lnTo>
                    <a:pt x="1197" y="253"/>
                  </a:lnTo>
                  <a:cubicBezTo>
                    <a:pt x="1197" y="253"/>
                    <a:pt x="947" y="209"/>
                    <a:pt x="597" y="457"/>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7"/>
            <p:cNvSpPr/>
            <p:nvPr/>
          </p:nvSpPr>
          <p:spPr>
            <a:xfrm>
              <a:off x="1489112" y="2039485"/>
              <a:ext cx="19107" cy="17008"/>
            </a:xfrm>
            <a:custGeom>
              <a:rect b="b" l="l" r="r" t="t"/>
              <a:pathLst>
                <a:path extrusionOk="0" h="324" w="364">
                  <a:moveTo>
                    <a:pt x="184" y="0"/>
                  </a:moveTo>
                  <a:cubicBezTo>
                    <a:pt x="164" y="0"/>
                    <a:pt x="143" y="4"/>
                    <a:pt x="123" y="12"/>
                  </a:cubicBezTo>
                  <a:cubicBezTo>
                    <a:pt x="43" y="44"/>
                    <a:pt x="0" y="135"/>
                    <a:pt x="30" y="217"/>
                  </a:cubicBezTo>
                  <a:cubicBezTo>
                    <a:pt x="55" y="283"/>
                    <a:pt x="117" y="323"/>
                    <a:pt x="183" y="323"/>
                  </a:cubicBezTo>
                  <a:cubicBezTo>
                    <a:pt x="201" y="323"/>
                    <a:pt x="219" y="320"/>
                    <a:pt x="237" y="314"/>
                  </a:cubicBezTo>
                  <a:cubicBezTo>
                    <a:pt x="321" y="284"/>
                    <a:pt x="364" y="191"/>
                    <a:pt x="334" y="107"/>
                  </a:cubicBezTo>
                  <a:cubicBezTo>
                    <a:pt x="334" y="105"/>
                    <a:pt x="334" y="105"/>
                    <a:pt x="332" y="103"/>
                  </a:cubicBezTo>
                  <a:cubicBezTo>
                    <a:pt x="308" y="39"/>
                    <a:pt x="248" y="0"/>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7"/>
            <p:cNvSpPr/>
            <p:nvPr/>
          </p:nvSpPr>
          <p:spPr>
            <a:xfrm>
              <a:off x="1495883" y="2057122"/>
              <a:ext cx="19107" cy="17008"/>
            </a:xfrm>
            <a:custGeom>
              <a:rect b="b" l="l" r="r" t="t"/>
              <a:pathLst>
                <a:path extrusionOk="0" h="324" w="364">
                  <a:moveTo>
                    <a:pt x="180" y="1"/>
                  </a:moveTo>
                  <a:cubicBezTo>
                    <a:pt x="161" y="1"/>
                    <a:pt x="142" y="4"/>
                    <a:pt x="123" y="12"/>
                  </a:cubicBezTo>
                  <a:cubicBezTo>
                    <a:pt x="41" y="43"/>
                    <a:pt x="0" y="135"/>
                    <a:pt x="30" y="217"/>
                  </a:cubicBezTo>
                  <a:cubicBezTo>
                    <a:pt x="53" y="282"/>
                    <a:pt x="115" y="324"/>
                    <a:pt x="181" y="324"/>
                  </a:cubicBezTo>
                  <a:cubicBezTo>
                    <a:pt x="200" y="324"/>
                    <a:pt x="218" y="320"/>
                    <a:pt x="237" y="313"/>
                  </a:cubicBezTo>
                  <a:cubicBezTo>
                    <a:pt x="321" y="284"/>
                    <a:pt x="363" y="190"/>
                    <a:pt x="334" y="107"/>
                  </a:cubicBezTo>
                  <a:cubicBezTo>
                    <a:pt x="332" y="107"/>
                    <a:pt x="332" y="105"/>
                    <a:pt x="332" y="103"/>
                  </a:cubicBezTo>
                  <a:cubicBezTo>
                    <a:pt x="306" y="40"/>
                    <a:pt x="245"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7"/>
            <p:cNvSpPr/>
            <p:nvPr/>
          </p:nvSpPr>
          <p:spPr>
            <a:xfrm>
              <a:off x="1553782" y="2103683"/>
              <a:ext cx="19107" cy="16955"/>
            </a:xfrm>
            <a:custGeom>
              <a:rect b="b" l="l" r="r" t="t"/>
              <a:pathLst>
                <a:path extrusionOk="0" h="323" w="364">
                  <a:moveTo>
                    <a:pt x="181" y="1"/>
                  </a:moveTo>
                  <a:cubicBezTo>
                    <a:pt x="162" y="1"/>
                    <a:pt x="142" y="4"/>
                    <a:pt x="123" y="12"/>
                  </a:cubicBezTo>
                  <a:cubicBezTo>
                    <a:pt x="41" y="43"/>
                    <a:pt x="0" y="135"/>
                    <a:pt x="30" y="217"/>
                  </a:cubicBezTo>
                  <a:cubicBezTo>
                    <a:pt x="54" y="282"/>
                    <a:pt x="116" y="323"/>
                    <a:pt x="182" y="323"/>
                  </a:cubicBezTo>
                  <a:cubicBezTo>
                    <a:pt x="201" y="323"/>
                    <a:pt x="219" y="320"/>
                    <a:pt x="237" y="314"/>
                  </a:cubicBezTo>
                  <a:cubicBezTo>
                    <a:pt x="321" y="284"/>
                    <a:pt x="364" y="191"/>
                    <a:pt x="334" y="107"/>
                  </a:cubicBezTo>
                  <a:cubicBezTo>
                    <a:pt x="332" y="105"/>
                    <a:pt x="332" y="105"/>
                    <a:pt x="332" y="103"/>
                  </a:cubicBezTo>
                  <a:cubicBezTo>
                    <a:pt x="306"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7"/>
            <p:cNvSpPr/>
            <p:nvPr/>
          </p:nvSpPr>
          <p:spPr>
            <a:xfrm>
              <a:off x="1547116" y="2126045"/>
              <a:ext cx="19160" cy="17008"/>
            </a:xfrm>
            <a:custGeom>
              <a:rect b="b" l="l" r="r" t="t"/>
              <a:pathLst>
                <a:path extrusionOk="0" h="324" w="365">
                  <a:moveTo>
                    <a:pt x="183" y="1"/>
                  </a:moveTo>
                  <a:cubicBezTo>
                    <a:pt x="163" y="1"/>
                    <a:pt x="143" y="4"/>
                    <a:pt x="124" y="12"/>
                  </a:cubicBezTo>
                  <a:cubicBezTo>
                    <a:pt x="42" y="44"/>
                    <a:pt x="1" y="135"/>
                    <a:pt x="30" y="217"/>
                  </a:cubicBezTo>
                  <a:cubicBezTo>
                    <a:pt x="55" y="283"/>
                    <a:pt x="117" y="324"/>
                    <a:pt x="183" y="324"/>
                  </a:cubicBezTo>
                  <a:cubicBezTo>
                    <a:pt x="201" y="324"/>
                    <a:pt x="219" y="321"/>
                    <a:pt x="237" y="314"/>
                  </a:cubicBezTo>
                  <a:cubicBezTo>
                    <a:pt x="321" y="283"/>
                    <a:pt x="364" y="191"/>
                    <a:pt x="334" y="107"/>
                  </a:cubicBezTo>
                  <a:cubicBezTo>
                    <a:pt x="334" y="106"/>
                    <a:pt x="332" y="104"/>
                    <a:pt x="332" y="104"/>
                  </a:cubicBezTo>
                  <a:cubicBezTo>
                    <a:pt x="307" y="40"/>
                    <a:pt x="246"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7"/>
            <p:cNvSpPr/>
            <p:nvPr/>
          </p:nvSpPr>
          <p:spPr>
            <a:xfrm>
              <a:off x="1561603" y="2163630"/>
              <a:ext cx="19317" cy="16955"/>
            </a:xfrm>
            <a:custGeom>
              <a:rect b="b" l="l" r="r" t="t"/>
              <a:pathLst>
                <a:path extrusionOk="0" h="323" w="368">
                  <a:moveTo>
                    <a:pt x="183" y="0"/>
                  </a:moveTo>
                  <a:cubicBezTo>
                    <a:pt x="123" y="0"/>
                    <a:pt x="65" y="35"/>
                    <a:pt x="38" y="92"/>
                  </a:cubicBezTo>
                  <a:cubicBezTo>
                    <a:pt x="0" y="174"/>
                    <a:pt x="34" y="269"/>
                    <a:pt x="114" y="307"/>
                  </a:cubicBezTo>
                  <a:cubicBezTo>
                    <a:pt x="137" y="317"/>
                    <a:pt x="161" y="323"/>
                    <a:pt x="184" y="323"/>
                  </a:cubicBezTo>
                  <a:cubicBezTo>
                    <a:pt x="245" y="323"/>
                    <a:pt x="302" y="288"/>
                    <a:pt x="330" y="230"/>
                  </a:cubicBezTo>
                  <a:cubicBezTo>
                    <a:pt x="330" y="228"/>
                    <a:pt x="330" y="228"/>
                    <a:pt x="330" y="226"/>
                  </a:cubicBezTo>
                  <a:cubicBezTo>
                    <a:pt x="368" y="146"/>
                    <a:pt x="330" y="49"/>
                    <a:pt x="248" y="14"/>
                  </a:cubicBezTo>
                  <a:cubicBezTo>
                    <a:pt x="227" y="5"/>
                    <a:pt x="20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7"/>
            <p:cNvSpPr/>
            <p:nvPr/>
          </p:nvSpPr>
          <p:spPr>
            <a:xfrm>
              <a:off x="1547588" y="2209928"/>
              <a:ext cx="19370" cy="17008"/>
            </a:xfrm>
            <a:custGeom>
              <a:rect b="b" l="l" r="r" t="t"/>
              <a:pathLst>
                <a:path extrusionOk="0" h="324" w="369">
                  <a:moveTo>
                    <a:pt x="182" y="0"/>
                  </a:moveTo>
                  <a:cubicBezTo>
                    <a:pt x="122" y="0"/>
                    <a:pt x="65" y="35"/>
                    <a:pt x="38" y="94"/>
                  </a:cubicBezTo>
                  <a:cubicBezTo>
                    <a:pt x="1" y="174"/>
                    <a:pt x="35" y="271"/>
                    <a:pt x="117" y="308"/>
                  </a:cubicBezTo>
                  <a:cubicBezTo>
                    <a:pt x="139" y="318"/>
                    <a:pt x="162" y="323"/>
                    <a:pt x="185" y="323"/>
                  </a:cubicBezTo>
                  <a:cubicBezTo>
                    <a:pt x="245" y="323"/>
                    <a:pt x="302" y="289"/>
                    <a:pt x="331" y="230"/>
                  </a:cubicBezTo>
                  <a:cubicBezTo>
                    <a:pt x="331" y="230"/>
                    <a:pt x="331" y="228"/>
                    <a:pt x="331" y="228"/>
                  </a:cubicBezTo>
                  <a:cubicBezTo>
                    <a:pt x="368" y="146"/>
                    <a:pt x="331" y="51"/>
                    <a:pt x="249" y="15"/>
                  </a:cubicBezTo>
                  <a:cubicBezTo>
                    <a:pt x="227" y="5"/>
                    <a:pt x="205"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7"/>
            <p:cNvSpPr/>
            <p:nvPr/>
          </p:nvSpPr>
          <p:spPr>
            <a:xfrm>
              <a:off x="1565698" y="2221581"/>
              <a:ext cx="19317" cy="16955"/>
            </a:xfrm>
            <a:custGeom>
              <a:rect b="b" l="l" r="r" t="t"/>
              <a:pathLst>
                <a:path extrusionOk="0" h="323" w="368">
                  <a:moveTo>
                    <a:pt x="182" y="0"/>
                  </a:moveTo>
                  <a:cubicBezTo>
                    <a:pt x="122" y="0"/>
                    <a:pt x="65" y="35"/>
                    <a:pt x="38" y="93"/>
                  </a:cubicBezTo>
                  <a:cubicBezTo>
                    <a:pt x="1" y="173"/>
                    <a:pt x="34" y="270"/>
                    <a:pt x="114" y="308"/>
                  </a:cubicBezTo>
                  <a:cubicBezTo>
                    <a:pt x="137" y="318"/>
                    <a:pt x="161" y="323"/>
                    <a:pt x="184" y="323"/>
                  </a:cubicBezTo>
                  <a:cubicBezTo>
                    <a:pt x="244" y="323"/>
                    <a:pt x="302" y="289"/>
                    <a:pt x="331" y="229"/>
                  </a:cubicBezTo>
                  <a:cubicBezTo>
                    <a:pt x="331" y="229"/>
                    <a:pt x="331" y="228"/>
                    <a:pt x="331" y="228"/>
                  </a:cubicBezTo>
                  <a:cubicBezTo>
                    <a:pt x="368" y="146"/>
                    <a:pt x="331" y="50"/>
                    <a:pt x="249" y="15"/>
                  </a:cubicBezTo>
                  <a:cubicBezTo>
                    <a:pt x="227" y="5"/>
                    <a:pt x="204"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7"/>
            <p:cNvSpPr/>
            <p:nvPr/>
          </p:nvSpPr>
          <p:spPr>
            <a:xfrm>
              <a:off x="1552680" y="2190821"/>
              <a:ext cx="19370" cy="17008"/>
            </a:xfrm>
            <a:custGeom>
              <a:rect b="b" l="l" r="r" t="t"/>
              <a:pathLst>
                <a:path extrusionOk="0" h="324" w="369">
                  <a:moveTo>
                    <a:pt x="186" y="0"/>
                  </a:moveTo>
                  <a:cubicBezTo>
                    <a:pt x="125" y="0"/>
                    <a:pt x="67" y="35"/>
                    <a:pt x="40" y="94"/>
                  </a:cubicBezTo>
                  <a:cubicBezTo>
                    <a:pt x="1" y="174"/>
                    <a:pt x="36" y="269"/>
                    <a:pt x="116" y="308"/>
                  </a:cubicBezTo>
                  <a:cubicBezTo>
                    <a:pt x="138" y="319"/>
                    <a:pt x="161" y="323"/>
                    <a:pt x="184" y="323"/>
                  </a:cubicBezTo>
                  <a:cubicBezTo>
                    <a:pt x="245" y="323"/>
                    <a:pt x="304" y="289"/>
                    <a:pt x="331" y="230"/>
                  </a:cubicBezTo>
                  <a:cubicBezTo>
                    <a:pt x="331" y="230"/>
                    <a:pt x="333" y="228"/>
                    <a:pt x="333" y="226"/>
                  </a:cubicBezTo>
                  <a:cubicBezTo>
                    <a:pt x="368" y="146"/>
                    <a:pt x="333" y="51"/>
                    <a:pt x="251" y="14"/>
                  </a:cubicBezTo>
                  <a:cubicBezTo>
                    <a:pt x="230" y="5"/>
                    <a:pt x="208" y="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7"/>
            <p:cNvSpPr/>
            <p:nvPr/>
          </p:nvSpPr>
          <p:spPr>
            <a:xfrm>
              <a:off x="1556984" y="2202264"/>
              <a:ext cx="19422" cy="17008"/>
            </a:xfrm>
            <a:custGeom>
              <a:rect b="b" l="l" r="r" t="t"/>
              <a:pathLst>
                <a:path extrusionOk="0" h="324" w="370">
                  <a:moveTo>
                    <a:pt x="186" y="0"/>
                  </a:moveTo>
                  <a:cubicBezTo>
                    <a:pt x="125" y="0"/>
                    <a:pt x="67" y="35"/>
                    <a:pt x="40" y="92"/>
                  </a:cubicBezTo>
                  <a:cubicBezTo>
                    <a:pt x="1" y="174"/>
                    <a:pt x="36" y="269"/>
                    <a:pt x="116" y="309"/>
                  </a:cubicBezTo>
                  <a:cubicBezTo>
                    <a:pt x="138" y="319"/>
                    <a:pt x="161" y="323"/>
                    <a:pt x="184" y="323"/>
                  </a:cubicBezTo>
                  <a:cubicBezTo>
                    <a:pt x="245" y="323"/>
                    <a:pt x="304" y="289"/>
                    <a:pt x="331" y="230"/>
                  </a:cubicBezTo>
                  <a:cubicBezTo>
                    <a:pt x="333" y="228"/>
                    <a:pt x="333" y="228"/>
                    <a:pt x="333" y="227"/>
                  </a:cubicBezTo>
                  <a:cubicBezTo>
                    <a:pt x="370" y="146"/>
                    <a:pt x="333" y="51"/>
                    <a:pt x="251" y="14"/>
                  </a:cubicBezTo>
                  <a:cubicBezTo>
                    <a:pt x="229" y="5"/>
                    <a:pt x="207" y="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7"/>
            <p:cNvSpPr/>
            <p:nvPr/>
          </p:nvSpPr>
          <p:spPr>
            <a:xfrm>
              <a:off x="1495096" y="2181215"/>
              <a:ext cx="19317" cy="16955"/>
            </a:xfrm>
            <a:custGeom>
              <a:rect b="b" l="l" r="r" t="t"/>
              <a:pathLst>
                <a:path extrusionOk="0" h="323" w="368">
                  <a:moveTo>
                    <a:pt x="182" y="0"/>
                  </a:moveTo>
                  <a:cubicBezTo>
                    <a:pt x="122" y="0"/>
                    <a:pt x="65" y="34"/>
                    <a:pt x="37" y="93"/>
                  </a:cubicBezTo>
                  <a:cubicBezTo>
                    <a:pt x="0" y="173"/>
                    <a:pt x="34" y="270"/>
                    <a:pt x="114" y="307"/>
                  </a:cubicBezTo>
                  <a:cubicBezTo>
                    <a:pt x="137" y="317"/>
                    <a:pt x="160" y="322"/>
                    <a:pt x="183" y="322"/>
                  </a:cubicBezTo>
                  <a:cubicBezTo>
                    <a:pt x="244" y="322"/>
                    <a:pt x="302" y="289"/>
                    <a:pt x="330" y="231"/>
                  </a:cubicBezTo>
                  <a:cubicBezTo>
                    <a:pt x="330" y="229"/>
                    <a:pt x="330" y="227"/>
                    <a:pt x="330" y="227"/>
                  </a:cubicBezTo>
                  <a:cubicBezTo>
                    <a:pt x="367" y="145"/>
                    <a:pt x="330" y="50"/>
                    <a:pt x="248" y="14"/>
                  </a:cubicBezTo>
                  <a:cubicBezTo>
                    <a:pt x="227" y="5"/>
                    <a:pt x="204"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7"/>
            <p:cNvSpPr/>
            <p:nvPr/>
          </p:nvSpPr>
          <p:spPr>
            <a:xfrm>
              <a:off x="1538612" y="2087463"/>
              <a:ext cx="19107" cy="16955"/>
            </a:xfrm>
            <a:custGeom>
              <a:rect b="b" l="l" r="r" t="t"/>
              <a:pathLst>
                <a:path extrusionOk="0" h="323" w="364">
                  <a:moveTo>
                    <a:pt x="182" y="1"/>
                  </a:moveTo>
                  <a:cubicBezTo>
                    <a:pt x="162" y="1"/>
                    <a:pt x="143" y="4"/>
                    <a:pt x="124" y="11"/>
                  </a:cubicBezTo>
                  <a:cubicBezTo>
                    <a:pt x="43" y="43"/>
                    <a:pt x="1" y="134"/>
                    <a:pt x="30" y="216"/>
                  </a:cubicBezTo>
                  <a:cubicBezTo>
                    <a:pt x="55" y="282"/>
                    <a:pt x="117" y="323"/>
                    <a:pt x="183" y="323"/>
                  </a:cubicBezTo>
                  <a:cubicBezTo>
                    <a:pt x="201" y="323"/>
                    <a:pt x="219" y="320"/>
                    <a:pt x="237" y="313"/>
                  </a:cubicBezTo>
                  <a:cubicBezTo>
                    <a:pt x="321" y="283"/>
                    <a:pt x="364" y="190"/>
                    <a:pt x="334" y="106"/>
                  </a:cubicBezTo>
                  <a:cubicBezTo>
                    <a:pt x="334" y="106"/>
                    <a:pt x="334" y="104"/>
                    <a:pt x="332" y="103"/>
                  </a:cubicBezTo>
                  <a:cubicBezTo>
                    <a:pt x="308" y="39"/>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7"/>
            <p:cNvSpPr/>
            <p:nvPr/>
          </p:nvSpPr>
          <p:spPr>
            <a:xfrm>
              <a:off x="1544491" y="2151556"/>
              <a:ext cx="19002" cy="16955"/>
            </a:xfrm>
            <a:custGeom>
              <a:rect b="b" l="l" r="r" t="t"/>
              <a:pathLst>
                <a:path extrusionOk="0" h="323" w="362">
                  <a:moveTo>
                    <a:pt x="181" y="0"/>
                  </a:moveTo>
                  <a:cubicBezTo>
                    <a:pt x="162" y="0"/>
                    <a:pt x="143" y="4"/>
                    <a:pt x="123" y="11"/>
                  </a:cubicBezTo>
                  <a:cubicBezTo>
                    <a:pt x="41" y="41"/>
                    <a:pt x="0" y="132"/>
                    <a:pt x="28" y="214"/>
                  </a:cubicBezTo>
                  <a:cubicBezTo>
                    <a:pt x="50" y="280"/>
                    <a:pt x="113" y="322"/>
                    <a:pt x="180" y="322"/>
                  </a:cubicBezTo>
                  <a:cubicBezTo>
                    <a:pt x="198" y="322"/>
                    <a:pt x="216" y="319"/>
                    <a:pt x="233" y="313"/>
                  </a:cubicBezTo>
                  <a:cubicBezTo>
                    <a:pt x="317" y="285"/>
                    <a:pt x="362" y="194"/>
                    <a:pt x="334" y="110"/>
                  </a:cubicBezTo>
                  <a:cubicBezTo>
                    <a:pt x="334" y="108"/>
                    <a:pt x="332" y="106"/>
                    <a:pt x="332" y="104"/>
                  </a:cubicBezTo>
                  <a:cubicBezTo>
                    <a:pt x="308" y="39"/>
                    <a:pt x="247"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7"/>
            <p:cNvSpPr/>
            <p:nvPr/>
          </p:nvSpPr>
          <p:spPr>
            <a:xfrm>
              <a:off x="1525121" y="2127515"/>
              <a:ext cx="19107" cy="17008"/>
            </a:xfrm>
            <a:custGeom>
              <a:rect b="b" l="l" r="r" t="t"/>
              <a:pathLst>
                <a:path extrusionOk="0" h="324" w="364">
                  <a:moveTo>
                    <a:pt x="183" y="1"/>
                  </a:moveTo>
                  <a:cubicBezTo>
                    <a:pt x="163" y="1"/>
                    <a:pt x="143" y="4"/>
                    <a:pt x="123" y="12"/>
                  </a:cubicBezTo>
                  <a:cubicBezTo>
                    <a:pt x="41" y="44"/>
                    <a:pt x="0" y="135"/>
                    <a:pt x="30" y="217"/>
                  </a:cubicBezTo>
                  <a:cubicBezTo>
                    <a:pt x="54" y="283"/>
                    <a:pt x="116" y="324"/>
                    <a:pt x="182" y="324"/>
                  </a:cubicBezTo>
                  <a:cubicBezTo>
                    <a:pt x="200" y="324"/>
                    <a:pt x="219" y="321"/>
                    <a:pt x="237" y="314"/>
                  </a:cubicBezTo>
                  <a:cubicBezTo>
                    <a:pt x="321" y="283"/>
                    <a:pt x="364" y="191"/>
                    <a:pt x="334" y="107"/>
                  </a:cubicBezTo>
                  <a:cubicBezTo>
                    <a:pt x="332" y="106"/>
                    <a:pt x="332" y="104"/>
                    <a:pt x="332" y="104"/>
                  </a:cubicBezTo>
                  <a:cubicBezTo>
                    <a:pt x="306" y="40"/>
                    <a:pt x="246"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7"/>
            <p:cNvSpPr/>
            <p:nvPr/>
          </p:nvSpPr>
          <p:spPr>
            <a:xfrm>
              <a:off x="1579503" y="2144627"/>
              <a:ext cx="19107" cy="16955"/>
            </a:xfrm>
            <a:custGeom>
              <a:rect b="b" l="l" r="r" t="t"/>
              <a:pathLst>
                <a:path extrusionOk="0" h="323" w="364">
                  <a:moveTo>
                    <a:pt x="181" y="1"/>
                  </a:moveTo>
                  <a:cubicBezTo>
                    <a:pt x="161" y="1"/>
                    <a:pt x="141" y="5"/>
                    <a:pt x="122" y="13"/>
                  </a:cubicBezTo>
                  <a:cubicBezTo>
                    <a:pt x="42" y="44"/>
                    <a:pt x="1" y="134"/>
                    <a:pt x="30" y="216"/>
                  </a:cubicBezTo>
                  <a:cubicBezTo>
                    <a:pt x="54" y="281"/>
                    <a:pt x="114" y="323"/>
                    <a:pt x="180" y="323"/>
                  </a:cubicBezTo>
                  <a:cubicBezTo>
                    <a:pt x="198" y="323"/>
                    <a:pt x="217" y="319"/>
                    <a:pt x="235" y="313"/>
                  </a:cubicBezTo>
                  <a:cubicBezTo>
                    <a:pt x="319" y="283"/>
                    <a:pt x="364" y="191"/>
                    <a:pt x="332" y="108"/>
                  </a:cubicBezTo>
                  <a:cubicBezTo>
                    <a:pt x="332" y="106"/>
                    <a:pt x="332" y="104"/>
                    <a:pt x="330" y="102"/>
                  </a:cubicBezTo>
                  <a:cubicBezTo>
                    <a:pt x="306" y="39"/>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7"/>
            <p:cNvSpPr/>
            <p:nvPr/>
          </p:nvSpPr>
          <p:spPr>
            <a:xfrm>
              <a:off x="1586642" y="2200007"/>
              <a:ext cx="19107" cy="17008"/>
            </a:xfrm>
            <a:custGeom>
              <a:rect b="b" l="l" r="r" t="t"/>
              <a:pathLst>
                <a:path extrusionOk="0" h="324" w="364">
                  <a:moveTo>
                    <a:pt x="184" y="1"/>
                  </a:moveTo>
                  <a:cubicBezTo>
                    <a:pt x="164" y="1"/>
                    <a:pt x="143" y="4"/>
                    <a:pt x="124" y="12"/>
                  </a:cubicBezTo>
                  <a:cubicBezTo>
                    <a:pt x="42" y="44"/>
                    <a:pt x="1" y="133"/>
                    <a:pt x="30" y="217"/>
                  </a:cubicBezTo>
                  <a:cubicBezTo>
                    <a:pt x="54" y="283"/>
                    <a:pt x="116" y="324"/>
                    <a:pt x="183" y="324"/>
                  </a:cubicBezTo>
                  <a:cubicBezTo>
                    <a:pt x="201" y="324"/>
                    <a:pt x="219" y="321"/>
                    <a:pt x="237" y="314"/>
                  </a:cubicBezTo>
                  <a:cubicBezTo>
                    <a:pt x="321" y="284"/>
                    <a:pt x="364" y="191"/>
                    <a:pt x="334" y="107"/>
                  </a:cubicBezTo>
                  <a:cubicBezTo>
                    <a:pt x="334" y="107"/>
                    <a:pt x="332" y="106"/>
                    <a:pt x="332" y="104"/>
                  </a:cubicBezTo>
                  <a:cubicBezTo>
                    <a:pt x="308" y="40"/>
                    <a:pt x="248"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7"/>
            <p:cNvSpPr/>
            <p:nvPr/>
          </p:nvSpPr>
          <p:spPr>
            <a:xfrm>
              <a:off x="1606432" y="2266882"/>
              <a:ext cx="19107" cy="16955"/>
            </a:xfrm>
            <a:custGeom>
              <a:rect b="b" l="l" r="r" t="t"/>
              <a:pathLst>
                <a:path extrusionOk="0" h="323" w="364">
                  <a:moveTo>
                    <a:pt x="181" y="0"/>
                  </a:moveTo>
                  <a:cubicBezTo>
                    <a:pt x="161" y="0"/>
                    <a:pt x="141" y="4"/>
                    <a:pt x="121" y="11"/>
                  </a:cubicBezTo>
                  <a:cubicBezTo>
                    <a:pt x="41" y="43"/>
                    <a:pt x="0" y="134"/>
                    <a:pt x="30" y="216"/>
                  </a:cubicBezTo>
                  <a:cubicBezTo>
                    <a:pt x="53" y="282"/>
                    <a:pt x="116" y="323"/>
                    <a:pt x="182" y="323"/>
                  </a:cubicBezTo>
                  <a:cubicBezTo>
                    <a:pt x="200" y="323"/>
                    <a:pt x="219" y="320"/>
                    <a:pt x="237" y="313"/>
                  </a:cubicBezTo>
                  <a:cubicBezTo>
                    <a:pt x="321" y="283"/>
                    <a:pt x="363" y="190"/>
                    <a:pt x="334" y="106"/>
                  </a:cubicBezTo>
                  <a:cubicBezTo>
                    <a:pt x="332" y="106"/>
                    <a:pt x="332" y="104"/>
                    <a:pt x="332" y="103"/>
                  </a:cubicBezTo>
                  <a:cubicBezTo>
                    <a:pt x="306" y="38"/>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7"/>
            <p:cNvSpPr/>
            <p:nvPr/>
          </p:nvSpPr>
          <p:spPr>
            <a:xfrm>
              <a:off x="1585960" y="2184574"/>
              <a:ext cx="19107" cy="17008"/>
            </a:xfrm>
            <a:custGeom>
              <a:rect b="b" l="l" r="r" t="t"/>
              <a:pathLst>
                <a:path extrusionOk="0" h="324" w="364">
                  <a:moveTo>
                    <a:pt x="182" y="0"/>
                  </a:moveTo>
                  <a:cubicBezTo>
                    <a:pt x="162" y="0"/>
                    <a:pt x="142" y="4"/>
                    <a:pt x="122" y="12"/>
                  </a:cubicBezTo>
                  <a:cubicBezTo>
                    <a:pt x="42" y="44"/>
                    <a:pt x="1" y="135"/>
                    <a:pt x="30" y="217"/>
                  </a:cubicBezTo>
                  <a:cubicBezTo>
                    <a:pt x="54" y="283"/>
                    <a:pt x="116" y="323"/>
                    <a:pt x="182" y="323"/>
                  </a:cubicBezTo>
                  <a:cubicBezTo>
                    <a:pt x="201" y="323"/>
                    <a:pt x="219" y="320"/>
                    <a:pt x="237" y="314"/>
                  </a:cubicBezTo>
                  <a:cubicBezTo>
                    <a:pt x="321" y="284"/>
                    <a:pt x="364" y="191"/>
                    <a:pt x="334" y="107"/>
                  </a:cubicBezTo>
                  <a:cubicBezTo>
                    <a:pt x="332" y="105"/>
                    <a:pt x="332" y="105"/>
                    <a:pt x="332" y="103"/>
                  </a:cubicBezTo>
                  <a:cubicBezTo>
                    <a:pt x="307" y="39"/>
                    <a:pt x="246"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7"/>
            <p:cNvSpPr/>
            <p:nvPr/>
          </p:nvSpPr>
          <p:spPr>
            <a:xfrm>
              <a:off x="1566223" y="2183839"/>
              <a:ext cx="19107" cy="17008"/>
            </a:xfrm>
            <a:custGeom>
              <a:rect b="b" l="l" r="r" t="t"/>
              <a:pathLst>
                <a:path extrusionOk="0" h="324" w="364">
                  <a:moveTo>
                    <a:pt x="181" y="0"/>
                  </a:moveTo>
                  <a:cubicBezTo>
                    <a:pt x="161" y="0"/>
                    <a:pt x="142" y="4"/>
                    <a:pt x="123" y="11"/>
                  </a:cubicBezTo>
                  <a:cubicBezTo>
                    <a:pt x="41" y="43"/>
                    <a:pt x="0" y="134"/>
                    <a:pt x="30" y="216"/>
                  </a:cubicBezTo>
                  <a:cubicBezTo>
                    <a:pt x="53" y="281"/>
                    <a:pt x="115" y="323"/>
                    <a:pt x="181" y="323"/>
                  </a:cubicBezTo>
                  <a:cubicBezTo>
                    <a:pt x="200" y="323"/>
                    <a:pt x="218" y="320"/>
                    <a:pt x="237" y="313"/>
                  </a:cubicBezTo>
                  <a:cubicBezTo>
                    <a:pt x="321" y="283"/>
                    <a:pt x="363" y="192"/>
                    <a:pt x="334" y="108"/>
                  </a:cubicBezTo>
                  <a:cubicBezTo>
                    <a:pt x="334" y="106"/>
                    <a:pt x="332" y="104"/>
                    <a:pt x="332" y="102"/>
                  </a:cubicBezTo>
                  <a:cubicBezTo>
                    <a:pt x="307" y="39"/>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7"/>
            <p:cNvSpPr/>
            <p:nvPr/>
          </p:nvSpPr>
          <p:spPr>
            <a:xfrm>
              <a:off x="1578716" y="2229665"/>
              <a:ext cx="19160" cy="17008"/>
            </a:xfrm>
            <a:custGeom>
              <a:rect b="b" l="l" r="r" t="t"/>
              <a:pathLst>
                <a:path extrusionOk="0" h="324" w="365">
                  <a:moveTo>
                    <a:pt x="183" y="0"/>
                  </a:moveTo>
                  <a:cubicBezTo>
                    <a:pt x="163" y="0"/>
                    <a:pt x="143" y="4"/>
                    <a:pt x="124" y="12"/>
                  </a:cubicBezTo>
                  <a:cubicBezTo>
                    <a:pt x="42" y="44"/>
                    <a:pt x="1" y="135"/>
                    <a:pt x="30" y="217"/>
                  </a:cubicBezTo>
                  <a:cubicBezTo>
                    <a:pt x="54" y="283"/>
                    <a:pt x="116" y="323"/>
                    <a:pt x="183" y="323"/>
                  </a:cubicBezTo>
                  <a:cubicBezTo>
                    <a:pt x="201" y="323"/>
                    <a:pt x="219" y="320"/>
                    <a:pt x="237" y="314"/>
                  </a:cubicBezTo>
                  <a:cubicBezTo>
                    <a:pt x="321" y="284"/>
                    <a:pt x="364" y="191"/>
                    <a:pt x="334" y="107"/>
                  </a:cubicBezTo>
                  <a:cubicBezTo>
                    <a:pt x="334" y="105"/>
                    <a:pt x="332" y="105"/>
                    <a:pt x="332" y="103"/>
                  </a:cubicBezTo>
                  <a:cubicBezTo>
                    <a:pt x="307" y="39"/>
                    <a:pt x="246"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7"/>
            <p:cNvSpPr/>
            <p:nvPr/>
          </p:nvSpPr>
          <p:spPr>
            <a:xfrm>
              <a:off x="1592521" y="2168406"/>
              <a:ext cx="19107" cy="17008"/>
            </a:xfrm>
            <a:custGeom>
              <a:rect b="b" l="l" r="r" t="t"/>
              <a:pathLst>
                <a:path extrusionOk="0" h="324" w="364">
                  <a:moveTo>
                    <a:pt x="183" y="1"/>
                  </a:moveTo>
                  <a:cubicBezTo>
                    <a:pt x="163" y="1"/>
                    <a:pt x="143" y="4"/>
                    <a:pt x="123" y="12"/>
                  </a:cubicBezTo>
                  <a:cubicBezTo>
                    <a:pt x="41" y="44"/>
                    <a:pt x="0" y="135"/>
                    <a:pt x="30" y="217"/>
                  </a:cubicBezTo>
                  <a:cubicBezTo>
                    <a:pt x="54" y="283"/>
                    <a:pt x="116" y="324"/>
                    <a:pt x="182" y="324"/>
                  </a:cubicBezTo>
                  <a:cubicBezTo>
                    <a:pt x="201" y="324"/>
                    <a:pt x="219" y="321"/>
                    <a:pt x="237" y="314"/>
                  </a:cubicBezTo>
                  <a:cubicBezTo>
                    <a:pt x="321" y="284"/>
                    <a:pt x="364" y="191"/>
                    <a:pt x="334" y="107"/>
                  </a:cubicBezTo>
                  <a:cubicBezTo>
                    <a:pt x="334" y="106"/>
                    <a:pt x="334" y="104"/>
                    <a:pt x="332" y="102"/>
                  </a:cubicBezTo>
                  <a:cubicBezTo>
                    <a:pt x="308" y="39"/>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7"/>
            <p:cNvSpPr/>
            <p:nvPr/>
          </p:nvSpPr>
          <p:spPr>
            <a:xfrm>
              <a:off x="1573624" y="2192606"/>
              <a:ext cx="19160" cy="17060"/>
            </a:xfrm>
            <a:custGeom>
              <a:rect b="b" l="l" r="r" t="t"/>
              <a:pathLst>
                <a:path extrusionOk="0" h="325" w="365">
                  <a:moveTo>
                    <a:pt x="181" y="1"/>
                  </a:moveTo>
                  <a:cubicBezTo>
                    <a:pt x="162" y="1"/>
                    <a:pt x="143" y="4"/>
                    <a:pt x="124" y="12"/>
                  </a:cubicBezTo>
                  <a:cubicBezTo>
                    <a:pt x="42" y="45"/>
                    <a:pt x="1" y="135"/>
                    <a:pt x="31" y="219"/>
                  </a:cubicBezTo>
                  <a:cubicBezTo>
                    <a:pt x="54" y="284"/>
                    <a:pt x="115" y="324"/>
                    <a:pt x="181" y="324"/>
                  </a:cubicBezTo>
                  <a:cubicBezTo>
                    <a:pt x="199" y="324"/>
                    <a:pt x="219" y="321"/>
                    <a:pt x="237" y="314"/>
                  </a:cubicBezTo>
                  <a:cubicBezTo>
                    <a:pt x="321" y="284"/>
                    <a:pt x="364" y="192"/>
                    <a:pt x="334" y="109"/>
                  </a:cubicBezTo>
                  <a:cubicBezTo>
                    <a:pt x="332" y="107"/>
                    <a:pt x="332" y="105"/>
                    <a:pt x="332" y="103"/>
                  </a:cubicBezTo>
                  <a:cubicBezTo>
                    <a:pt x="307"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7"/>
            <p:cNvSpPr/>
            <p:nvPr/>
          </p:nvSpPr>
          <p:spPr>
            <a:xfrm>
              <a:off x="1592049" y="2223471"/>
              <a:ext cx="19107" cy="17060"/>
            </a:xfrm>
            <a:custGeom>
              <a:rect b="b" l="l" r="r" t="t"/>
              <a:pathLst>
                <a:path extrusionOk="0" h="325" w="364">
                  <a:moveTo>
                    <a:pt x="183" y="1"/>
                  </a:moveTo>
                  <a:cubicBezTo>
                    <a:pt x="163" y="1"/>
                    <a:pt x="143" y="5"/>
                    <a:pt x="123" y="13"/>
                  </a:cubicBezTo>
                  <a:cubicBezTo>
                    <a:pt x="41" y="44"/>
                    <a:pt x="0" y="136"/>
                    <a:pt x="30" y="218"/>
                  </a:cubicBezTo>
                  <a:cubicBezTo>
                    <a:pt x="53" y="283"/>
                    <a:pt x="116" y="324"/>
                    <a:pt x="182" y="324"/>
                  </a:cubicBezTo>
                  <a:cubicBezTo>
                    <a:pt x="200" y="324"/>
                    <a:pt x="219" y="321"/>
                    <a:pt x="237" y="315"/>
                  </a:cubicBezTo>
                  <a:cubicBezTo>
                    <a:pt x="321" y="283"/>
                    <a:pt x="363" y="192"/>
                    <a:pt x="334" y="108"/>
                  </a:cubicBezTo>
                  <a:cubicBezTo>
                    <a:pt x="334" y="106"/>
                    <a:pt x="332" y="104"/>
                    <a:pt x="332" y="104"/>
                  </a:cubicBezTo>
                  <a:cubicBezTo>
                    <a:pt x="308"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7"/>
            <p:cNvSpPr/>
            <p:nvPr/>
          </p:nvSpPr>
          <p:spPr>
            <a:xfrm>
              <a:off x="1594779" y="2255964"/>
              <a:ext cx="19107" cy="17008"/>
            </a:xfrm>
            <a:custGeom>
              <a:rect b="b" l="l" r="r" t="t"/>
              <a:pathLst>
                <a:path extrusionOk="0" h="324" w="364">
                  <a:moveTo>
                    <a:pt x="182" y="1"/>
                  </a:moveTo>
                  <a:cubicBezTo>
                    <a:pt x="162" y="1"/>
                    <a:pt x="141" y="4"/>
                    <a:pt x="121" y="12"/>
                  </a:cubicBezTo>
                  <a:cubicBezTo>
                    <a:pt x="41" y="44"/>
                    <a:pt x="0" y="135"/>
                    <a:pt x="30" y="217"/>
                  </a:cubicBezTo>
                  <a:cubicBezTo>
                    <a:pt x="53" y="283"/>
                    <a:pt x="116" y="324"/>
                    <a:pt x="182" y="324"/>
                  </a:cubicBezTo>
                  <a:cubicBezTo>
                    <a:pt x="200" y="324"/>
                    <a:pt x="219" y="321"/>
                    <a:pt x="237" y="314"/>
                  </a:cubicBezTo>
                  <a:cubicBezTo>
                    <a:pt x="321" y="284"/>
                    <a:pt x="364" y="191"/>
                    <a:pt x="334" y="107"/>
                  </a:cubicBezTo>
                  <a:cubicBezTo>
                    <a:pt x="332" y="106"/>
                    <a:pt x="332" y="104"/>
                    <a:pt x="332" y="102"/>
                  </a:cubicBezTo>
                  <a:cubicBezTo>
                    <a:pt x="306" y="39"/>
                    <a:pt x="246"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7"/>
            <p:cNvSpPr/>
            <p:nvPr/>
          </p:nvSpPr>
          <p:spPr>
            <a:xfrm>
              <a:off x="1592207" y="2240899"/>
              <a:ext cx="19160" cy="17008"/>
            </a:xfrm>
            <a:custGeom>
              <a:rect b="b" l="l" r="r" t="t"/>
              <a:pathLst>
                <a:path extrusionOk="0" h="324" w="365">
                  <a:moveTo>
                    <a:pt x="182" y="1"/>
                  </a:moveTo>
                  <a:cubicBezTo>
                    <a:pt x="162" y="1"/>
                    <a:pt x="142" y="4"/>
                    <a:pt x="122" y="12"/>
                  </a:cubicBezTo>
                  <a:cubicBezTo>
                    <a:pt x="42" y="44"/>
                    <a:pt x="1" y="134"/>
                    <a:pt x="31" y="217"/>
                  </a:cubicBezTo>
                  <a:cubicBezTo>
                    <a:pt x="54" y="283"/>
                    <a:pt x="115" y="324"/>
                    <a:pt x="181" y="324"/>
                  </a:cubicBezTo>
                  <a:cubicBezTo>
                    <a:pt x="199" y="324"/>
                    <a:pt x="218" y="321"/>
                    <a:pt x="236" y="314"/>
                  </a:cubicBezTo>
                  <a:cubicBezTo>
                    <a:pt x="319" y="283"/>
                    <a:pt x="364" y="191"/>
                    <a:pt x="333" y="107"/>
                  </a:cubicBezTo>
                  <a:cubicBezTo>
                    <a:pt x="333" y="106"/>
                    <a:pt x="333" y="104"/>
                    <a:pt x="333" y="104"/>
                  </a:cubicBezTo>
                  <a:cubicBezTo>
                    <a:pt x="307" y="40"/>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7"/>
            <p:cNvSpPr/>
            <p:nvPr/>
          </p:nvSpPr>
          <p:spPr>
            <a:xfrm>
              <a:off x="1600133" y="2280635"/>
              <a:ext cx="19160" cy="17008"/>
            </a:xfrm>
            <a:custGeom>
              <a:rect b="b" l="l" r="r" t="t"/>
              <a:pathLst>
                <a:path extrusionOk="0" h="324" w="365">
                  <a:moveTo>
                    <a:pt x="183" y="0"/>
                  </a:moveTo>
                  <a:cubicBezTo>
                    <a:pt x="163" y="0"/>
                    <a:pt x="143" y="4"/>
                    <a:pt x="124" y="12"/>
                  </a:cubicBezTo>
                  <a:cubicBezTo>
                    <a:pt x="42" y="44"/>
                    <a:pt x="1" y="135"/>
                    <a:pt x="31" y="217"/>
                  </a:cubicBezTo>
                  <a:cubicBezTo>
                    <a:pt x="54" y="283"/>
                    <a:pt x="116" y="323"/>
                    <a:pt x="183" y="323"/>
                  </a:cubicBezTo>
                  <a:cubicBezTo>
                    <a:pt x="201" y="323"/>
                    <a:pt x="219" y="320"/>
                    <a:pt x="237" y="314"/>
                  </a:cubicBezTo>
                  <a:cubicBezTo>
                    <a:pt x="321" y="284"/>
                    <a:pt x="364" y="191"/>
                    <a:pt x="334" y="107"/>
                  </a:cubicBezTo>
                  <a:cubicBezTo>
                    <a:pt x="334" y="105"/>
                    <a:pt x="332" y="103"/>
                    <a:pt x="332" y="101"/>
                  </a:cubicBezTo>
                  <a:cubicBezTo>
                    <a:pt x="307" y="39"/>
                    <a:pt x="24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7"/>
            <p:cNvSpPr/>
            <p:nvPr/>
          </p:nvSpPr>
          <p:spPr>
            <a:xfrm>
              <a:off x="1539399" y="2242368"/>
              <a:ext cx="19107" cy="17008"/>
            </a:xfrm>
            <a:custGeom>
              <a:rect b="b" l="l" r="r" t="t"/>
              <a:pathLst>
                <a:path extrusionOk="0" h="324" w="364">
                  <a:moveTo>
                    <a:pt x="183" y="1"/>
                  </a:moveTo>
                  <a:cubicBezTo>
                    <a:pt x="163" y="1"/>
                    <a:pt x="143" y="4"/>
                    <a:pt x="123" y="12"/>
                  </a:cubicBezTo>
                  <a:cubicBezTo>
                    <a:pt x="41" y="44"/>
                    <a:pt x="0" y="135"/>
                    <a:pt x="30" y="217"/>
                  </a:cubicBezTo>
                  <a:cubicBezTo>
                    <a:pt x="54" y="283"/>
                    <a:pt x="116" y="324"/>
                    <a:pt x="182" y="324"/>
                  </a:cubicBezTo>
                  <a:cubicBezTo>
                    <a:pt x="201" y="324"/>
                    <a:pt x="219" y="321"/>
                    <a:pt x="237" y="314"/>
                  </a:cubicBezTo>
                  <a:cubicBezTo>
                    <a:pt x="321" y="283"/>
                    <a:pt x="364" y="191"/>
                    <a:pt x="334" y="107"/>
                  </a:cubicBezTo>
                  <a:cubicBezTo>
                    <a:pt x="332" y="106"/>
                    <a:pt x="332" y="104"/>
                    <a:pt x="332" y="104"/>
                  </a:cubicBezTo>
                  <a:cubicBezTo>
                    <a:pt x="307" y="40"/>
                    <a:pt x="246"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7"/>
            <p:cNvSpPr/>
            <p:nvPr/>
          </p:nvSpPr>
          <p:spPr>
            <a:xfrm>
              <a:off x="1518770" y="2079957"/>
              <a:ext cx="19107" cy="17008"/>
            </a:xfrm>
            <a:custGeom>
              <a:rect b="b" l="l" r="r" t="t"/>
              <a:pathLst>
                <a:path extrusionOk="0" h="324" w="364">
                  <a:moveTo>
                    <a:pt x="183" y="1"/>
                  </a:moveTo>
                  <a:cubicBezTo>
                    <a:pt x="163" y="1"/>
                    <a:pt x="143" y="5"/>
                    <a:pt x="123" y="13"/>
                  </a:cubicBezTo>
                  <a:cubicBezTo>
                    <a:pt x="43" y="44"/>
                    <a:pt x="0" y="136"/>
                    <a:pt x="30" y="218"/>
                  </a:cubicBezTo>
                  <a:cubicBezTo>
                    <a:pt x="55" y="283"/>
                    <a:pt x="116" y="324"/>
                    <a:pt x="182" y="324"/>
                  </a:cubicBezTo>
                  <a:cubicBezTo>
                    <a:pt x="200" y="324"/>
                    <a:pt x="219" y="321"/>
                    <a:pt x="237" y="315"/>
                  </a:cubicBezTo>
                  <a:cubicBezTo>
                    <a:pt x="321" y="283"/>
                    <a:pt x="364" y="192"/>
                    <a:pt x="334" y="108"/>
                  </a:cubicBezTo>
                  <a:cubicBezTo>
                    <a:pt x="334" y="106"/>
                    <a:pt x="334" y="104"/>
                    <a:pt x="332" y="104"/>
                  </a:cubicBezTo>
                  <a:cubicBezTo>
                    <a:pt x="308" y="40"/>
                    <a:pt x="248"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7"/>
            <p:cNvSpPr/>
            <p:nvPr/>
          </p:nvSpPr>
          <p:spPr>
            <a:xfrm>
              <a:off x="1508376" y="2117541"/>
              <a:ext cx="19160" cy="17060"/>
            </a:xfrm>
            <a:custGeom>
              <a:rect b="b" l="l" r="r" t="t"/>
              <a:pathLst>
                <a:path extrusionOk="0" h="325" w="365">
                  <a:moveTo>
                    <a:pt x="181" y="1"/>
                  </a:moveTo>
                  <a:cubicBezTo>
                    <a:pt x="161" y="1"/>
                    <a:pt x="141" y="4"/>
                    <a:pt x="122" y="12"/>
                  </a:cubicBezTo>
                  <a:cubicBezTo>
                    <a:pt x="40" y="46"/>
                    <a:pt x="1" y="139"/>
                    <a:pt x="30" y="221"/>
                  </a:cubicBezTo>
                  <a:cubicBezTo>
                    <a:pt x="55" y="285"/>
                    <a:pt x="118" y="325"/>
                    <a:pt x="183" y="325"/>
                  </a:cubicBezTo>
                  <a:cubicBezTo>
                    <a:pt x="202" y="325"/>
                    <a:pt x="221" y="321"/>
                    <a:pt x="239" y="314"/>
                  </a:cubicBezTo>
                  <a:cubicBezTo>
                    <a:pt x="323" y="282"/>
                    <a:pt x="364" y="187"/>
                    <a:pt x="332" y="105"/>
                  </a:cubicBezTo>
                  <a:cubicBezTo>
                    <a:pt x="332" y="104"/>
                    <a:pt x="332" y="104"/>
                    <a:pt x="332" y="102"/>
                  </a:cubicBezTo>
                  <a:cubicBezTo>
                    <a:pt x="307" y="39"/>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7"/>
            <p:cNvSpPr/>
            <p:nvPr/>
          </p:nvSpPr>
          <p:spPr>
            <a:xfrm>
              <a:off x="1521709" y="2136071"/>
              <a:ext cx="19107" cy="16955"/>
            </a:xfrm>
            <a:custGeom>
              <a:rect b="b" l="l" r="r" t="t"/>
              <a:pathLst>
                <a:path extrusionOk="0" h="323" w="364">
                  <a:moveTo>
                    <a:pt x="182" y="1"/>
                  </a:moveTo>
                  <a:cubicBezTo>
                    <a:pt x="162" y="1"/>
                    <a:pt x="142" y="4"/>
                    <a:pt x="123" y="11"/>
                  </a:cubicBezTo>
                  <a:cubicBezTo>
                    <a:pt x="41" y="43"/>
                    <a:pt x="0" y="135"/>
                    <a:pt x="30" y="217"/>
                  </a:cubicBezTo>
                  <a:cubicBezTo>
                    <a:pt x="53" y="282"/>
                    <a:pt x="115" y="323"/>
                    <a:pt x="180" y="323"/>
                  </a:cubicBezTo>
                  <a:cubicBezTo>
                    <a:pt x="198" y="323"/>
                    <a:pt x="217" y="320"/>
                    <a:pt x="235" y="313"/>
                  </a:cubicBezTo>
                  <a:cubicBezTo>
                    <a:pt x="321" y="284"/>
                    <a:pt x="364" y="192"/>
                    <a:pt x="334" y="108"/>
                  </a:cubicBezTo>
                  <a:cubicBezTo>
                    <a:pt x="334" y="107"/>
                    <a:pt x="332" y="105"/>
                    <a:pt x="332" y="103"/>
                  </a:cubicBezTo>
                  <a:cubicBezTo>
                    <a:pt x="306" y="39"/>
                    <a:pt x="24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7"/>
            <p:cNvSpPr/>
            <p:nvPr/>
          </p:nvSpPr>
          <p:spPr>
            <a:xfrm>
              <a:off x="1475988" y="2124208"/>
              <a:ext cx="19160" cy="17008"/>
            </a:xfrm>
            <a:custGeom>
              <a:rect b="b" l="l" r="r" t="t"/>
              <a:pathLst>
                <a:path extrusionOk="0" h="324" w="365">
                  <a:moveTo>
                    <a:pt x="183" y="0"/>
                  </a:moveTo>
                  <a:cubicBezTo>
                    <a:pt x="163" y="0"/>
                    <a:pt x="143" y="4"/>
                    <a:pt x="124" y="12"/>
                  </a:cubicBezTo>
                  <a:cubicBezTo>
                    <a:pt x="42" y="44"/>
                    <a:pt x="1" y="133"/>
                    <a:pt x="31" y="217"/>
                  </a:cubicBezTo>
                  <a:cubicBezTo>
                    <a:pt x="54" y="283"/>
                    <a:pt x="116" y="323"/>
                    <a:pt x="183" y="323"/>
                  </a:cubicBezTo>
                  <a:cubicBezTo>
                    <a:pt x="201" y="323"/>
                    <a:pt x="219" y="320"/>
                    <a:pt x="237" y="314"/>
                  </a:cubicBezTo>
                  <a:cubicBezTo>
                    <a:pt x="321" y="282"/>
                    <a:pt x="364" y="191"/>
                    <a:pt x="334" y="107"/>
                  </a:cubicBezTo>
                  <a:cubicBezTo>
                    <a:pt x="332" y="105"/>
                    <a:pt x="332" y="103"/>
                    <a:pt x="332" y="103"/>
                  </a:cubicBezTo>
                  <a:cubicBezTo>
                    <a:pt x="307" y="39"/>
                    <a:pt x="24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7"/>
            <p:cNvSpPr/>
            <p:nvPr/>
          </p:nvSpPr>
          <p:spPr>
            <a:xfrm>
              <a:off x="1469427" y="2148459"/>
              <a:ext cx="19055" cy="17008"/>
            </a:xfrm>
            <a:custGeom>
              <a:rect b="b" l="l" r="r" t="t"/>
              <a:pathLst>
                <a:path extrusionOk="0" h="324" w="363">
                  <a:moveTo>
                    <a:pt x="181" y="0"/>
                  </a:moveTo>
                  <a:cubicBezTo>
                    <a:pt x="161" y="0"/>
                    <a:pt x="140" y="4"/>
                    <a:pt x="120" y="12"/>
                  </a:cubicBezTo>
                  <a:cubicBezTo>
                    <a:pt x="40" y="46"/>
                    <a:pt x="1" y="135"/>
                    <a:pt x="29" y="215"/>
                  </a:cubicBezTo>
                  <a:cubicBezTo>
                    <a:pt x="52" y="282"/>
                    <a:pt x="115" y="323"/>
                    <a:pt x="182" y="323"/>
                  </a:cubicBezTo>
                  <a:cubicBezTo>
                    <a:pt x="200" y="323"/>
                    <a:pt x="218" y="320"/>
                    <a:pt x="236" y="314"/>
                  </a:cubicBezTo>
                  <a:cubicBezTo>
                    <a:pt x="320" y="284"/>
                    <a:pt x="362" y="193"/>
                    <a:pt x="333" y="109"/>
                  </a:cubicBezTo>
                  <a:cubicBezTo>
                    <a:pt x="333" y="105"/>
                    <a:pt x="331" y="104"/>
                    <a:pt x="331" y="100"/>
                  </a:cubicBezTo>
                  <a:cubicBezTo>
                    <a:pt x="305" y="38"/>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7"/>
            <p:cNvSpPr/>
            <p:nvPr/>
          </p:nvSpPr>
          <p:spPr>
            <a:xfrm>
              <a:off x="1476776" y="2160795"/>
              <a:ext cx="19160" cy="17008"/>
            </a:xfrm>
            <a:custGeom>
              <a:rect b="b" l="l" r="r" t="t"/>
              <a:pathLst>
                <a:path extrusionOk="0" h="324" w="365">
                  <a:moveTo>
                    <a:pt x="183" y="0"/>
                  </a:moveTo>
                  <a:cubicBezTo>
                    <a:pt x="163" y="0"/>
                    <a:pt x="143" y="4"/>
                    <a:pt x="124" y="12"/>
                  </a:cubicBezTo>
                  <a:cubicBezTo>
                    <a:pt x="42" y="44"/>
                    <a:pt x="1" y="133"/>
                    <a:pt x="30" y="215"/>
                  </a:cubicBezTo>
                  <a:cubicBezTo>
                    <a:pt x="54" y="281"/>
                    <a:pt x="116" y="323"/>
                    <a:pt x="182" y="323"/>
                  </a:cubicBezTo>
                  <a:cubicBezTo>
                    <a:pt x="200" y="323"/>
                    <a:pt x="218" y="320"/>
                    <a:pt x="235" y="314"/>
                  </a:cubicBezTo>
                  <a:cubicBezTo>
                    <a:pt x="319" y="284"/>
                    <a:pt x="364" y="191"/>
                    <a:pt x="334" y="107"/>
                  </a:cubicBezTo>
                  <a:cubicBezTo>
                    <a:pt x="332" y="105"/>
                    <a:pt x="332" y="105"/>
                    <a:pt x="332" y="103"/>
                  </a:cubicBezTo>
                  <a:cubicBezTo>
                    <a:pt x="307" y="39"/>
                    <a:pt x="246"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7"/>
            <p:cNvSpPr/>
            <p:nvPr/>
          </p:nvSpPr>
          <p:spPr>
            <a:xfrm>
              <a:off x="1495883" y="2162422"/>
              <a:ext cx="19107" cy="17060"/>
            </a:xfrm>
            <a:custGeom>
              <a:rect b="b" l="l" r="r" t="t"/>
              <a:pathLst>
                <a:path extrusionOk="0" h="325" w="364">
                  <a:moveTo>
                    <a:pt x="183" y="1"/>
                  </a:moveTo>
                  <a:cubicBezTo>
                    <a:pt x="163" y="1"/>
                    <a:pt x="143" y="5"/>
                    <a:pt x="123" y="13"/>
                  </a:cubicBezTo>
                  <a:cubicBezTo>
                    <a:pt x="41" y="44"/>
                    <a:pt x="0" y="136"/>
                    <a:pt x="30" y="218"/>
                  </a:cubicBezTo>
                  <a:cubicBezTo>
                    <a:pt x="53" y="284"/>
                    <a:pt x="116" y="324"/>
                    <a:pt x="182" y="324"/>
                  </a:cubicBezTo>
                  <a:cubicBezTo>
                    <a:pt x="200" y="324"/>
                    <a:pt x="219" y="321"/>
                    <a:pt x="237" y="315"/>
                  </a:cubicBezTo>
                  <a:cubicBezTo>
                    <a:pt x="321" y="285"/>
                    <a:pt x="363" y="192"/>
                    <a:pt x="334" y="108"/>
                  </a:cubicBezTo>
                  <a:cubicBezTo>
                    <a:pt x="334" y="106"/>
                    <a:pt x="332" y="106"/>
                    <a:pt x="332" y="104"/>
                  </a:cubicBezTo>
                  <a:cubicBezTo>
                    <a:pt x="308"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7"/>
            <p:cNvSpPr/>
            <p:nvPr/>
          </p:nvSpPr>
          <p:spPr>
            <a:xfrm>
              <a:off x="1525384" y="2202632"/>
              <a:ext cx="19160" cy="17008"/>
            </a:xfrm>
            <a:custGeom>
              <a:rect b="b" l="l" r="r" t="t"/>
              <a:pathLst>
                <a:path extrusionOk="0" h="324" w="365">
                  <a:moveTo>
                    <a:pt x="183" y="1"/>
                  </a:moveTo>
                  <a:cubicBezTo>
                    <a:pt x="164" y="1"/>
                    <a:pt x="143" y="5"/>
                    <a:pt x="124" y="13"/>
                  </a:cubicBezTo>
                  <a:cubicBezTo>
                    <a:pt x="42" y="44"/>
                    <a:pt x="1" y="136"/>
                    <a:pt x="31" y="218"/>
                  </a:cubicBezTo>
                  <a:cubicBezTo>
                    <a:pt x="54" y="282"/>
                    <a:pt x="117" y="324"/>
                    <a:pt x="184" y="324"/>
                  </a:cubicBezTo>
                  <a:cubicBezTo>
                    <a:pt x="202" y="324"/>
                    <a:pt x="220" y="321"/>
                    <a:pt x="238" y="315"/>
                  </a:cubicBezTo>
                  <a:cubicBezTo>
                    <a:pt x="321" y="283"/>
                    <a:pt x="364" y="192"/>
                    <a:pt x="335" y="108"/>
                  </a:cubicBezTo>
                  <a:cubicBezTo>
                    <a:pt x="335" y="106"/>
                    <a:pt x="333" y="104"/>
                    <a:pt x="333" y="102"/>
                  </a:cubicBezTo>
                  <a:cubicBezTo>
                    <a:pt x="307"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7"/>
            <p:cNvSpPr/>
            <p:nvPr/>
          </p:nvSpPr>
          <p:spPr>
            <a:xfrm>
              <a:off x="1477091" y="2191346"/>
              <a:ext cx="19107" cy="16955"/>
            </a:xfrm>
            <a:custGeom>
              <a:rect b="b" l="l" r="r" t="t"/>
              <a:pathLst>
                <a:path extrusionOk="0" h="323" w="364">
                  <a:moveTo>
                    <a:pt x="180" y="1"/>
                  </a:moveTo>
                  <a:cubicBezTo>
                    <a:pt x="160" y="1"/>
                    <a:pt x="141" y="4"/>
                    <a:pt x="121" y="11"/>
                  </a:cubicBezTo>
                  <a:cubicBezTo>
                    <a:pt x="41" y="43"/>
                    <a:pt x="0" y="134"/>
                    <a:pt x="30" y="216"/>
                  </a:cubicBezTo>
                  <a:cubicBezTo>
                    <a:pt x="53" y="282"/>
                    <a:pt x="115" y="323"/>
                    <a:pt x="181" y="323"/>
                  </a:cubicBezTo>
                  <a:cubicBezTo>
                    <a:pt x="199" y="323"/>
                    <a:pt x="217" y="320"/>
                    <a:pt x="235" y="313"/>
                  </a:cubicBezTo>
                  <a:cubicBezTo>
                    <a:pt x="319" y="284"/>
                    <a:pt x="364" y="190"/>
                    <a:pt x="332" y="107"/>
                  </a:cubicBezTo>
                  <a:cubicBezTo>
                    <a:pt x="332" y="105"/>
                    <a:pt x="332" y="105"/>
                    <a:pt x="332" y="103"/>
                  </a:cubicBezTo>
                  <a:cubicBezTo>
                    <a:pt x="306" y="40"/>
                    <a:pt x="245"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7"/>
            <p:cNvSpPr/>
            <p:nvPr/>
          </p:nvSpPr>
          <p:spPr>
            <a:xfrm>
              <a:off x="1488902" y="2210820"/>
              <a:ext cx="19055" cy="16955"/>
            </a:xfrm>
            <a:custGeom>
              <a:rect b="b" l="l" r="r" t="t"/>
              <a:pathLst>
                <a:path extrusionOk="0" h="323" w="363">
                  <a:moveTo>
                    <a:pt x="181" y="1"/>
                  </a:moveTo>
                  <a:cubicBezTo>
                    <a:pt x="162" y="1"/>
                    <a:pt x="143" y="4"/>
                    <a:pt x="124" y="11"/>
                  </a:cubicBezTo>
                  <a:cubicBezTo>
                    <a:pt x="42" y="41"/>
                    <a:pt x="1" y="132"/>
                    <a:pt x="29" y="214"/>
                  </a:cubicBezTo>
                  <a:cubicBezTo>
                    <a:pt x="51" y="281"/>
                    <a:pt x="112" y="323"/>
                    <a:pt x="179" y="323"/>
                  </a:cubicBezTo>
                  <a:cubicBezTo>
                    <a:pt x="197" y="323"/>
                    <a:pt x="216" y="320"/>
                    <a:pt x="234" y="313"/>
                  </a:cubicBezTo>
                  <a:cubicBezTo>
                    <a:pt x="318" y="285"/>
                    <a:pt x="362" y="194"/>
                    <a:pt x="334" y="110"/>
                  </a:cubicBezTo>
                  <a:cubicBezTo>
                    <a:pt x="332" y="108"/>
                    <a:pt x="332" y="106"/>
                    <a:pt x="331" y="105"/>
                  </a:cubicBezTo>
                  <a:cubicBezTo>
                    <a:pt x="306"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7"/>
            <p:cNvSpPr/>
            <p:nvPr/>
          </p:nvSpPr>
          <p:spPr>
            <a:xfrm>
              <a:off x="1504492" y="2213130"/>
              <a:ext cx="19107" cy="17008"/>
            </a:xfrm>
            <a:custGeom>
              <a:rect b="b" l="l" r="r" t="t"/>
              <a:pathLst>
                <a:path extrusionOk="0" h="324" w="364">
                  <a:moveTo>
                    <a:pt x="181" y="0"/>
                  </a:moveTo>
                  <a:cubicBezTo>
                    <a:pt x="161" y="0"/>
                    <a:pt x="141" y="4"/>
                    <a:pt x="121" y="12"/>
                  </a:cubicBezTo>
                  <a:cubicBezTo>
                    <a:pt x="41" y="44"/>
                    <a:pt x="0" y="135"/>
                    <a:pt x="30" y="217"/>
                  </a:cubicBezTo>
                  <a:cubicBezTo>
                    <a:pt x="53" y="283"/>
                    <a:pt x="115" y="323"/>
                    <a:pt x="180" y="323"/>
                  </a:cubicBezTo>
                  <a:cubicBezTo>
                    <a:pt x="198" y="323"/>
                    <a:pt x="217" y="320"/>
                    <a:pt x="235" y="314"/>
                  </a:cubicBezTo>
                  <a:cubicBezTo>
                    <a:pt x="319" y="284"/>
                    <a:pt x="364" y="191"/>
                    <a:pt x="332" y="107"/>
                  </a:cubicBezTo>
                  <a:cubicBezTo>
                    <a:pt x="332" y="105"/>
                    <a:pt x="332" y="103"/>
                    <a:pt x="330" y="102"/>
                  </a:cubicBezTo>
                  <a:cubicBezTo>
                    <a:pt x="306" y="39"/>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7"/>
            <p:cNvSpPr/>
            <p:nvPr/>
          </p:nvSpPr>
          <p:spPr>
            <a:xfrm>
              <a:off x="1505752" y="2072555"/>
              <a:ext cx="19107" cy="17008"/>
            </a:xfrm>
            <a:custGeom>
              <a:rect b="b" l="l" r="r" t="t"/>
              <a:pathLst>
                <a:path extrusionOk="0" h="324" w="364">
                  <a:moveTo>
                    <a:pt x="183" y="0"/>
                  </a:moveTo>
                  <a:cubicBezTo>
                    <a:pt x="163" y="0"/>
                    <a:pt x="143" y="4"/>
                    <a:pt x="123" y="12"/>
                  </a:cubicBezTo>
                  <a:cubicBezTo>
                    <a:pt x="41" y="44"/>
                    <a:pt x="0" y="135"/>
                    <a:pt x="30" y="217"/>
                  </a:cubicBezTo>
                  <a:cubicBezTo>
                    <a:pt x="54" y="283"/>
                    <a:pt x="116" y="323"/>
                    <a:pt x="182" y="323"/>
                  </a:cubicBezTo>
                  <a:cubicBezTo>
                    <a:pt x="200" y="323"/>
                    <a:pt x="219" y="320"/>
                    <a:pt x="237" y="314"/>
                  </a:cubicBezTo>
                  <a:cubicBezTo>
                    <a:pt x="321" y="284"/>
                    <a:pt x="364" y="191"/>
                    <a:pt x="334" y="107"/>
                  </a:cubicBezTo>
                  <a:cubicBezTo>
                    <a:pt x="334" y="105"/>
                    <a:pt x="332" y="105"/>
                    <a:pt x="332" y="103"/>
                  </a:cubicBezTo>
                  <a:cubicBezTo>
                    <a:pt x="308" y="39"/>
                    <a:pt x="24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7"/>
            <p:cNvSpPr/>
            <p:nvPr/>
          </p:nvSpPr>
          <p:spPr>
            <a:xfrm>
              <a:off x="1522182" y="2105311"/>
              <a:ext cx="19107" cy="17008"/>
            </a:xfrm>
            <a:custGeom>
              <a:rect b="b" l="l" r="r" t="t"/>
              <a:pathLst>
                <a:path extrusionOk="0" h="324" w="364">
                  <a:moveTo>
                    <a:pt x="184" y="1"/>
                  </a:moveTo>
                  <a:cubicBezTo>
                    <a:pt x="164" y="1"/>
                    <a:pt x="143" y="4"/>
                    <a:pt x="123" y="12"/>
                  </a:cubicBezTo>
                  <a:cubicBezTo>
                    <a:pt x="43" y="44"/>
                    <a:pt x="0" y="135"/>
                    <a:pt x="30" y="217"/>
                  </a:cubicBezTo>
                  <a:cubicBezTo>
                    <a:pt x="55" y="283"/>
                    <a:pt x="117" y="324"/>
                    <a:pt x="183" y="324"/>
                  </a:cubicBezTo>
                  <a:cubicBezTo>
                    <a:pt x="201" y="324"/>
                    <a:pt x="219" y="321"/>
                    <a:pt x="237" y="314"/>
                  </a:cubicBezTo>
                  <a:cubicBezTo>
                    <a:pt x="321" y="284"/>
                    <a:pt x="364" y="191"/>
                    <a:pt x="334" y="107"/>
                  </a:cubicBezTo>
                  <a:cubicBezTo>
                    <a:pt x="334" y="105"/>
                    <a:pt x="334" y="105"/>
                    <a:pt x="332" y="104"/>
                  </a:cubicBezTo>
                  <a:cubicBezTo>
                    <a:pt x="308" y="40"/>
                    <a:pt x="248"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7"/>
            <p:cNvSpPr/>
            <p:nvPr/>
          </p:nvSpPr>
          <p:spPr>
            <a:xfrm>
              <a:off x="1511683" y="2098172"/>
              <a:ext cx="19160" cy="17008"/>
            </a:xfrm>
            <a:custGeom>
              <a:rect b="b" l="l" r="r" t="t"/>
              <a:pathLst>
                <a:path extrusionOk="0" h="324" w="365">
                  <a:moveTo>
                    <a:pt x="182" y="1"/>
                  </a:moveTo>
                  <a:cubicBezTo>
                    <a:pt x="162" y="1"/>
                    <a:pt x="142" y="4"/>
                    <a:pt x="122" y="12"/>
                  </a:cubicBezTo>
                  <a:cubicBezTo>
                    <a:pt x="40" y="46"/>
                    <a:pt x="1" y="135"/>
                    <a:pt x="29" y="217"/>
                  </a:cubicBezTo>
                  <a:cubicBezTo>
                    <a:pt x="54" y="283"/>
                    <a:pt x="115" y="324"/>
                    <a:pt x="181" y="324"/>
                  </a:cubicBezTo>
                  <a:cubicBezTo>
                    <a:pt x="199" y="324"/>
                    <a:pt x="218" y="321"/>
                    <a:pt x="236" y="314"/>
                  </a:cubicBezTo>
                  <a:cubicBezTo>
                    <a:pt x="320" y="284"/>
                    <a:pt x="364" y="191"/>
                    <a:pt x="333" y="107"/>
                  </a:cubicBezTo>
                  <a:cubicBezTo>
                    <a:pt x="333" y="105"/>
                    <a:pt x="333" y="104"/>
                    <a:pt x="331" y="102"/>
                  </a:cubicBezTo>
                  <a:cubicBezTo>
                    <a:pt x="305" y="39"/>
                    <a:pt x="24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7"/>
            <p:cNvSpPr/>
            <p:nvPr/>
          </p:nvSpPr>
          <p:spPr>
            <a:xfrm>
              <a:off x="1500450" y="2138801"/>
              <a:ext cx="19212" cy="17060"/>
            </a:xfrm>
            <a:custGeom>
              <a:rect b="b" l="l" r="r" t="t"/>
              <a:pathLst>
                <a:path extrusionOk="0" h="325" w="366">
                  <a:moveTo>
                    <a:pt x="184" y="1"/>
                  </a:moveTo>
                  <a:cubicBezTo>
                    <a:pt x="164" y="1"/>
                    <a:pt x="145" y="4"/>
                    <a:pt x="126" y="12"/>
                  </a:cubicBezTo>
                  <a:cubicBezTo>
                    <a:pt x="44" y="43"/>
                    <a:pt x="1" y="135"/>
                    <a:pt x="32" y="219"/>
                  </a:cubicBezTo>
                  <a:cubicBezTo>
                    <a:pt x="56" y="284"/>
                    <a:pt x="117" y="324"/>
                    <a:pt x="182" y="324"/>
                  </a:cubicBezTo>
                  <a:cubicBezTo>
                    <a:pt x="201" y="324"/>
                    <a:pt x="220" y="321"/>
                    <a:pt x="239" y="314"/>
                  </a:cubicBezTo>
                  <a:cubicBezTo>
                    <a:pt x="323" y="284"/>
                    <a:pt x="366" y="191"/>
                    <a:pt x="336" y="107"/>
                  </a:cubicBezTo>
                  <a:lnTo>
                    <a:pt x="334" y="105"/>
                  </a:lnTo>
                  <a:cubicBezTo>
                    <a:pt x="310" y="40"/>
                    <a:pt x="249"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7"/>
            <p:cNvSpPr/>
            <p:nvPr/>
          </p:nvSpPr>
          <p:spPr>
            <a:xfrm>
              <a:off x="1481658" y="2099379"/>
              <a:ext cx="19160" cy="17060"/>
            </a:xfrm>
            <a:custGeom>
              <a:rect b="b" l="l" r="r" t="t"/>
              <a:pathLst>
                <a:path extrusionOk="0" h="325" w="365">
                  <a:moveTo>
                    <a:pt x="181" y="1"/>
                  </a:moveTo>
                  <a:cubicBezTo>
                    <a:pt x="162" y="1"/>
                    <a:pt x="143" y="4"/>
                    <a:pt x="124" y="12"/>
                  </a:cubicBezTo>
                  <a:cubicBezTo>
                    <a:pt x="42" y="43"/>
                    <a:pt x="1" y="135"/>
                    <a:pt x="31" y="217"/>
                  </a:cubicBezTo>
                  <a:cubicBezTo>
                    <a:pt x="54" y="283"/>
                    <a:pt x="117" y="325"/>
                    <a:pt x="184" y="325"/>
                  </a:cubicBezTo>
                  <a:cubicBezTo>
                    <a:pt x="202" y="325"/>
                    <a:pt x="220" y="322"/>
                    <a:pt x="238" y="315"/>
                  </a:cubicBezTo>
                  <a:cubicBezTo>
                    <a:pt x="321" y="286"/>
                    <a:pt x="364" y="192"/>
                    <a:pt x="334" y="109"/>
                  </a:cubicBezTo>
                  <a:cubicBezTo>
                    <a:pt x="334" y="107"/>
                    <a:pt x="333" y="105"/>
                    <a:pt x="333" y="105"/>
                  </a:cubicBezTo>
                  <a:cubicBezTo>
                    <a:pt x="308" y="40"/>
                    <a:pt x="246"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7"/>
            <p:cNvSpPr/>
            <p:nvPr/>
          </p:nvSpPr>
          <p:spPr>
            <a:xfrm>
              <a:off x="1521972" y="2166307"/>
              <a:ext cx="19160" cy="16955"/>
            </a:xfrm>
            <a:custGeom>
              <a:rect b="b" l="l" r="r" t="t"/>
              <a:pathLst>
                <a:path extrusionOk="0" h="323" w="365">
                  <a:moveTo>
                    <a:pt x="181" y="1"/>
                  </a:moveTo>
                  <a:cubicBezTo>
                    <a:pt x="162" y="1"/>
                    <a:pt x="142" y="4"/>
                    <a:pt x="124" y="11"/>
                  </a:cubicBezTo>
                  <a:cubicBezTo>
                    <a:pt x="42" y="43"/>
                    <a:pt x="1" y="134"/>
                    <a:pt x="31" y="216"/>
                  </a:cubicBezTo>
                  <a:cubicBezTo>
                    <a:pt x="54" y="282"/>
                    <a:pt x="116" y="323"/>
                    <a:pt x="183" y="323"/>
                  </a:cubicBezTo>
                  <a:cubicBezTo>
                    <a:pt x="201" y="323"/>
                    <a:pt x="219" y="320"/>
                    <a:pt x="237" y="313"/>
                  </a:cubicBezTo>
                  <a:cubicBezTo>
                    <a:pt x="321" y="283"/>
                    <a:pt x="364" y="190"/>
                    <a:pt x="334" y="106"/>
                  </a:cubicBezTo>
                  <a:cubicBezTo>
                    <a:pt x="332" y="106"/>
                    <a:pt x="332" y="105"/>
                    <a:pt x="332" y="103"/>
                  </a:cubicBezTo>
                  <a:cubicBezTo>
                    <a:pt x="307"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7"/>
            <p:cNvSpPr/>
            <p:nvPr/>
          </p:nvSpPr>
          <p:spPr>
            <a:xfrm>
              <a:off x="1535410" y="2181792"/>
              <a:ext cx="19107" cy="16955"/>
            </a:xfrm>
            <a:custGeom>
              <a:rect b="b" l="l" r="r" t="t"/>
              <a:pathLst>
                <a:path extrusionOk="0" h="323" w="364">
                  <a:moveTo>
                    <a:pt x="179" y="0"/>
                  </a:moveTo>
                  <a:cubicBezTo>
                    <a:pt x="160" y="0"/>
                    <a:pt x="140" y="4"/>
                    <a:pt x="121" y="11"/>
                  </a:cubicBezTo>
                  <a:cubicBezTo>
                    <a:pt x="41" y="43"/>
                    <a:pt x="0" y="134"/>
                    <a:pt x="28" y="216"/>
                  </a:cubicBezTo>
                  <a:cubicBezTo>
                    <a:pt x="51" y="281"/>
                    <a:pt x="113" y="323"/>
                    <a:pt x="179" y="323"/>
                  </a:cubicBezTo>
                  <a:cubicBezTo>
                    <a:pt x="198" y="323"/>
                    <a:pt x="216" y="320"/>
                    <a:pt x="235" y="313"/>
                  </a:cubicBezTo>
                  <a:cubicBezTo>
                    <a:pt x="319" y="283"/>
                    <a:pt x="363" y="192"/>
                    <a:pt x="332" y="108"/>
                  </a:cubicBezTo>
                  <a:cubicBezTo>
                    <a:pt x="332" y="106"/>
                    <a:pt x="332" y="104"/>
                    <a:pt x="332" y="104"/>
                  </a:cubicBezTo>
                  <a:cubicBezTo>
                    <a:pt x="306" y="39"/>
                    <a:pt x="245"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7"/>
            <p:cNvSpPr/>
            <p:nvPr/>
          </p:nvSpPr>
          <p:spPr>
            <a:xfrm>
              <a:off x="1538612" y="2192186"/>
              <a:ext cx="19107" cy="17008"/>
            </a:xfrm>
            <a:custGeom>
              <a:rect b="b" l="l" r="r" t="t"/>
              <a:pathLst>
                <a:path extrusionOk="0" h="324" w="364">
                  <a:moveTo>
                    <a:pt x="184" y="1"/>
                  </a:moveTo>
                  <a:cubicBezTo>
                    <a:pt x="164" y="1"/>
                    <a:pt x="143" y="4"/>
                    <a:pt x="124" y="12"/>
                  </a:cubicBezTo>
                  <a:cubicBezTo>
                    <a:pt x="43" y="44"/>
                    <a:pt x="1" y="135"/>
                    <a:pt x="30" y="217"/>
                  </a:cubicBezTo>
                  <a:cubicBezTo>
                    <a:pt x="55" y="283"/>
                    <a:pt x="117" y="324"/>
                    <a:pt x="183" y="324"/>
                  </a:cubicBezTo>
                  <a:cubicBezTo>
                    <a:pt x="201" y="324"/>
                    <a:pt x="219" y="321"/>
                    <a:pt x="237" y="314"/>
                  </a:cubicBezTo>
                  <a:cubicBezTo>
                    <a:pt x="321" y="282"/>
                    <a:pt x="364" y="191"/>
                    <a:pt x="334" y="107"/>
                  </a:cubicBezTo>
                  <a:cubicBezTo>
                    <a:pt x="334" y="105"/>
                    <a:pt x="334" y="104"/>
                    <a:pt x="332" y="104"/>
                  </a:cubicBezTo>
                  <a:cubicBezTo>
                    <a:pt x="308" y="40"/>
                    <a:pt x="248"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7"/>
            <p:cNvSpPr/>
            <p:nvPr/>
          </p:nvSpPr>
          <p:spPr>
            <a:xfrm>
              <a:off x="1472944" y="2176123"/>
              <a:ext cx="19160" cy="17008"/>
            </a:xfrm>
            <a:custGeom>
              <a:rect b="b" l="l" r="r" t="t"/>
              <a:pathLst>
                <a:path extrusionOk="0" h="324" w="365">
                  <a:moveTo>
                    <a:pt x="182" y="1"/>
                  </a:moveTo>
                  <a:cubicBezTo>
                    <a:pt x="162" y="1"/>
                    <a:pt x="142" y="5"/>
                    <a:pt x="122" y="13"/>
                  </a:cubicBezTo>
                  <a:cubicBezTo>
                    <a:pt x="42" y="44"/>
                    <a:pt x="1" y="136"/>
                    <a:pt x="31" y="218"/>
                  </a:cubicBezTo>
                  <a:cubicBezTo>
                    <a:pt x="54" y="283"/>
                    <a:pt x="115" y="324"/>
                    <a:pt x="181" y="324"/>
                  </a:cubicBezTo>
                  <a:cubicBezTo>
                    <a:pt x="199" y="324"/>
                    <a:pt x="218" y="321"/>
                    <a:pt x="236" y="315"/>
                  </a:cubicBezTo>
                  <a:cubicBezTo>
                    <a:pt x="320" y="283"/>
                    <a:pt x="364" y="192"/>
                    <a:pt x="333" y="108"/>
                  </a:cubicBezTo>
                  <a:cubicBezTo>
                    <a:pt x="333" y="106"/>
                    <a:pt x="333" y="104"/>
                    <a:pt x="333" y="104"/>
                  </a:cubicBezTo>
                  <a:cubicBezTo>
                    <a:pt x="307" y="40"/>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7"/>
            <p:cNvSpPr/>
            <p:nvPr/>
          </p:nvSpPr>
          <p:spPr>
            <a:xfrm>
              <a:off x="1493311" y="2195545"/>
              <a:ext cx="19160" cy="16955"/>
            </a:xfrm>
            <a:custGeom>
              <a:rect b="b" l="l" r="r" t="t"/>
              <a:pathLst>
                <a:path extrusionOk="0" h="323" w="365">
                  <a:moveTo>
                    <a:pt x="182" y="1"/>
                  </a:moveTo>
                  <a:cubicBezTo>
                    <a:pt x="163" y="1"/>
                    <a:pt x="143" y="4"/>
                    <a:pt x="124" y="12"/>
                  </a:cubicBezTo>
                  <a:cubicBezTo>
                    <a:pt x="42" y="43"/>
                    <a:pt x="1" y="135"/>
                    <a:pt x="30" y="217"/>
                  </a:cubicBezTo>
                  <a:cubicBezTo>
                    <a:pt x="55" y="282"/>
                    <a:pt x="117" y="323"/>
                    <a:pt x="183" y="323"/>
                  </a:cubicBezTo>
                  <a:cubicBezTo>
                    <a:pt x="201" y="323"/>
                    <a:pt x="219" y="320"/>
                    <a:pt x="237" y="314"/>
                  </a:cubicBezTo>
                  <a:cubicBezTo>
                    <a:pt x="321" y="284"/>
                    <a:pt x="364" y="191"/>
                    <a:pt x="334" y="107"/>
                  </a:cubicBezTo>
                  <a:cubicBezTo>
                    <a:pt x="334" y="107"/>
                    <a:pt x="332" y="105"/>
                    <a:pt x="332" y="103"/>
                  </a:cubicBezTo>
                  <a:cubicBezTo>
                    <a:pt x="308" y="40"/>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7"/>
            <p:cNvSpPr/>
            <p:nvPr/>
          </p:nvSpPr>
          <p:spPr>
            <a:xfrm>
              <a:off x="1523232" y="2229455"/>
              <a:ext cx="19160" cy="17008"/>
            </a:xfrm>
            <a:custGeom>
              <a:rect b="b" l="l" r="r" t="t"/>
              <a:pathLst>
                <a:path extrusionOk="0" h="324" w="365">
                  <a:moveTo>
                    <a:pt x="183" y="1"/>
                  </a:moveTo>
                  <a:cubicBezTo>
                    <a:pt x="163" y="1"/>
                    <a:pt x="143" y="4"/>
                    <a:pt x="124" y="12"/>
                  </a:cubicBezTo>
                  <a:cubicBezTo>
                    <a:pt x="42" y="44"/>
                    <a:pt x="1" y="135"/>
                    <a:pt x="31" y="217"/>
                  </a:cubicBezTo>
                  <a:cubicBezTo>
                    <a:pt x="54" y="283"/>
                    <a:pt x="117" y="324"/>
                    <a:pt x="183" y="324"/>
                  </a:cubicBezTo>
                  <a:cubicBezTo>
                    <a:pt x="201" y="324"/>
                    <a:pt x="220" y="321"/>
                    <a:pt x="238" y="314"/>
                  </a:cubicBezTo>
                  <a:cubicBezTo>
                    <a:pt x="321" y="283"/>
                    <a:pt x="364" y="191"/>
                    <a:pt x="335" y="107"/>
                  </a:cubicBezTo>
                  <a:cubicBezTo>
                    <a:pt x="333" y="105"/>
                    <a:pt x="333" y="104"/>
                    <a:pt x="333" y="104"/>
                  </a:cubicBezTo>
                  <a:cubicBezTo>
                    <a:pt x="307"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7"/>
            <p:cNvSpPr/>
            <p:nvPr/>
          </p:nvSpPr>
          <p:spPr>
            <a:xfrm>
              <a:off x="1535095" y="2220899"/>
              <a:ext cx="19107" cy="16955"/>
            </a:xfrm>
            <a:custGeom>
              <a:rect b="b" l="l" r="r" t="t"/>
              <a:pathLst>
                <a:path extrusionOk="0" h="323" w="364">
                  <a:moveTo>
                    <a:pt x="180" y="1"/>
                  </a:moveTo>
                  <a:cubicBezTo>
                    <a:pt x="161" y="1"/>
                    <a:pt x="141" y="4"/>
                    <a:pt x="122" y="11"/>
                  </a:cubicBezTo>
                  <a:cubicBezTo>
                    <a:pt x="41" y="43"/>
                    <a:pt x="0" y="134"/>
                    <a:pt x="30" y="216"/>
                  </a:cubicBezTo>
                  <a:cubicBezTo>
                    <a:pt x="54" y="282"/>
                    <a:pt x="115" y="323"/>
                    <a:pt x="181" y="323"/>
                  </a:cubicBezTo>
                  <a:cubicBezTo>
                    <a:pt x="199" y="323"/>
                    <a:pt x="217" y="320"/>
                    <a:pt x="235" y="313"/>
                  </a:cubicBezTo>
                  <a:cubicBezTo>
                    <a:pt x="319" y="283"/>
                    <a:pt x="364" y="190"/>
                    <a:pt x="332" y="106"/>
                  </a:cubicBezTo>
                  <a:cubicBezTo>
                    <a:pt x="332" y="106"/>
                    <a:pt x="332" y="104"/>
                    <a:pt x="332" y="103"/>
                  </a:cubicBezTo>
                  <a:cubicBezTo>
                    <a:pt x="306" y="39"/>
                    <a:pt x="245"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7"/>
            <p:cNvSpPr/>
            <p:nvPr/>
          </p:nvSpPr>
          <p:spPr>
            <a:xfrm>
              <a:off x="1504754" y="2234180"/>
              <a:ext cx="19160" cy="17008"/>
            </a:xfrm>
            <a:custGeom>
              <a:rect b="b" l="l" r="r" t="t"/>
              <a:pathLst>
                <a:path extrusionOk="0" h="324" w="365">
                  <a:moveTo>
                    <a:pt x="182" y="0"/>
                  </a:moveTo>
                  <a:cubicBezTo>
                    <a:pt x="163" y="0"/>
                    <a:pt x="143" y="4"/>
                    <a:pt x="124" y="12"/>
                  </a:cubicBezTo>
                  <a:cubicBezTo>
                    <a:pt x="42" y="43"/>
                    <a:pt x="1" y="135"/>
                    <a:pt x="30" y="217"/>
                  </a:cubicBezTo>
                  <a:cubicBezTo>
                    <a:pt x="54" y="283"/>
                    <a:pt x="116" y="323"/>
                    <a:pt x="183" y="323"/>
                  </a:cubicBezTo>
                  <a:cubicBezTo>
                    <a:pt x="201" y="323"/>
                    <a:pt x="219" y="320"/>
                    <a:pt x="237" y="314"/>
                  </a:cubicBezTo>
                  <a:cubicBezTo>
                    <a:pt x="321" y="284"/>
                    <a:pt x="364" y="191"/>
                    <a:pt x="334" y="107"/>
                  </a:cubicBezTo>
                  <a:cubicBezTo>
                    <a:pt x="334" y="107"/>
                    <a:pt x="332" y="105"/>
                    <a:pt x="332" y="103"/>
                  </a:cubicBezTo>
                  <a:cubicBezTo>
                    <a:pt x="308" y="40"/>
                    <a:pt x="246"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7"/>
            <p:cNvSpPr/>
            <p:nvPr/>
          </p:nvSpPr>
          <p:spPr>
            <a:xfrm>
              <a:off x="1521709" y="2248563"/>
              <a:ext cx="19107" cy="17008"/>
            </a:xfrm>
            <a:custGeom>
              <a:rect b="b" l="l" r="r" t="t"/>
              <a:pathLst>
                <a:path extrusionOk="0" h="324" w="364">
                  <a:moveTo>
                    <a:pt x="183" y="0"/>
                  </a:moveTo>
                  <a:cubicBezTo>
                    <a:pt x="163" y="0"/>
                    <a:pt x="143" y="4"/>
                    <a:pt x="123" y="12"/>
                  </a:cubicBezTo>
                  <a:cubicBezTo>
                    <a:pt x="41" y="43"/>
                    <a:pt x="0" y="135"/>
                    <a:pt x="30" y="217"/>
                  </a:cubicBezTo>
                  <a:cubicBezTo>
                    <a:pt x="55" y="283"/>
                    <a:pt x="116" y="323"/>
                    <a:pt x="182" y="323"/>
                  </a:cubicBezTo>
                  <a:cubicBezTo>
                    <a:pt x="200" y="323"/>
                    <a:pt x="219" y="320"/>
                    <a:pt x="237" y="314"/>
                  </a:cubicBezTo>
                  <a:cubicBezTo>
                    <a:pt x="321" y="284"/>
                    <a:pt x="364" y="191"/>
                    <a:pt x="334" y="107"/>
                  </a:cubicBezTo>
                  <a:cubicBezTo>
                    <a:pt x="334" y="105"/>
                    <a:pt x="334" y="105"/>
                    <a:pt x="332" y="103"/>
                  </a:cubicBezTo>
                  <a:cubicBezTo>
                    <a:pt x="308" y="39"/>
                    <a:pt x="248"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7"/>
            <p:cNvSpPr/>
            <p:nvPr/>
          </p:nvSpPr>
          <p:spPr>
            <a:xfrm>
              <a:off x="1568270" y="2206778"/>
              <a:ext cx="19107" cy="17008"/>
            </a:xfrm>
            <a:custGeom>
              <a:rect b="b" l="l" r="r" t="t"/>
              <a:pathLst>
                <a:path extrusionOk="0" h="324" w="364">
                  <a:moveTo>
                    <a:pt x="182" y="0"/>
                  </a:moveTo>
                  <a:cubicBezTo>
                    <a:pt x="163" y="0"/>
                    <a:pt x="143" y="4"/>
                    <a:pt x="123" y="12"/>
                  </a:cubicBezTo>
                  <a:cubicBezTo>
                    <a:pt x="43" y="44"/>
                    <a:pt x="0" y="135"/>
                    <a:pt x="30" y="217"/>
                  </a:cubicBezTo>
                  <a:cubicBezTo>
                    <a:pt x="55" y="283"/>
                    <a:pt x="116" y="323"/>
                    <a:pt x="182" y="323"/>
                  </a:cubicBezTo>
                  <a:cubicBezTo>
                    <a:pt x="200" y="323"/>
                    <a:pt x="219" y="320"/>
                    <a:pt x="237" y="314"/>
                  </a:cubicBezTo>
                  <a:cubicBezTo>
                    <a:pt x="321" y="284"/>
                    <a:pt x="364" y="191"/>
                    <a:pt x="334" y="107"/>
                  </a:cubicBezTo>
                  <a:cubicBezTo>
                    <a:pt x="334" y="105"/>
                    <a:pt x="334" y="105"/>
                    <a:pt x="332" y="103"/>
                  </a:cubicBezTo>
                  <a:cubicBezTo>
                    <a:pt x="308" y="40"/>
                    <a:pt x="247"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7"/>
            <p:cNvSpPr/>
            <p:nvPr/>
          </p:nvSpPr>
          <p:spPr>
            <a:xfrm>
              <a:off x="1584385" y="2275859"/>
              <a:ext cx="19160" cy="17060"/>
            </a:xfrm>
            <a:custGeom>
              <a:rect b="b" l="l" r="r" t="t"/>
              <a:pathLst>
                <a:path extrusionOk="0" h="325" w="365">
                  <a:moveTo>
                    <a:pt x="181" y="1"/>
                  </a:moveTo>
                  <a:cubicBezTo>
                    <a:pt x="162" y="1"/>
                    <a:pt x="143" y="4"/>
                    <a:pt x="124" y="12"/>
                  </a:cubicBezTo>
                  <a:cubicBezTo>
                    <a:pt x="42" y="45"/>
                    <a:pt x="1" y="135"/>
                    <a:pt x="31" y="219"/>
                  </a:cubicBezTo>
                  <a:cubicBezTo>
                    <a:pt x="54" y="284"/>
                    <a:pt x="115" y="324"/>
                    <a:pt x="181" y="324"/>
                  </a:cubicBezTo>
                  <a:cubicBezTo>
                    <a:pt x="199" y="324"/>
                    <a:pt x="219" y="321"/>
                    <a:pt x="237" y="314"/>
                  </a:cubicBezTo>
                  <a:cubicBezTo>
                    <a:pt x="321" y="284"/>
                    <a:pt x="364" y="192"/>
                    <a:pt x="334" y="109"/>
                  </a:cubicBezTo>
                  <a:cubicBezTo>
                    <a:pt x="332" y="107"/>
                    <a:pt x="332" y="105"/>
                    <a:pt x="332" y="103"/>
                  </a:cubicBezTo>
                  <a:cubicBezTo>
                    <a:pt x="307" y="40"/>
                    <a:pt x="245"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7"/>
            <p:cNvSpPr/>
            <p:nvPr/>
          </p:nvSpPr>
          <p:spPr>
            <a:xfrm>
              <a:off x="1572942" y="2251555"/>
              <a:ext cx="19160" cy="17008"/>
            </a:xfrm>
            <a:custGeom>
              <a:rect b="b" l="l" r="r" t="t"/>
              <a:pathLst>
                <a:path extrusionOk="0" h="324" w="365">
                  <a:moveTo>
                    <a:pt x="183" y="1"/>
                  </a:moveTo>
                  <a:cubicBezTo>
                    <a:pt x="163" y="1"/>
                    <a:pt x="143" y="5"/>
                    <a:pt x="124" y="13"/>
                  </a:cubicBezTo>
                  <a:cubicBezTo>
                    <a:pt x="42" y="44"/>
                    <a:pt x="1" y="134"/>
                    <a:pt x="30" y="216"/>
                  </a:cubicBezTo>
                  <a:cubicBezTo>
                    <a:pt x="54" y="282"/>
                    <a:pt x="116" y="324"/>
                    <a:pt x="182" y="324"/>
                  </a:cubicBezTo>
                  <a:cubicBezTo>
                    <a:pt x="200" y="324"/>
                    <a:pt x="218" y="321"/>
                    <a:pt x="235" y="314"/>
                  </a:cubicBezTo>
                  <a:cubicBezTo>
                    <a:pt x="319" y="285"/>
                    <a:pt x="364" y="191"/>
                    <a:pt x="334" y="108"/>
                  </a:cubicBezTo>
                  <a:cubicBezTo>
                    <a:pt x="334" y="106"/>
                    <a:pt x="332" y="106"/>
                    <a:pt x="332" y="104"/>
                  </a:cubicBezTo>
                  <a:cubicBezTo>
                    <a:pt x="308" y="40"/>
                    <a:pt x="24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7"/>
            <p:cNvSpPr/>
            <p:nvPr/>
          </p:nvSpPr>
          <p:spPr>
            <a:xfrm>
              <a:off x="1553100" y="2246095"/>
              <a:ext cx="19107" cy="17008"/>
            </a:xfrm>
            <a:custGeom>
              <a:rect b="b" l="l" r="r" t="t"/>
              <a:pathLst>
                <a:path extrusionOk="0" h="324" w="364">
                  <a:moveTo>
                    <a:pt x="183" y="0"/>
                  </a:moveTo>
                  <a:cubicBezTo>
                    <a:pt x="163" y="0"/>
                    <a:pt x="143" y="4"/>
                    <a:pt x="123" y="12"/>
                  </a:cubicBezTo>
                  <a:cubicBezTo>
                    <a:pt x="41" y="44"/>
                    <a:pt x="0" y="135"/>
                    <a:pt x="30" y="217"/>
                  </a:cubicBezTo>
                  <a:cubicBezTo>
                    <a:pt x="54" y="283"/>
                    <a:pt x="116" y="324"/>
                    <a:pt x="182" y="324"/>
                  </a:cubicBezTo>
                  <a:cubicBezTo>
                    <a:pt x="200" y="324"/>
                    <a:pt x="219" y="320"/>
                    <a:pt x="237" y="314"/>
                  </a:cubicBezTo>
                  <a:cubicBezTo>
                    <a:pt x="321" y="282"/>
                    <a:pt x="364" y="191"/>
                    <a:pt x="334" y="107"/>
                  </a:cubicBezTo>
                  <a:cubicBezTo>
                    <a:pt x="334" y="105"/>
                    <a:pt x="332" y="103"/>
                    <a:pt x="332" y="103"/>
                  </a:cubicBezTo>
                  <a:cubicBezTo>
                    <a:pt x="308" y="39"/>
                    <a:pt x="24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7"/>
            <p:cNvSpPr/>
            <p:nvPr/>
          </p:nvSpPr>
          <p:spPr>
            <a:xfrm>
              <a:off x="1559136" y="2262211"/>
              <a:ext cx="19160" cy="17060"/>
            </a:xfrm>
            <a:custGeom>
              <a:rect b="b" l="l" r="r" t="t"/>
              <a:pathLst>
                <a:path extrusionOk="0" h="325" w="365">
                  <a:moveTo>
                    <a:pt x="184" y="1"/>
                  </a:moveTo>
                  <a:cubicBezTo>
                    <a:pt x="164" y="1"/>
                    <a:pt x="144" y="5"/>
                    <a:pt x="124" y="13"/>
                  </a:cubicBezTo>
                  <a:cubicBezTo>
                    <a:pt x="42" y="44"/>
                    <a:pt x="1" y="136"/>
                    <a:pt x="31" y="218"/>
                  </a:cubicBezTo>
                  <a:cubicBezTo>
                    <a:pt x="56" y="283"/>
                    <a:pt x="117" y="324"/>
                    <a:pt x="183" y="324"/>
                  </a:cubicBezTo>
                  <a:cubicBezTo>
                    <a:pt x="201" y="324"/>
                    <a:pt x="220" y="321"/>
                    <a:pt x="238" y="315"/>
                  </a:cubicBezTo>
                  <a:cubicBezTo>
                    <a:pt x="321" y="283"/>
                    <a:pt x="364" y="192"/>
                    <a:pt x="334" y="108"/>
                  </a:cubicBezTo>
                  <a:cubicBezTo>
                    <a:pt x="334" y="106"/>
                    <a:pt x="334" y="104"/>
                    <a:pt x="333" y="104"/>
                  </a:cubicBezTo>
                  <a:cubicBezTo>
                    <a:pt x="308" y="40"/>
                    <a:pt x="248"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7"/>
            <p:cNvSpPr/>
            <p:nvPr/>
          </p:nvSpPr>
          <p:spPr>
            <a:xfrm>
              <a:off x="1561236" y="2231397"/>
              <a:ext cx="19107" cy="16955"/>
            </a:xfrm>
            <a:custGeom>
              <a:rect b="b" l="l" r="r" t="t"/>
              <a:pathLst>
                <a:path extrusionOk="0" h="323" w="364">
                  <a:moveTo>
                    <a:pt x="181" y="0"/>
                  </a:moveTo>
                  <a:cubicBezTo>
                    <a:pt x="161" y="0"/>
                    <a:pt x="142" y="3"/>
                    <a:pt x="123" y="11"/>
                  </a:cubicBezTo>
                  <a:cubicBezTo>
                    <a:pt x="41" y="42"/>
                    <a:pt x="0" y="134"/>
                    <a:pt x="30" y="216"/>
                  </a:cubicBezTo>
                  <a:cubicBezTo>
                    <a:pt x="53" y="282"/>
                    <a:pt x="115" y="322"/>
                    <a:pt x="180" y="322"/>
                  </a:cubicBezTo>
                  <a:cubicBezTo>
                    <a:pt x="198" y="322"/>
                    <a:pt x="217" y="319"/>
                    <a:pt x="235" y="313"/>
                  </a:cubicBezTo>
                  <a:cubicBezTo>
                    <a:pt x="319" y="283"/>
                    <a:pt x="363" y="191"/>
                    <a:pt x="334" y="108"/>
                  </a:cubicBezTo>
                  <a:cubicBezTo>
                    <a:pt x="334" y="106"/>
                    <a:pt x="332" y="104"/>
                    <a:pt x="332" y="102"/>
                  </a:cubicBezTo>
                  <a:cubicBezTo>
                    <a:pt x="307" y="39"/>
                    <a:pt x="245"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7"/>
            <p:cNvSpPr/>
            <p:nvPr/>
          </p:nvSpPr>
          <p:spPr>
            <a:xfrm>
              <a:off x="1584280" y="2258169"/>
              <a:ext cx="19160" cy="17008"/>
            </a:xfrm>
            <a:custGeom>
              <a:rect b="b" l="l" r="r" t="t"/>
              <a:pathLst>
                <a:path extrusionOk="0" h="324" w="365">
                  <a:moveTo>
                    <a:pt x="182" y="1"/>
                  </a:moveTo>
                  <a:cubicBezTo>
                    <a:pt x="163" y="1"/>
                    <a:pt x="143" y="4"/>
                    <a:pt x="124" y="11"/>
                  </a:cubicBezTo>
                  <a:cubicBezTo>
                    <a:pt x="44" y="45"/>
                    <a:pt x="1" y="134"/>
                    <a:pt x="31" y="218"/>
                  </a:cubicBezTo>
                  <a:cubicBezTo>
                    <a:pt x="55" y="283"/>
                    <a:pt x="116" y="324"/>
                    <a:pt x="181" y="324"/>
                  </a:cubicBezTo>
                  <a:cubicBezTo>
                    <a:pt x="200" y="324"/>
                    <a:pt x="219" y="320"/>
                    <a:pt x="238" y="313"/>
                  </a:cubicBezTo>
                  <a:cubicBezTo>
                    <a:pt x="321" y="283"/>
                    <a:pt x="364" y="192"/>
                    <a:pt x="334" y="108"/>
                  </a:cubicBezTo>
                  <a:cubicBezTo>
                    <a:pt x="334" y="106"/>
                    <a:pt x="334" y="105"/>
                    <a:pt x="333" y="105"/>
                  </a:cubicBezTo>
                  <a:cubicBezTo>
                    <a:pt x="308" y="40"/>
                    <a:pt x="24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7"/>
            <p:cNvSpPr/>
            <p:nvPr/>
          </p:nvSpPr>
          <p:spPr>
            <a:xfrm>
              <a:off x="1563441" y="2123945"/>
              <a:ext cx="19160" cy="17008"/>
            </a:xfrm>
            <a:custGeom>
              <a:rect b="b" l="l" r="r" t="t"/>
              <a:pathLst>
                <a:path extrusionOk="0" h="324" w="365">
                  <a:moveTo>
                    <a:pt x="181" y="1"/>
                  </a:moveTo>
                  <a:cubicBezTo>
                    <a:pt x="162" y="1"/>
                    <a:pt x="143" y="4"/>
                    <a:pt x="124" y="11"/>
                  </a:cubicBezTo>
                  <a:cubicBezTo>
                    <a:pt x="42" y="43"/>
                    <a:pt x="1" y="134"/>
                    <a:pt x="31" y="216"/>
                  </a:cubicBezTo>
                  <a:cubicBezTo>
                    <a:pt x="54" y="282"/>
                    <a:pt x="116" y="324"/>
                    <a:pt x="182" y="324"/>
                  </a:cubicBezTo>
                  <a:cubicBezTo>
                    <a:pt x="200" y="324"/>
                    <a:pt x="219" y="320"/>
                    <a:pt x="238" y="313"/>
                  </a:cubicBezTo>
                  <a:cubicBezTo>
                    <a:pt x="321" y="284"/>
                    <a:pt x="364" y="192"/>
                    <a:pt x="334" y="108"/>
                  </a:cubicBezTo>
                  <a:cubicBezTo>
                    <a:pt x="334" y="106"/>
                    <a:pt x="333" y="105"/>
                    <a:pt x="333" y="103"/>
                  </a:cubicBezTo>
                  <a:cubicBezTo>
                    <a:pt x="308" y="40"/>
                    <a:pt x="246"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7"/>
            <p:cNvSpPr/>
            <p:nvPr/>
          </p:nvSpPr>
          <p:spPr>
            <a:xfrm>
              <a:off x="1565225" y="2113289"/>
              <a:ext cx="19317" cy="16955"/>
            </a:xfrm>
            <a:custGeom>
              <a:rect b="b" l="l" r="r" t="t"/>
              <a:pathLst>
                <a:path extrusionOk="0" h="323" w="368">
                  <a:moveTo>
                    <a:pt x="185" y="0"/>
                  </a:moveTo>
                  <a:cubicBezTo>
                    <a:pt x="156" y="0"/>
                    <a:pt x="126" y="8"/>
                    <a:pt x="99" y="24"/>
                  </a:cubicBezTo>
                  <a:cubicBezTo>
                    <a:pt x="23" y="71"/>
                    <a:pt x="0" y="172"/>
                    <a:pt x="47" y="246"/>
                  </a:cubicBezTo>
                  <a:cubicBezTo>
                    <a:pt x="49" y="248"/>
                    <a:pt x="49" y="248"/>
                    <a:pt x="49" y="250"/>
                  </a:cubicBezTo>
                  <a:cubicBezTo>
                    <a:pt x="80" y="297"/>
                    <a:pt x="131" y="323"/>
                    <a:pt x="184" y="323"/>
                  </a:cubicBezTo>
                  <a:cubicBezTo>
                    <a:pt x="214" y="323"/>
                    <a:pt x="245" y="314"/>
                    <a:pt x="273" y="296"/>
                  </a:cubicBezTo>
                  <a:cubicBezTo>
                    <a:pt x="347" y="248"/>
                    <a:pt x="368" y="151"/>
                    <a:pt x="321" y="76"/>
                  </a:cubicBezTo>
                  <a:cubicBezTo>
                    <a:pt x="291" y="27"/>
                    <a:pt x="239" y="0"/>
                    <a:pt x="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7"/>
            <p:cNvSpPr/>
            <p:nvPr/>
          </p:nvSpPr>
          <p:spPr>
            <a:xfrm>
              <a:off x="1480870" y="1956074"/>
              <a:ext cx="125195" cy="187556"/>
            </a:xfrm>
            <a:custGeom>
              <a:rect b="b" l="l" r="r" t="t"/>
              <a:pathLst>
                <a:path extrusionOk="0" fill="none" h="3573" w="2385">
                  <a:moveTo>
                    <a:pt x="169" y="0"/>
                  </a:moveTo>
                  <a:cubicBezTo>
                    <a:pt x="169" y="0"/>
                    <a:pt x="1" y="194"/>
                    <a:pt x="111" y="542"/>
                  </a:cubicBezTo>
                  <a:cubicBezTo>
                    <a:pt x="221" y="891"/>
                    <a:pt x="625" y="1500"/>
                    <a:pt x="838" y="1834"/>
                  </a:cubicBezTo>
                  <a:cubicBezTo>
                    <a:pt x="1050" y="2166"/>
                    <a:pt x="2047" y="2680"/>
                    <a:pt x="2385" y="3573"/>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7"/>
            <p:cNvSpPr/>
            <p:nvPr/>
          </p:nvSpPr>
          <p:spPr>
            <a:xfrm>
              <a:off x="1611209" y="2157593"/>
              <a:ext cx="8871" cy="70760"/>
            </a:xfrm>
            <a:custGeom>
              <a:rect b="b" l="l" r="r" t="t"/>
              <a:pathLst>
                <a:path extrusionOk="0" fill="none" h="1348" w="169">
                  <a:moveTo>
                    <a:pt x="0" y="0"/>
                  </a:moveTo>
                  <a:cubicBezTo>
                    <a:pt x="114" y="440"/>
                    <a:pt x="168" y="893"/>
                    <a:pt x="162" y="13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7"/>
            <p:cNvSpPr/>
            <p:nvPr/>
          </p:nvSpPr>
          <p:spPr>
            <a:xfrm>
              <a:off x="1462603" y="2016231"/>
              <a:ext cx="24724" cy="165981"/>
            </a:xfrm>
            <a:custGeom>
              <a:rect b="b" l="l" r="r" t="t"/>
              <a:pathLst>
                <a:path extrusionOk="0" fill="none" h="3162" w="471">
                  <a:moveTo>
                    <a:pt x="470" y="0"/>
                  </a:moveTo>
                  <a:cubicBezTo>
                    <a:pt x="394" y="384"/>
                    <a:pt x="343" y="774"/>
                    <a:pt x="323" y="1163"/>
                  </a:cubicBezTo>
                  <a:cubicBezTo>
                    <a:pt x="300" y="1737"/>
                    <a:pt x="0" y="2218"/>
                    <a:pt x="207" y="316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7"/>
            <p:cNvSpPr/>
            <p:nvPr/>
          </p:nvSpPr>
          <p:spPr>
            <a:xfrm>
              <a:off x="1540397" y="2277801"/>
              <a:ext cx="40629" cy="10918"/>
            </a:xfrm>
            <a:custGeom>
              <a:rect b="b" l="l" r="r" t="t"/>
              <a:pathLst>
                <a:path extrusionOk="0" fill="none" h="208" w="774">
                  <a:moveTo>
                    <a:pt x="0" y="1"/>
                  </a:moveTo>
                  <a:cubicBezTo>
                    <a:pt x="0" y="1"/>
                    <a:pt x="468" y="150"/>
                    <a:pt x="773" y="20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7"/>
            <p:cNvSpPr/>
            <p:nvPr/>
          </p:nvSpPr>
          <p:spPr>
            <a:xfrm>
              <a:off x="1597508" y="1609939"/>
              <a:ext cx="284509" cy="285507"/>
            </a:xfrm>
            <a:custGeom>
              <a:rect b="b" l="l" r="r" t="t"/>
              <a:pathLst>
                <a:path extrusionOk="0" fill="none" h="5439" w="5420">
                  <a:moveTo>
                    <a:pt x="550" y="2119"/>
                  </a:moveTo>
                  <a:cubicBezTo>
                    <a:pt x="345" y="2211"/>
                    <a:pt x="207" y="2408"/>
                    <a:pt x="191" y="2632"/>
                  </a:cubicBezTo>
                  <a:cubicBezTo>
                    <a:pt x="166" y="2852"/>
                    <a:pt x="230" y="3072"/>
                    <a:pt x="368" y="3243"/>
                  </a:cubicBezTo>
                  <a:cubicBezTo>
                    <a:pt x="368" y="3243"/>
                    <a:pt x="0" y="3562"/>
                    <a:pt x="97" y="3938"/>
                  </a:cubicBezTo>
                  <a:cubicBezTo>
                    <a:pt x="150" y="4156"/>
                    <a:pt x="286" y="4347"/>
                    <a:pt x="476" y="4464"/>
                  </a:cubicBezTo>
                  <a:cubicBezTo>
                    <a:pt x="476" y="4464"/>
                    <a:pt x="442" y="4941"/>
                    <a:pt x="960" y="5191"/>
                  </a:cubicBezTo>
                  <a:cubicBezTo>
                    <a:pt x="1476" y="5439"/>
                    <a:pt x="1804" y="5224"/>
                    <a:pt x="1927" y="5038"/>
                  </a:cubicBezTo>
                  <a:cubicBezTo>
                    <a:pt x="2052" y="4853"/>
                    <a:pt x="2105" y="4755"/>
                    <a:pt x="2105" y="4755"/>
                  </a:cubicBezTo>
                  <a:cubicBezTo>
                    <a:pt x="2105" y="4755"/>
                    <a:pt x="2706" y="4585"/>
                    <a:pt x="2809" y="4257"/>
                  </a:cubicBezTo>
                  <a:cubicBezTo>
                    <a:pt x="2911" y="3931"/>
                    <a:pt x="2667" y="3607"/>
                    <a:pt x="2386" y="3458"/>
                  </a:cubicBezTo>
                  <a:cubicBezTo>
                    <a:pt x="2386" y="3458"/>
                    <a:pt x="2675" y="3253"/>
                    <a:pt x="2710" y="3031"/>
                  </a:cubicBezTo>
                  <a:cubicBezTo>
                    <a:pt x="2710" y="3031"/>
                    <a:pt x="3029" y="3443"/>
                    <a:pt x="3390" y="3325"/>
                  </a:cubicBezTo>
                  <a:cubicBezTo>
                    <a:pt x="3752" y="3206"/>
                    <a:pt x="3976" y="2921"/>
                    <a:pt x="3733" y="2580"/>
                  </a:cubicBezTo>
                  <a:cubicBezTo>
                    <a:pt x="3733" y="2580"/>
                    <a:pt x="4071" y="2585"/>
                    <a:pt x="4276" y="2481"/>
                  </a:cubicBezTo>
                  <a:cubicBezTo>
                    <a:pt x="4391" y="2427"/>
                    <a:pt x="4486" y="2338"/>
                    <a:pt x="4548" y="2226"/>
                  </a:cubicBezTo>
                  <a:cubicBezTo>
                    <a:pt x="4693" y="2259"/>
                    <a:pt x="4848" y="2239"/>
                    <a:pt x="4980" y="2166"/>
                  </a:cubicBezTo>
                  <a:cubicBezTo>
                    <a:pt x="5187" y="2045"/>
                    <a:pt x="5420" y="1799"/>
                    <a:pt x="5303" y="1465"/>
                  </a:cubicBezTo>
                  <a:cubicBezTo>
                    <a:pt x="5185" y="1130"/>
                    <a:pt x="4980" y="1024"/>
                    <a:pt x="4980" y="1024"/>
                  </a:cubicBezTo>
                  <a:cubicBezTo>
                    <a:pt x="4980" y="1024"/>
                    <a:pt x="4663" y="595"/>
                    <a:pt x="4388" y="429"/>
                  </a:cubicBezTo>
                  <a:cubicBezTo>
                    <a:pt x="4110" y="263"/>
                    <a:pt x="3955" y="304"/>
                    <a:pt x="3955" y="304"/>
                  </a:cubicBezTo>
                  <a:cubicBezTo>
                    <a:pt x="3955" y="304"/>
                    <a:pt x="3497" y="0"/>
                    <a:pt x="2988" y="79"/>
                  </a:cubicBezTo>
                  <a:cubicBezTo>
                    <a:pt x="2479" y="159"/>
                    <a:pt x="2410" y="310"/>
                    <a:pt x="2410" y="310"/>
                  </a:cubicBezTo>
                  <a:cubicBezTo>
                    <a:pt x="2045" y="306"/>
                    <a:pt x="1685" y="392"/>
                    <a:pt x="1361" y="561"/>
                  </a:cubicBezTo>
                  <a:cubicBezTo>
                    <a:pt x="847" y="841"/>
                    <a:pt x="796" y="1299"/>
                    <a:pt x="796" y="1299"/>
                  </a:cubicBezTo>
                  <a:cubicBezTo>
                    <a:pt x="530" y="1478"/>
                    <a:pt x="425" y="1823"/>
                    <a:pt x="550" y="2119"/>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7"/>
            <p:cNvSpPr/>
            <p:nvPr/>
          </p:nvSpPr>
          <p:spPr>
            <a:xfrm>
              <a:off x="1605645" y="1664794"/>
              <a:ext cx="154223" cy="173645"/>
            </a:xfrm>
            <a:custGeom>
              <a:rect b="b" l="l" r="r" t="t"/>
              <a:pathLst>
                <a:path extrusionOk="0" fill="none" h="3308" w="2938">
                  <a:moveTo>
                    <a:pt x="2937" y="1"/>
                  </a:moveTo>
                  <a:cubicBezTo>
                    <a:pt x="2173" y="20"/>
                    <a:pt x="1881" y="746"/>
                    <a:pt x="1881" y="746"/>
                  </a:cubicBezTo>
                  <a:cubicBezTo>
                    <a:pt x="1881" y="746"/>
                    <a:pt x="1800" y="739"/>
                    <a:pt x="1620" y="720"/>
                  </a:cubicBezTo>
                  <a:cubicBezTo>
                    <a:pt x="1489" y="715"/>
                    <a:pt x="1361" y="739"/>
                    <a:pt x="1239" y="789"/>
                  </a:cubicBezTo>
                  <a:cubicBezTo>
                    <a:pt x="0" y="1397"/>
                    <a:pt x="682" y="2541"/>
                    <a:pt x="682" y="2541"/>
                  </a:cubicBezTo>
                  <a:cubicBezTo>
                    <a:pt x="682" y="2541"/>
                    <a:pt x="235" y="2808"/>
                    <a:pt x="308" y="330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7"/>
            <p:cNvSpPr/>
            <p:nvPr/>
          </p:nvSpPr>
          <p:spPr>
            <a:xfrm>
              <a:off x="1722808" y="1723795"/>
              <a:ext cx="160312" cy="194065"/>
            </a:xfrm>
            <a:custGeom>
              <a:rect b="b" l="l" r="r" t="t"/>
              <a:pathLst>
                <a:path extrusionOk="0" fill="none" h="3697" w="3054">
                  <a:moveTo>
                    <a:pt x="1" y="2474"/>
                  </a:moveTo>
                  <a:cubicBezTo>
                    <a:pt x="1" y="2474"/>
                    <a:pt x="767" y="2394"/>
                    <a:pt x="1188" y="2752"/>
                  </a:cubicBezTo>
                  <a:cubicBezTo>
                    <a:pt x="1607" y="3111"/>
                    <a:pt x="1600" y="3603"/>
                    <a:pt x="1646" y="3650"/>
                  </a:cubicBezTo>
                  <a:cubicBezTo>
                    <a:pt x="1691" y="3696"/>
                    <a:pt x="2215" y="3454"/>
                    <a:pt x="2500" y="3266"/>
                  </a:cubicBezTo>
                  <a:cubicBezTo>
                    <a:pt x="2787" y="3078"/>
                    <a:pt x="3053" y="2793"/>
                    <a:pt x="3048" y="2692"/>
                  </a:cubicBezTo>
                  <a:cubicBezTo>
                    <a:pt x="3040" y="2589"/>
                    <a:pt x="2459" y="1850"/>
                    <a:pt x="2526" y="985"/>
                  </a:cubicBezTo>
                  <a:cubicBezTo>
                    <a:pt x="2591" y="120"/>
                    <a:pt x="2589" y="1"/>
                    <a:pt x="2589"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7"/>
            <p:cNvSpPr/>
            <p:nvPr/>
          </p:nvSpPr>
          <p:spPr>
            <a:xfrm>
              <a:off x="1775247" y="1784581"/>
              <a:ext cx="23359" cy="38844"/>
            </a:xfrm>
            <a:custGeom>
              <a:rect b="b" l="l" r="r" t="t"/>
              <a:pathLst>
                <a:path extrusionOk="0" fill="none" h="740" w="445">
                  <a:moveTo>
                    <a:pt x="1" y="0"/>
                  </a:moveTo>
                  <a:cubicBezTo>
                    <a:pt x="94" y="276"/>
                    <a:pt x="245" y="529"/>
                    <a:pt x="444" y="74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7"/>
            <p:cNvSpPr/>
            <p:nvPr/>
          </p:nvSpPr>
          <p:spPr>
            <a:xfrm>
              <a:off x="1809682" y="1726840"/>
              <a:ext cx="38897" cy="78214"/>
            </a:xfrm>
            <a:custGeom>
              <a:rect b="b" l="l" r="r" t="t"/>
              <a:pathLst>
                <a:path extrusionOk="0" fill="none" h="1490" w="741">
                  <a:moveTo>
                    <a:pt x="1" y="347"/>
                  </a:moveTo>
                  <a:cubicBezTo>
                    <a:pt x="1" y="347"/>
                    <a:pt x="47" y="1154"/>
                    <a:pt x="250" y="1322"/>
                  </a:cubicBezTo>
                  <a:cubicBezTo>
                    <a:pt x="454" y="1490"/>
                    <a:pt x="741" y="757"/>
                    <a:pt x="500"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7"/>
            <p:cNvSpPr/>
            <p:nvPr/>
          </p:nvSpPr>
          <p:spPr>
            <a:xfrm>
              <a:off x="1818869" y="1791091"/>
              <a:ext cx="26509" cy="19842"/>
            </a:xfrm>
            <a:custGeom>
              <a:rect b="b" l="l" r="r" t="t"/>
              <a:pathLst>
                <a:path extrusionOk="0" fill="none" h="378" w="505">
                  <a:moveTo>
                    <a:pt x="1" y="1"/>
                  </a:moveTo>
                  <a:cubicBezTo>
                    <a:pt x="1" y="1"/>
                    <a:pt x="89" y="256"/>
                    <a:pt x="504" y="37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7"/>
            <p:cNvSpPr/>
            <p:nvPr/>
          </p:nvSpPr>
          <p:spPr>
            <a:xfrm>
              <a:off x="1739343" y="1805998"/>
              <a:ext cx="35590" cy="24671"/>
            </a:xfrm>
            <a:custGeom>
              <a:rect b="b" l="l" r="r" t="t"/>
              <a:pathLst>
                <a:path extrusionOk="0" fill="none" h="470" w="678">
                  <a:moveTo>
                    <a:pt x="1" y="11"/>
                  </a:moveTo>
                  <a:cubicBezTo>
                    <a:pt x="1" y="11"/>
                    <a:pt x="260" y="0"/>
                    <a:pt x="677" y="47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7"/>
            <p:cNvSpPr/>
            <p:nvPr/>
          </p:nvSpPr>
          <p:spPr>
            <a:xfrm>
              <a:off x="1744539" y="1812822"/>
              <a:ext cx="16378" cy="5827"/>
            </a:xfrm>
            <a:custGeom>
              <a:rect b="b" l="l" r="r" t="t"/>
              <a:pathLst>
                <a:path extrusionOk="0" fill="none" h="111" w="312">
                  <a:moveTo>
                    <a:pt x="1" y="111"/>
                  </a:moveTo>
                  <a:cubicBezTo>
                    <a:pt x="1" y="111"/>
                    <a:pt x="166" y="1"/>
                    <a:pt x="312" y="7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7"/>
            <p:cNvSpPr/>
            <p:nvPr/>
          </p:nvSpPr>
          <p:spPr>
            <a:xfrm>
              <a:off x="2638117" y="2643411"/>
              <a:ext cx="277895" cy="252226"/>
            </a:xfrm>
            <a:custGeom>
              <a:rect b="b" l="l" r="r" t="t"/>
              <a:pathLst>
                <a:path extrusionOk="0" fill="none" h="4805" w="5294">
                  <a:moveTo>
                    <a:pt x="3782" y="1337"/>
                  </a:moveTo>
                  <a:cubicBezTo>
                    <a:pt x="3644" y="1230"/>
                    <a:pt x="3616" y="1033"/>
                    <a:pt x="3716" y="891"/>
                  </a:cubicBezTo>
                  <a:cubicBezTo>
                    <a:pt x="3892" y="628"/>
                    <a:pt x="4477" y="321"/>
                    <a:pt x="4712" y="336"/>
                  </a:cubicBezTo>
                  <a:cubicBezTo>
                    <a:pt x="4946" y="351"/>
                    <a:pt x="5043" y="429"/>
                    <a:pt x="5116" y="371"/>
                  </a:cubicBezTo>
                  <a:cubicBezTo>
                    <a:pt x="5187" y="312"/>
                    <a:pt x="5293" y="170"/>
                    <a:pt x="5110" y="103"/>
                  </a:cubicBezTo>
                  <a:cubicBezTo>
                    <a:pt x="4926" y="36"/>
                    <a:pt x="4520" y="0"/>
                    <a:pt x="4022" y="259"/>
                  </a:cubicBezTo>
                  <a:cubicBezTo>
                    <a:pt x="3526" y="517"/>
                    <a:pt x="3308" y="856"/>
                    <a:pt x="3159" y="832"/>
                  </a:cubicBezTo>
                  <a:cubicBezTo>
                    <a:pt x="3012" y="807"/>
                    <a:pt x="2900" y="578"/>
                    <a:pt x="2641" y="366"/>
                  </a:cubicBezTo>
                  <a:cubicBezTo>
                    <a:pt x="2380" y="153"/>
                    <a:pt x="1717" y="172"/>
                    <a:pt x="1337" y="578"/>
                  </a:cubicBezTo>
                  <a:cubicBezTo>
                    <a:pt x="956" y="986"/>
                    <a:pt x="526" y="2034"/>
                    <a:pt x="263" y="2693"/>
                  </a:cubicBezTo>
                  <a:cubicBezTo>
                    <a:pt x="0" y="3351"/>
                    <a:pt x="92" y="3994"/>
                    <a:pt x="425" y="4190"/>
                  </a:cubicBezTo>
                  <a:cubicBezTo>
                    <a:pt x="757" y="4384"/>
                    <a:pt x="867" y="4264"/>
                    <a:pt x="867" y="4264"/>
                  </a:cubicBezTo>
                  <a:cubicBezTo>
                    <a:pt x="988" y="4527"/>
                    <a:pt x="1234" y="4710"/>
                    <a:pt x="1519" y="4749"/>
                  </a:cubicBezTo>
                  <a:cubicBezTo>
                    <a:pt x="1994" y="4805"/>
                    <a:pt x="2091" y="4676"/>
                    <a:pt x="2091" y="4676"/>
                  </a:cubicBezTo>
                  <a:cubicBezTo>
                    <a:pt x="2337" y="4561"/>
                    <a:pt x="2550" y="4386"/>
                    <a:pt x="2714" y="4168"/>
                  </a:cubicBezTo>
                  <a:cubicBezTo>
                    <a:pt x="2990" y="3800"/>
                    <a:pt x="3301" y="3232"/>
                    <a:pt x="3672" y="2980"/>
                  </a:cubicBezTo>
                  <a:cubicBezTo>
                    <a:pt x="4043" y="2729"/>
                    <a:pt x="4415" y="2196"/>
                    <a:pt x="4277" y="1771"/>
                  </a:cubicBezTo>
                  <a:cubicBezTo>
                    <a:pt x="4141" y="1344"/>
                    <a:pt x="3782" y="1337"/>
                    <a:pt x="3782" y="1337"/>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7"/>
            <p:cNvSpPr/>
            <p:nvPr/>
          </p:nvSpPr>
          <p:spPr>
            <a:xfrm>
              <a:off x="2759112" y="2775692"/>
              <a:ext cx="87138" cy="106980"/>
            </a:xfrm>
            <a:custGeom>
              <a:rect b="b" l="l" r="r" t="t"/>
              <a:pathLst>
                <a:path extrusionOk="0" fill="none" h="2038" w="1660">
                  <a:moveTo>
                    <a:pt x="1659" y="0"/>
                  </a:moveTo>
                  <a:cubicBezTo>
                    <a:pt x="1659" y="0"/>
                    <a:pt x="1398" y="272"/>
                    <a:pt x="873" y="718"/>
                  </a:cubicBezTo>
                  <a:cubicBezTo>
                    <a:pt x="347" y="1161"/>
                    <a:pt x="342" y="1728"/>
                    <a:pt x="1" y="203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7"/>
            <p:cNvSpPr/>
            <p:nvPr/>
          </p:nvSpPr>
          <p:spPr>
            <a:xfrm>
              <a:off x="2761736" y="2671862"/>
              <a:ext cx="39527" cy="34908"/>
            </a:xfrm>
            <a:custGeom>
              <a:rect b="b" l="l" r="r" t="t"/>
              <a:pathLst>
                <a:path extrusionOk="0" fill="none" h="665" w="753">
                  <a:moveTo>
                    <a:pt x="1" y="1"/>
                  </a:moveTo>
                  <a:cubicBezTo>
                    <a:pt x="1" y="1"/>
                    <a:pt x="752" y="73"/>
                    <a:pt x="752" y="664"/>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7"/>
            <p:cNvSpPr/>
            <p:nvPr/>
          </p:nvSpPr>
          <p:spPr>
            <a:xfrm>
              <a:off x="2786408" y="2701520"/>
              <a:ext cx="56114" cy="29396"/>
            </a:xfrm>
            <a:custGeom>
              <a:rect b="b" l="l" r="r" t="t"/>
              <a:pathLst>
                <a:path extrusionOk="0" fill="none" h="560" w="1069">
                  <a:moveTo>
                    <a:pt x="1" y="198"/>
                  </a:moveTo>
                  <a:cubicBezTo>
                    <a:pt x="1" y="198"/>
                    <a:pt x="358" y="0"/>
                    <a:pt x="677" y="187"/>
                  </a:cubicBezTo>
                  <a:cubicBezTo>
                    <a:pt x="994" y="373"/>
                    <a:pt x="1069" y="559"/>
                    <a:pt x="1069" y="559"/>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7"/>
            <p:cNvSpPr/>
            <p:nvPr/>
          </p:nvSpPr>
          <p:spPr>
            <a:xfrm>
              <a:off x="2687197" y="2841518"/>
              <a:ext cx="5354" cy="10813"/>
            </a:xfrm>
            <a:custGeom>
              <a:rect b="b" l="l" r="r" t="t"/>
              <a:pathLst>
                <a:path extrusionOk="0" fill="none" h="206" w="102">
                  <a:moveTo>
                    <a:pt x="102" y="0"/>
                  </a:moveTo>
                  <a:cubicBezTo>
                    <a:pt x="64" y="67"/>
                    <a:pt x="31" y="134"/>
                    <a:pt x="1" y="205"/>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7"/>
            <p:cNvSpPr/>
            <p:nvPr/>
          </p:nvSpPr>
          <p:spPr>
            <a:xfrm>
              <a:off x="2700110" y="2719525"/>
              <a:ext cx="79631" cy="109237"/>
            </a:xfrm>
            <a:custGeom>
              <a:rect b="b" l="l" r="r" t="t"/>
              <a:pathLst>
                <a:path extrusionOk="0" fill="none" h="2081" w="1517">
                  <a:moveTo>
                    <a:pt x="1516" y="0"/>
                  </a:moveTo>
                  <a:cubicBezTo>
                    <a:pt x="1516" y="0"/>
                    <a:pt x="1194" y="200"/>
                    <a:pt x="774" y="887"/>
                  </a:cubicBezTo>
                  <a:cubicBezTo>
                    <a:pt x="500" y="1335"/>
                    <a:pt x="210" y="1752"/>
                    <a:pt x="1" y="208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7"/>
            <p:cNvSpPr/>
            <p:nvPr/>
          </p:nvSpPr>
          <p:spPr>
            <a:xfrm>
              <a:off x="1398142" y="2486983"/>
              <a:ext cx="281097" cy="380781"/>
            </a:xfrm>
            <a:custGeom>
              <a:rect b="b" l="l" r="r" t="t"/>
              <a:pathLst>
                <a:path extrusionOk="0" fill="none" h="7254" w="5355">
                  <a:moveTo>
                    <a:pt x="2076" y="338"/>
                  </a:moveTo>
                  <a:cubicBezTo>
                    <a:pt x="1996" y="347"/>
                    <a:pt x="1916" y="360"/>
                    <a:pt x="1840" y="377"/>
                  </a:cubicBezTo>
                  <a:cubicBezTo>
                    <a:pt x="729" y="587"/>
                    <a:pt x="200" y="1530"/>
                    <a:pt x="86" y="2514"/>
                  </a:cubicBezTo>
                  <a:cubicBezTo>
                    <a:pt x="0" y="3206"/>
                    <a:pt x="142" y="3908"/>
                    <a:pt x="494" y="4510"/>
                  </a:cubicBezTo>
                  <a:cubicBezTo>
                    <a:pt x="878" y="5150"/>
                    <a:pt x="1508" y="5504"/>
                    <a:pt x="2076" y="5981"/>
                  </a:cubicBezTo>
                  <a:cubicBezTo>
                    <a:pt x="2628" y="6441"/>
                    <a:pt x="3062" y="7254"/>
                    <a:pt x="3931" y="7161"/>
                  </a:cubicBezTo>
                  <a:cubicBezTo>
                    <a:pt x="5355" y="7010"/>
                    <a:pt x="4892" y="5416"/>
                    <a:pt x="4937" y="4537"/>
                  </a:cubicBezTo>
                  <a:cubicBezTo>
                    <a:pt x="5027" y="2753"/>
                    <a:pt x="4684" y="0"/>
                    <a:pt x="2076" y="338"/>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7"/>
            <p:cNvSpPr/>
            <p:nvPr/>
          </p:nvSpPr>
          <p:spPr>
            <a:xfrm>
              <a:off x="1412315" y="2508085"/>
              <a:ext cx="250862" cy="339626"/>
            </a:xfrm>
            <a:custGeom>
              <a:rect b="b" l="l" r="r" t="t"/>
              <a:pathLst>
                <a:path extrusionOk="0" fill="none" h="6470" w="4779">
                  <a:moveTo>
                    <a:pt x="1853" y="301"/>
                  </a:moveTo>
                  <a:cubicBezTo>
                    <a:pt x="1784" y="310"/>
                    <a:pt x="1713" y="321"/>
                    <a:pt x="1642" y="334"/>
                  </a:cubicBezTo>
                  <a:cubicBezTo>
                    <a:pt x="653" y="525"/>
                    <a:pt x="178" y="1367"/>
                    <a:pt x="79" y="2243"/>
                  </a:cubicBezTo>
                  <a:cubicBezTo>
                    <a:pt x="1" y="2860"/>
                    <a:pt x="129" y="3486"/>
                    <a:pt x="442" y="4023"/>
                  </a:cubicBezTo>
                  <a:cubicBezTo>
                    <a:pt x="785" y="4593"/>
                    <a:pt x="1346" y="4910"/>
                    <a:pt x="1853" y="5335"/>
                  </a:cubicBezTo>
                  <a:cubicBezTo>
                    <a:pt x="2347" y="5747"/>
                    <a:pt x="2733" y="6470"/>
                    <a:pt x="3510" y="6390"/>
                  </a:cubicBezTo>
                  <a:cubicBezTo>
                    <a:pt x="4779" y="6254"/>
                    <a:pt x="4365" y="4832"/>
                    <a:pt x="4406" y="4049"/>
                  </a:cubicBezTo>
                  <a:cubicBezTo>
                    <a:pt x="4488" y="2455"/>
                    <a:pt x="4181" y="1"/>
                    <a:pt x="1853" y="30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7"/>
            <p:cNvSpPr/>
            <p:nvPr/>
          </p:nvSpPr>
          <p:spPr>
            <a:xfrm>
              <a:off x="1468482" y="2584094"/>
              <a:ext cx="140837" cy="149761"/>
            </a:xfrm>
            <a:custGeom>
              <a:rect b="b" l="l" r="r" t="t"/>
              <a:pathLst>
                <a:path extrusionOk="0" fill="none" h="2853" w="2683">
                  <a:moveTo>
                    <a:pt x="2339" y="875"/>
                  </a:moveTo>
                  <a:cubicBezTo>
                    <a:pt x="2682" y="1494"/>
                    <a:pt x="2512" y="2241"/>
                    <a:pt x="1961" y="2547"/>
                  </a:cubicBezTo>
                  <a:cubicBezTo>
                    <a:pt x="1409" y="2852"/>
                    <a:pt x="684" y="2597"/>
                    <a:pt x="343" y="1978"/>
                  </a:cubicBezTo>
                  <a:cubicBezTo>
                    <a:pt x="0" y="1360"/>
                    <a:pt x="170" y="612"/>
                    <a:pt x="721" y="307"/>
                  </a:cubicBezTo>
                  <a:cubicBezTo>
                    <a:pt x="1271" y="1"/>
                    <a:pt x="1996" y="256"/>
                    <a:pt x="2339" y="875"/>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7"/>
            <p:cNvSpPr/>
            <p:nvPr/>
          </p:nvSpPr>
          <p:spPr>
            <a:xfrm>
              <a:off x="1351477" y="1794450"/>
              <a:ext cx="163409" cy="82308"/>
            </a:xfrm>
            <a:custGeom>
              <a:rect b="b" l="l" r="r" t="t"/>
              <a:pathLst>
                <a:path extrusionOk="0" fill="none" h="1568" w="3113">
                  <a:moveTo>
                    <a:pt x="1365" y="54"/>
                  </a:moveTo>
                  <a:cubicBezTo>
                    <a:pt x="1117" y="92"/>
                    <a:pt x="886" y="202"/>
                    <a:pt x="699" y="368"/>
                  </a:cubicBezTo>
                  <a:cubicBezTo>
                    <a:pt x="440" y="599"/>
                    <a:pt x="243" y="891"/>
                    <a:pt x="0" y="1139"/>
                  </a:cubicBezTo>
                  <a:cubicBezTo>
                    <a:pt x="338" y="1204"/>
                    <a:pt x="658" y="1335"/>
                    <a:pt x="988" y="1426"/>
                  </a:cubicBezTo>
                  <a:cubicBezTo>
                    <a:pt x="1320" y="1517"/>
                    <a:pt x="1676" y="1568"/>
                    <a:pt x="2004" y="1471"/>
                  </a:cubicBezTo>
                  <a:cubicBezTo>
                    <a:pt x="2334" y="1374"/>
                    <a:pt x="2628" y="1096"/>
                    <a:pt x="2660" y="755"/>
                  </a:cubicBezTo>
                  <a:lnTo>
                    <a:pt x="3113" y="688"/>
                  </a:lnTo>
                  <a:lnTo>
                    <a:pt x="3113" y="556"/>
                  </a:lnTo>
                  <a:lnTo>
                    <a:pt x="2600" y="645"/>
                  </a:lnTo>
                  <a:cubicBezTo>
                    <a:pt x="2600" y="645"/>
                    <a:pt x="2311" y="302"/>
                    <a:pt x="2272" y="272"/>
                  </a:cubicBezTo>
                  <a:cubicBezTo>
                    <a:pt x="2011" y="79"/>
                    <a:pt x="1683" y="0"/>
                    <a:pt x="1365" y="54"/>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7"/>
            <p:cNvSpPr/>
            <p:nvPr/>
          </p:nvSpPr>
          <p:spPr>
            <a:xfrm>
              <a:off x="1359403" y="1832980"/>
              <a:ext cx="131704" cy="17585"/>
            </a:xfrm>
            <a:custGeom>
              <a:rect b="b" l="l" r="r" t="t"/>
              <a:pathLst>
                <a:path extrusionOk="0" fill="none" h="335" w="2509">
                  <a:moveTo>
                    <a:pt x="2509" y="21"/>
                  </a:moveTo>
                  <a:cubicBezTo>
                    <a:pt x="2509" y="21"/>
                    <a:pt x="2158" y="1"/>
                    <a:pt x="1290" y="155"/>
                  </a:cubicBezTo>
                  <a:cubicBezTo>
                    <a:pt x="863" y="239"/>
                    <a:pt x="433" y="299"/>
                    <a:pt x="0" y="334"/>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7"/>
            <p:cNvSpPr/>
            <p:nvPr/>
          </p:nvSpPr>
          <p:spPr>
            <a:xfrm>
              <a:off x="1380347" y="1834082"/>
              <a:ext cx="21049" cy="25879"/>
            </a:xfrm>
            <a:custGeom>
              <a:rect b="b" l="l" r="r" t="t"/>
              <a:pathLst>
                <a:path extrusionOk="0" fill="none" h="493" w="401">
                  <a:moveTo>
                    <a:pt x="0" y="0"/>
                  </a:moveTo>
                  <a:lnTo>
                    <a:pt x="401" y="246"/>
                  </a:lnTo>
                  <a:lnTo>
                    <a:pt x="201" y="49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7"/>
            <p:cNvSpPr/>
            <p:nvPr/>
          </p:nvSpPr>
          <p:spPr>
            <a:xfrm>
              <a:off x="1413103" y="1820066"/>
              <a:ext cx="18740" cy="44461"/>
            </a:xfrm>
            <a:custGeom>
              <a:rect b="b" l="l" r="r" t="t"/>
              <a:pathLst>
                <a:path extrusionOk="0" fill="none" h="847" w="357">
                  <a:moveTo>
                    <a:pt x="0" y="1"/>
                  </a:moveTo>
                  <a:lnTo>
                    <a:pt x="356" y="424"/>
                  </a:lnTo>
                  <a:cubicBezTo>
                    <a:pt x="356" y="424"/>
                    <a:pt x="68" y="782"/>
                    <a:pt x="68" y="84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7"/>
            <p:cNvSpPr/>
            <p:nvPr/>
          </p:nvSpPr>
          <p:spPr>
            <a:xfrm>
              <a:off x="1443548" y="1810775"/>
              <a:ext cx="18687" cy="51443"/>
            </a:xfrm>
            <a:custGeom>
              <a:rect b="b" l="l" r="r" t="t"/>
              <a:pathLst>
                <a:path extrusionOk="0" fill="none" h="980" w="356">
                  <a:moveTo>
                    <a:pt x="67" y="1"/>
                  </a:moveTo>
                  <a:lnTo>
                    <a:pt x="356" y="468"/>
                  </a:lnTo>
                  <a:lnTo>
                    <a:pt x="0" y="97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7"/>
            <p:cNvSpPr/>
            <p:nvPr/>
          </p:nvSpPr>
          <p:spPr>
            <a:xfrm>
              <a:off x="1805693" y="1488156"/>
              <a:ext cx="105720" cy="131914"/>
            </a:xfrm>
            <a:custGeom>
              <a:rect b="b" l="l" r="r" t="t"/>
              <a:pathLst>
                <a:path extrusionOk="0" fill="none" h="2513" w="2014">
                  <a:moveTo>
                    <a:pt x="1609" y="673"/>
                  </a:moveTo>
                  <a:cubicBezTo>
                    <a:pt x="1456" y="475"/>
                    <a:pt x="1249" y="326"/>
                    <a:pt x="1012" y="242"/>
                  </a:cubicBezTo>
                  <a:cubicBezTo>
                    <a:pt x="684" y="125"/>
                    <a:pt x="334" y="95"/>
                    <a:pt x="0" y="0"/>
                  </a:cubicBezTo>
                  <a:cubicBezTo>
                    <a:pt x="105" y="323"/>
                    <a:pt x="144" y="671"/>
                    <a:pt x="226" y="1005"/>
                  </a:cubicBezTo>
                  <a:cubicBezTo>
                    <a:pt x="306" y="1338"/>
                    <a:pt x="433" y="1677"/>
                    <a:pt x="677" y="1920"/>
                  </a:cubicBezTo>
                  <a:cubicBezTo>
                    <a:pt x="921" y="2162"/>
                    <a:pt x="1305" y="2285"/>
                    <a:pt x="1620" y="2147"/>
                  </a:cubicBezTo>
                  <a:lnTo>
                    <a:pt x="1898" y="2512"/>
                  </a:lnTo>
                  <a:lnTo>
                    <a:pt x="2013" y="2449"/>
                  </a:lnTo>
                  <a:lnTo>
                    <a:pt x="1691" y="2045"/>
                  </a:lnTo>
                  <a:cubicBezTo>
                    <a:pt x="1691" y="2045"/>
                    <a:pt x="1853" y="1627"/>
                    <a:pt x="1858" y="1577"/>
                  </a:cubicBezTo>
                  <a:cubicBezTo>
                    <a:pt x="1903" y="1254"/>
                    <a:pt x="1812" y="928"/>
                    <a:pt x="1609" y="673"/>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7"/>
            <p:cNvSpPr/>
            <p:nvPr/>
          </p:nvSpPr>
          <p:spPr>
            <a:xfrm>
              <a:off x="1812622" y="1493248"/>
              <a:ext cx="78109" cy="107557"/>
            </a:xfrm>
            <a:custGeom>
              <a:rect b="b" l="l" r="r" t="t"/>
              <a:pathLst>
                <a:path extrusionOk="0" fill="none" h="2049" w="1488">
                  <a:moveTo>
                    <a:pt x="1488" y="2048"/>
                  </a:moveTo>
                  <a:cubicBezTo>
                    <a:pt x="1488" y="2048"/>
                    <a:pt x="1339" y="1733"/>
                    <a:pt x="782" y="1047"/>
                  </a:cubicBezTo>
                  <a:cubicBezTo>
                    <a:pt x="502" y="714"/>
                    <a:pt x="243" y="364"/>
                    <a:pt x="1" y="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7"/>
            <p:cNvSpPr/>
            <p:nvPr/>
          </p:nvSpPr>
          <p:spPr>
            <a:xfrm>
              <a:off x="1819761" y="1503904"/>
              <a:ext cx="17480" cy="24671"/>
            </a:xfrm>
            <a:custGeom>
              <a:rect b="b" l="l" r="r" t="t"/>
              <a:pathLst>
                <a:path extrusionOk="0" fill="none" h="470" w="333">
                  <a:moveTo>
                    <a:pt x="332" y="0"/>
                  </a:moveTo>
                  <a:lnTo>
                    <a:pt x="312" y="470"/>
                  </a:lnTo>
                  <a:lnTo>
                    <a:pt x="1" y="41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7"/>
            <p:cNvSpPr/>
            <p:nvPr/>
          </p:nvSpPr>
          <p:spPr>
            <a:xfrm>
              <a:off x="1828002" y="1525793"/>
              <a:ext cx="37322" cy="27139"/>
            </a:xfrm>
            <a:custGeom>
              <a:rect b="b" l="l" r="r" t="t"/>
              <a:pathLst>
                <a:path extrusionOk="0" fill="none" h="517" w="711">
                  <a:moveTo>
                    <a:pt x="710" y="1"/>
                  </a:moveTo>
                  <a:lnTo>
                    <a:pt x="511" y="517"/>
                  </a:lnTo>
                  <a:cubicBezTo>
                    <a:pt x="511" y="517"/>
                    <a:pt x="60" y="437"/>
                    <a:pt x="0" y="46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7"/>
            <p:cNvSpPr/>
            <p:nvPr/>
          </p:nvSpPr>
          <p:spPr>
            <a:xfrm>
              <a:off x="1843172" y="1550937"/>
              <a:ext cx="46771" cy="25196"/>
            </a:xfrm>
            <a:custGeom>
              <a:rect b="b" l="l" r="r" t="t"/>
              <a:pathLst>
                <a:path extrusionOk="0" fill="none" h="480" w="891">
                  <a:moveTo>
                    <a:pt x="891" y="1"/>
                  </a:moveTo>
                  <a:lnTo>
                    <a:pt x="621" y="480"/>
                  </a:lnTo>
                  <a:lnTo>
                    <a:pt x="0" y="416"/>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7"/>
            <p:cNvSpPr/>
            <p:nvPr/>
          </p:nvSpPr>
          <p:spPr>
            <a:xfrm>
              <a:off x="2472188" y="1505059"/>
              <a:ext cx="110497" cy="128607"/>
            </a:xfrm>
            <a:custGeom>
              <a:rect b="b" l="l" r="r" t="t"/>
              <a:pathLst>
                <a:path extrusionOk="0" fill="none" h="2450" w="2105">
                  <a:moveTo>
                    <a:pt x="1749" y="1708"/>
                  </a:moveTo>
                  <a:cubicBezTo>
                    <a:pt x="1913" y="1519"/>
                    <a:pt x="2019" y="1287"/>
                    <a:pt x="2056" y="1041"/>
                  </a:cubicBezTo>
                  <a:cubicBezTo>
                    <a:pt x="2105" y="696"/>
                    <a:pt x="2067" y="345"/>
                    <a:pt x="2092" y="1"/>
                  </a:cubicBezTo>
                  <a:cubicBezTo>
                    <a:pt x="1792" y="166"/>
                    <a:pt x="1463" y="273"/>
                    <a:pt x="1150" y="416"/>
                  </a:cubicBezTo>
                  <a:cubicBezTo>
                    <a:pt x="839" y="560"/>
                    <a:pt x="535" y="752"/>
                    <a:pt x="345" y="1039"/>
                  </a:cubicBezTo>
                  <a:cubicBezTo>
                    <a:pt x="153" y="1324"/>
                    <a:pt x="109" y="1724"/>
                    <a:pt x="304" y="2006"/>
                  </a:cubicBezTo>
                  <a:lnTo>
                    <a:pt x="1" y="2349"/>
                  </a:lnTo>
                  <a:lnTo>
                    <a:pt x="86" y="2449"/>
                  </a:lnTo>
                  <a:lnTo>
                    <a:pt x="420" y="2053"/>
                  </a:lnTo>
                  <a:cubicBezTo>
                    <a:pt x="420" y="2053"/>
                    <a:pt x="863" y="2127"/>
                    <a:pt x="912" y="2125"/>
                  </a:cubicBezTo>
                  <a:cubicBezTo>
                    <a:pt x="1236" y="2107"/>
                    <a:pt x="1538" y="1956"/>
                    <a:pt x="1749" y="1708"/>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7"/>
            <p:cNvSpPr/>
            <p:nvPr/>
          </p:nvSpPr>
          <p:spPr>
            <a:xfrm>
              <a:off x="2488409" y="1512985"/>
              <a:ext cx="90287" cy="97479"/>
            </a:xfrm>
            <a:custGeom>
              <a:rect b="b" l="l" r="r" t="t"/>
              <a:pathLst>
                <a:path extrusionOk="0" fill="none" h="1857" w="1720">
                  <a:moveTo>
                    <a:pt x="1" y="1857"/>
                  </a:moveTo>
                  <a:cubicBezTo>
                    <a:pt x="1" y="1857"/>
                    <a:pt x="282" y="1648"/>
                    <a:pt x="845" y="970"/>
                  </a:cubicBezTo>
                  <a:cubicBezTo>
                    <a:pt x="1119" y="630"/>
                    <a:pt x="1410" y="308"/>
                    <a:pt x="1719"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7"/>
            <p:cNvSpPr/>
            <p:nvPr/>
          </p:nvSpPr>
          <p:spPr>
            <a:xfrm>
              <a:off x="2548407" y="1526108"/>
              <a:ext cx="24671" cy="16693"/>
            </a:xfrm>
            <a:custGeom>
              <a:rect b="b" l="l" r="r" t="t"/>
              <a:pathLst>
                <a:path extrusionOk="0" fill="none" h="318" w="470">
                  <a:moveTo>
                    <a:pt x="470" y="246"/>
                  </a:moveTo>
                  <a:lnTo>
                    <a:pt x="6" y="317"/>
                  </a:lnTo>
                  <a:lnTo>
                    <a:pt x="0"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7"/>
            <p:cNvSpPr/>
            <p:nvPr/>
          </p:nvSpPr>
          <p:spPr>
            <a:xfrm>
              <a:off x="2525678" y="1539127"/>
              <a:ext cx="31496" cy="31705"/>
            </a:xfrm>
            <a:custGeom>
              <a:rect b="b" l="l" r="r" t="t"/>
              <a:pathLst>
                <a:path extrusionOk="0" fill="none" h="604" w="600">
                  <a:moveTo>
                    <a:pt x="599" y="604"/>
                  </a:moveTo>
                  <a:lnTo>
                    <a:pt x="53" y="511"/>
                  </a:lnTo>
                  <a:cubicBezTo>
                    <a:pt x="53" y="511"/>
                    <a:pt x="44" y="50"/>
                    <a:pt x="1" y="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7"/>
            <p:cNvSpPr/>
            <p:nvPr/>
          </p:nvSpPr>
          <p:spPr>
            <a:xfrm>
              <a:off x="2506623" y="1558286"/>
              <a:ext cx="30551" cy="41627"/>
            </a:xfrm>
            <a:custGeom>
              <a:rect b="b" l="l" r="r" t="t"/>
              <a:pathLst>
                <a:path extrusionOk="0" fill="none" h="793" w="582">
                  <a:moveTo>
                    <a:pt x="582" y="793"/>
                  </a:moveTo>
                  <a:lnTo>
                    <a:pt x="58" y="621"/>
                  </a:lnTo>
                  <a:lnTo>
                    <a:pt x="1"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7"/>
            <p:cNvSpPr/>
            <p:nvPr/>
          </p:nvSpPr>
          <p:spPr>
            <a:xfrm>
              <a:off x="2820843" y="1991349"/>
              <a:ext cx="163409" cy="85878"/>
            </a:xfrm>
            <a:custGeom>
              <a:rect b="b" l="l" r="r" t="t"/>
              <a:pathLst>
                <a:path extrusionOk="0" fill="none" h="1636" w="3113">
                  <a:moveTo>
                    <a:pt x="1449" y="1581"/>
                  </a:moveTo>
                  <a:cubicBezTo>
                    <a:pt x="1693" y="1635"/>
                    <a:pt x="1948" y="1619"/>
                    <a:pt x="2183" y="1531"/>
                  </a:cubicBezTo>
                  <a:cubicBezTo>
                    <a:pt x="2505" y="1410"/>
                    <a:pt x="2798" y="1209"/>
                    <a:pt x="3113" y="1065"/>
                  </a:cubicBezTo>
                  <a:cubicBezTo>
                    <a:pt x="2824" y="882"/>
                    <a:pt x="2571" y="644"/>
                    <a:pt x="2297" y="439"/>
                  </a:cubicBezTo>
                  <a:cubicBezTo>
                    <a:pt x="2021" y="234"/>
                    <a:pt x="1708" y="59"/>
                    <a:pt x="1367" y="31"/>
                  </a:cubicBezTo>
                  <a:cubicBezTo>
                    <a:pt x="1024" y="1"/>
                    <a:pt x="649" y="152"/>
                    <a:pt x="496" y="459"/>
                  </a:cubicBezTo>
                  <a:lnTo>
                    <a:pt x="49" y="357"/>
                  </a:lnTo>
                  <a:lnTo>
                    <a:pt x="1" y="480"/>
                  </a:lnTo>
                  <a:lnTo>
                    <a:pt x="511" y="582"/>
                  </a:lnTo>
                  <a:cubicBezTo>
                    <a:pt x="508" y="582"/>
                    <a:pt x="657" y="1007"/>
                    <a:pt x="683" y="1050"/>
                  </a:cubicBezTo>
                  <a:cubicBezTo>
                    <a:pt x="854" y="1324"/>
                    <a:pt x="1132" y="1516"/>
                    <a:pt x="1449" y="158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7"/>
            <p:cNvSpPr/>
            <p:nvPr/>
          </p:nvSpPr>
          <p:spPr>
            <a:xfrm>
              <a:off x="2846879" y="2015443"/>
              <a:ext cx="128764" cy="32440"/>
            </a:xfrm>
            <a:custGeom>
              <a:rect b="b" l="l" r="r" t="t"/>
              <a:pathLst>
                <a:path extrusionOk="0" fill="none" h="618" w="2453">
                  <a:moveTo>
                    <a:pt x="0" y="0"/>
                  </a:moveTo>
                  <a:cubicBezTo>
                    <a:pt x="0" y="0"/>
                    <a:pt x="317" y="146"/>
                    <a:pt x="1184" y="317"/>
                  </a:cubicBezTo>
                  <a:cubicBezTo>
                    <a:pt x="1612" y="394"/>
                    <a:pt x="2036" y="494"/>
                    <a:pt x="2453" y="61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7"/>
            <p:cNvSpPr/>
            <p:nvPr/>
          </p:nvSpPr>
          <p:spPr>
            <a:xfrm>
              <a:off x="2935118" y="2027674"/>
              <a:ext cx="15013" cy="27821"/>
            </a:xfrm>
            <a:custGeom>
              <a:rect b="b" l="l" r="r" t="t"/>
              <a:pathLst>
                <a:path extrusionOk="0" fill="none" h="530" w="286">
                  <a:moveTo>
                    <a:pt x="286" y="530"/>
                  </a:moveTo>
                  <a:lnTo>
                    <a:pt x="0" y="157"/>
                  </a:lnTo>
                  <a:lnTo>
                    <a:pt x="276"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7"/>
            <p:cNvSpPr/>
            <p:nvPr/>
          </p:nvSpPr>
          <p:spPr>
            <a:xfrm>
              <a:off x="2905093" y="2014079"/>
              <a:ext cx="22257" cy="42676"/>
            </a:xfrm>
            <a:custGeom>
              <a:rect b="b" l="l" r="r" t="t"/>
              <a:pathLst>
                <a:path extrusionOk="0" fill="none" h="813" w="424">
                  <a:moveTo>
                    <a:pt x="179" y="813"/>
                  </a:moveTo>
                  <a:lnTo>
                    <a:pt x="0" y="289"/>
                  </a:lnTo>
                  <a:cubicBezTo>
                    <a:pt x="0" y="289"/>
                    <a:pt x="399" y="62"/>
                    <a:pt x="423" y="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7"/>
            <p:cNvSpPr/>
            <p:nvPr/>
          </p:nvSpPr>
          <p:spPr>
            <a:xfrm>
              <a:off x="2874175" y="2006415"/>
              <a:ext cx="27244" cy="46823"/>
            </a:xfrm>
            <a:custGeom>
              <a:rect b="b" l="l" r="r" t="t"/>
              <a:pathLst>
                <a:path extrusionOk="0" fill="none" h="892" w="519">
                  <a:moveTo>
                    <a:pt x="101" y="892"/>
                  </a:moveTo>
                  <a:lnTo>
                    <a:pt x="0" y="349"/>
                  </a:lnTo>
                  <a:lnTo>
                    <a:pt x="518"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7"/>
            <p:cNvSpPr/>
            <p:nvPr/>
          </p:nvSpPr>
          <p:spPr>
            <a:xfrm>
              <a:off x="2910762" y="2501734"/>
              <a:ext cx="163409" cy="85878"/>
            </a:xfrm>
            <a:custGeom>
              <a:rect b="b" l="l" r="r" t="t"/>
              <a:pathLst>
                <a:path extrusionOk="0" fill="none" h="1636" w="3113">
                  <a:moveTo>
                    <a:pt x="1448" y="1581"/>
                  </a:moveTo>
                  <a:cubicBezTo>
                    <a:pt x="1694" y="1635"/>
                    <a:pt x="1948" y="1618"/>
                    <a:pt x="2183" y="1531"/>
                  </a:cubicBezTo>
                  <a:cubicBezTo>
                    <a:pt x="2505" y="1410"/>
                    <a:pt x="2798" y="1208"/>
                    <a:pt x="3113" y="1065"/>
                  </a:cubicBezTo>
                  <a:cubicBezTo>
                    <a:pt x="2822" y="882"/>
                    <a:pt x="2572" y="644"/>
                    <a:pt x="2296" y="439"/>
                  </a:cubicBezTo>
                  <a:cubicBezTo>
                    <a:pt x="2021" y="234"/>
                    <a:pt x="1707" y="59"/>
                    <a:pt x="1366" y="29"/>
                  </a:cubicBezTo>
                  <a:cubicBezTo>
                    <a:pt x="1024" y="1"/>
                    <a:pt x="649" y="152"/>
                    <a:pt x="496" y="459"/>
                  </a:cubicBezTo>
                  <a:lnTo>
                    <a:pt x="49" y="359"/>
                  </a:lnTo>
                  <a:lnTo>
                    <a:pt x="0" y="483"/>
                  </a:lnTo>
                  <a:lnTo>
                    <a:pt x="511" y="586"/>
                  </a:lnTo>
                  <a:cubicBezTo>
                    <a:pt x="511" y="586"/>
                    <a:pt x="656" y="1009"/>
                    <a:pt x="682" y="1052"/>
                  </a:cubicBezTo>
                  <a:cubicBezTo>
                    <a:pt x="856" y="1326"/>
                    <a:pt x="1132" y="1516"/>
                    <a:pt x="1448" y="158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7"/>
            <p:cNvSpPr/>
            <p:nvPr/>
          </p:nvSpPr>
          <p:spPr>
            <a:xfrm>
              <a:off x="2936588" y="2525828"/>
              <a:ext cx="128764" cy="32440"/>
            </a:xfrm>
            <a:custGeom>
              <a:rect b="b" l="l" r="r" t="t"/>
              <a:pathLst>
                <a:path extrusionOk="0" fill="none" h="618" w="2453">
                  <a:moveTo>
                    <a:pt x="0" y="0"/>
                  </a:moveTo>
                  <a:cubicBezTo>
                    <a:pt x="0" y="0"/>
                    <a:pt x="319" y="146"/>
                    <a:pt x="1184" y="315"/>
                  </a:cubicBezTo>
                  <a:cubicBezTo>
                    <a:pt x="1612" y="393"/>
                    <a:pt x="2037" y="494"/>
                    <a:pt x="2453" y="61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7"/>
            <p:cNvSpPr/>
            <p:nvPr/>
          </p:nvSpPr>
          <p:spPr>
            <a:xfrm>
              <a:off x="3025038" y="2538059"/>
              <a:ext cx="15013" cy="27821"/>
            </a:xfrm>
            <a:custGeom>
              <a:rect b="b" l="l" r="r" t="t"/>
              <a:pathLst>
                <a:path extrusionOk="0" fill="none" h="530" w="286">
                  <a:moveTo>
                    <a:pt x="285" y="529"/>
                  </a:moveTo>
                  <a:lnTo>
                    <a:pt x="0" y="157"/>
                  </a:lnTo>
                  <a:lnTo>
                    <a:pt x="276"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7"/>
            <p:cNvSpPr/>
            <p:nvPr/>
          </p:nvSpPr>
          <p:spPr>
            <a:xfrm>
              <a:off x="2994960" y="2524463"/>
              <a:ext cx="22309" cy="42676"/>
            </a:xfrm>
            <a:custGeom>
              <a:rect b="b" l="l" r="r" t="t"/>
              <a:pathLst>
                <a:path extrusionOk="0" fill="none" h="813" w="425">
                  <a:moveTo>
                    <a:pt x="180" y="813"/>
                  </a:moveTo>
                  <a:lnTo>
                    <a:pt x="1" y="289"/>
                  </a:lnTo>
                  <a:cubicBezTo>
                    <a:pt x="1" y="289"/>
                    <a:pt x="404" y="62"/>
                    <a:pt x="424" y="0"/>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7"/>
            <p:cNvSpPr/>
            <p:nvPr/>
          </p:nvSpPr>
          <p:spPr>
            <a:xfrm>
              <a:off x="2964094" y="2516799"/>
              <a:ext cx="27244" cy="46718"/>
            </a:xfrm>
            <a:custGeom>
              <a:rect b="b" l="l" r="r" t="t"/>
              <a:pathLst>
                <a:path extrusionOk="0" fill="none" h="890" w="519">
                  <a:moveTo>
                    <a:pt x="101" y="890"/>
                  </a:moveTo>
                  <a:lnTo>
                    <a:pt x="0" y="349"/>
                  </a:lnTo>
                  <a:lnTo>
                    <a:pt x="518"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7"/>
            <p:cNvSpPr/>
            <p:nvPr/>
          </p:nvSpPr>
          <p:spPr>
            <a:xfrm>
              <a:off x="2511715" y="2946083"/>
              <a:ext cx="163304" cy="85930"/>
            </a:xfrm>
            <a:custGeom>
              <a:rect b="b" l="l" r="r" t="t"/>
              <a:pathLst>
                <a:path extrusionOk="0" fill="none" h="1637" w="3111">
                  <a:moveTo>
                    <a:pt x="1447" y="1583"/>
                  </a:moveTo>
                  <a:cubicBezTo>
                    <a:pt x="1691" y="1637"/>
                    <a:pt x="1946" y="1618"/>
                    <a:pt x="2181" y="1533"/>
                  </a:cubicBezTo>
                  <a:cubicBezTo>
                    <a:pt x="2503" y="1411"/>
                    <a:pt x="2794" y="1210"/>
                    <a:pt x="3111" y="1065"/>
                  </a:cubicBezTo>
                  <a:cubicBezTo>
                    <a:pt x="2820" y="882"/>
                    <a:pt x="2570" y="644"/>
                    <a:pt x="2295" y="439"/>
                  </a:cubicBezTo>
                  <a:cubicBezTo>
                    <a:pt x="2021" y="234"/>
                    <a:pt x="1706" y="58"/>
                    <a:pt x="1365" y="30"/>
                  </a:cubicBezTo>
                  <a:cubicBezTo>
                    <a:pt x="1022" y="1"/>
                    <a:pt x="649" y="153"/>
                    <a:pt x="494" y="459"/>
                  </a:cubicBezTo>
                  <a:lnTo>
                    <a:pt x="49" y="357"/>
                  </a:lnTo>
                  <a:lnTo>
                    <a:pt x="0" y="481"/>
                  </a:lnTo>
                  <a:lnTo>
                    <a:pt x="509" y="584"/>
                  </a:lnTo>
                  <a:cubicBezTo>
                    <a:pt x="505" y="584"/>
                    <a:pt x="655" y="1007"/>
                    <a:pt x="681" y="1050"/>
                  </a:cubicBezTo>
                  <a:cubicBezTo>
                    <a:pt x="852" y="1326"/>
                    <a:pt x="1130" y="1518"/>
                    <a:pt x="1447" y="1583"/>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7"/>
            <p:cNvSpPr/>
            <p:nvPr/>
          </p:nvSpPr>
          <p:spPr>
            <a:xfrm>
              <a:off x="2537646" y="2970177"/>
              <a:ext cx="128764" cy="32493"/>
            </a:xfrm>
            <a:custGeom>
              <a:rect b="b" l="l" r="r" t="t"/>
              <a:pathLst>
                <a:path extrusionOk="0" fill="none" h="619" w="2453">
                  <a:moveTo>
                    <a:pt x="0" y="0"/>
                  </a:moveTo>
                  <a:cubicBezTo>
                    <a:pt x="0" y="0"/>
                    <a:pt x="317" y="147"/>
                    <a:pt x="1184" y="317"/>
                  </a:cubicBezTo>
                  <a:cubicBezTo>
                    <a:pt x="1612" y="393"/>
                    <a:pt x="2035" y="494"/>
                    <a:pt x="2453" y="619"/>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7"/>
            <p:cNvSpPr/>
            <p:nvPr/>
          </p:nvSpPr>
          <p:spPr>
            <a:xfrm>
              <a:off x="2625886" y="2982460"/>
              <a:ext cx="15013" cy="27874"/>
            </a:xfrm>
            <a:custGeom>
              <a:rect b="b" l="l" r="r" t="t"/>
              <a:pathLst>
                <a:path extrusionOk="0" fill="none" h="531" w="286">
                  <a:moveTo>
                    <a:pt x="285" y="530"/>
                  </a:moveTo>
                  <a:lnTo>
                    <a:pt x="0" y="156"/>
                  </a:lnTo>
                  <a:lnTo>
                    <a:pt x="276"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7"/>
            <p:cNvSpPr/>
            <p:nvPr/>
          </p:nvSpPr>
          <p:spPr>
            <a:xfrm>
              <a:off x="2595860" y="2968759"/>
              <a:ext cx="22257" cy="42729"/>
            </a:xfrm>
            <a:custGeom>
              <a:rect b="b" l="l" r="r" t="t"/>
              <a:pathLst>
                <a:path extrusionOk="0" fill="none" h="814" w="424">
                  <a:moveTo>
                    <a:pt x="179" y="814"/>
                  </a:moveTo>
                  <a:lnTo>
                    <a:pt x="0" y="290"/>
                  </a:lnTo>
                  <a:cubicBezTo>
                    <a:pt x="0" y="290"/>
                    <a:pt x="403" y="62"/>
                    <a:pt x="423"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7"/>
            <p:cNvSpPr/>
            <p:nvPr/>
          </p:nvSpPr>
          <p:spPr>
            <a:xfrm>
              <a:off x="2564942" y="2961148"/>
              <a:ext cx="27244" cy="46823"/>
            </a:xfrm>
            <a:custGeom>
              <a:rect b="b" l="l" r="r" t="t"/>
              <a:pathLst>
                <a:path extrusionOk="0" fill="none" h="892" w="519">
                  <a:moveTo>
                    <a:pt x="101" y="891"/>
                  </a:moveTo>
                  <a:lnTo>
                    <a:pt x="0" y="349"/>
                  </a:lnTo>
                  <a:lnTo>
                    <a:pt x="518"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7"/>
            <p:cNvSpPr/>
            <p:nvPr/>
          </p:nvSpPr>
          <p:spPr>
            <a:xfrm>
              <a:off x="1708845" y="2899312"/>
              <a:ext cx="156060" cy="91704"/>
            </a:xfrm>
            <a:custGeom>
              <a:rect b="b" l="l" r="r" t="t"/>
              <a:pathLst>
                <a:path extrusionOk="0" fill="none" h="1747" w="2973">
                  <a:moveTo>
                    <a:pt x="1726" y="118"/>
                  </a:moveTo>
                  <a:cubicBezTo>
                    <a:pt x="1495" y="25"/>
                    <a:pt x="1240" y="1"/>
                    <a:pt x="994" y="47"/>
                  </a:cubicBezTo>
                  <a:cubicBezTo>
                    <a:pt x="653" y="114"/>
                    <a:pt x="336" y="265"/>
                    <a:pt x="0" y="355"/>
                  </a:cubicBezTo>
                  <a:cubicBezTo>
                    <a:pt x="256" y="584"/>
                    <a:pt x="464" y="858"/>
                    <a:pt x="703" y="1106"/>
                  </a:cubicBezTo>
                  <a:cubicBezTo>
                    <a:pt x="941" y="1354"/>
                    <a:pt x="1221" y="1577"/>
                    <a:pt x="1555" y="1663"/>
                  </a:cubicBezTo>
                  <a:cubicBezTo>
                    <a:pt x="1886" y="1747"/>
                    <a:pt x="2280" y="1663"/>
                    <a:pt x="2481" y="1382"/>
                  </a:cubicBezTo>
                  <a:lnTo>
                    <a:pt x="2906" y="1555"/>
                  </a:lnTo>
                  <a:lnTo>
                    <a:pt x="2973" y="1441"/>
                  </a:lnTo>
                  <a:lnTo>
                    <a:pt x="2490" y="1255"/>
                  </a:lnTo>
                  <a:cubicBezTo>
                    <a:pt x="2490" y="1255"/>
                    <a:pt x="2416" y="813"/>
                    <a:pt x="2397" y="772"/>
                  </a:cubicBezTo>
                  <a:cubicBezTo>
                    <a:pt x="2272" y="472"/>
                    <a:pt x="2030" y="236"/>
                    <a:pt x="1726" y="118"/>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7"/>
            <p:cNvSpPr/>
            <p:nvPr/>
          </p:nvSpPr>
          <p:spPr>
            <a:xfrm>
              <a:off x="1717453" y="2918682"/>
              <a:ext cx="121730" cy="53175"/>
            </a:xfrm>
            <a:custGeom>
              <a:rect b="b" l="l" r="r" t="t"/>
              <a:pathLst>
                <a:path extrusionOk="0" fill="none" h="1013" w="2319">
                  <a:moveTo>
                    <a:pt x="2319" y="1013"/>
                  </a:moveTo>
                  <a:cubicBezTo>
                    <a:pt x="2319" y="1013"/>
                    <a:pt x="2030" y="815"/>
                    <a:pt x="1202" y="508"/>
                  </a:cubicBezTo>
                  <a:cubicBezTo>
                    <a:pt x="792" y="360"/>
                    <a:pt x="392" y="193"/>
                    <a:pt x="0"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7"/>
            <p:cNvSpPr/>
            <p:nvPr/>
          </p:nvSpPr>
          <p:spPr>
            <a:xfrm>
              <a:off x="1739868" y="2915375"/>
              <a:ext cx="15590" cy="27559"/>
            </a:xfrm>
            <a:custGeom>
              <a:rect b="b" l="l" r="r" t="t"/>
              <a:pathLst>
                <a:path extrusionOk="0" fill="none" h="525" w="297">
                  <a:moveTo>
                    <a:pt x="76" y="0"/>
                  </a:moveTo>
                  <a:lnTo>
                    <a:pt x="296" y="416"/>
                  </a:lnTo>
                  <a:lnTo>
                    <a:pt x="0" y="524"/>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7"/>
            <p:cNvSpPr/>
            <p:nvPr/>
          </p:nvSpPr>
          <p:spPr>
            <a:xfrm>
              <a:off x="1759605" y="2919941"/>
              <a:ext cx="24409" cy="40104"/>
            </a:xfrm>
            <a:custGeom>
              <a:rect b="b" l="l" r="r" t="t"/>
              <a:pathLst>
                <a:path extrusionOk="0" fill="none" h="764" w="465">
                  <a:moveTo>
                    <a:pt x="373" y="1"/>
                  </a:moveTo>
                  <a:lnTo>
                    <a:pt x="465" y="547"/>
                  </a:lnTo>
                  <a:cubicBezTo>
                    <a:pt x="465" y="547"/>
                    <a:pt x="34" y="709"/>
                    <a:pt x="1" y="763"/>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7"/>
            <p:cNvSpPr/>
            <p:nvPr/>
          </p:nvSpPr>
          <p:spPr>
            <a:xfrm>
              <a:off x="1783856" y="2929285"/>
              <a:ext cx="29921" cy="42466"/>
            </a:xfrm>
            <a:custGeom>
              <a:rect b="b" l="l" r="r" t="t"/>
              <a:pathLst>
                <a:path extrusionOk="0" fill="none" h="809" w="570">
                  <a:moveTo>
                    <a:pt x="560" y="0"/>
                  </a:moveTo>
                  <a:lnTo>
                    <a:pt x="569" y="550"/>
                  </a:lnTo>
                  <a:lnTo>
                    <a:pt x="1" y="809"/>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7"/>
            <p:cNvSpPr/>
            <p:nvPr/>
          </p:nvSpPr>
          <p:spPr>
            <a:xfrm>
              <a:off x="1415727" y="2355280"/>
              <a:ext cx="156218" cy="91757"/>
            </a:xfrm>
            <a:custGeom>
              <a:rect b="b" l="l" r="r" t="t"/>
              <a:pathLst>
                <a:path extrusionOk="0" fill="none" h="1748" w="2976">
                  <a:moveTo>
                    <a:pt x="1726" y="120"/>
                  </a:moveTo>
                  <a:cubicBezTo>
                    <a:pt x="1494" y="27"/>
                    <a:pt x="1240" y="1"/>
                    <a:pt x="994" y="47"/>
                  </a:cubicBezTo>
                  <a:cubicBezTo>
                    <a:pt x="653" y="115"/>
                    <a:pt x="334" y="267"/>
                    <a:pt x="1" y="357"/>
                  </a:cubicBezTo>
                  <a:cubicBezTo>
                    <a:pt x="256" y="584"/>
                    <a:pt x="465" y="860"/>
                    <a:pt x="703" y="1108"/>
                  </a:cubicBezTo>
                  <a:cubicBezTo>
                    <a:pt x="942" y="1354"/>
                    <a:pt x="1223" y="1579"/>
                    <a:pt x="1553" y="1663"/>
                  </a:cubicBezTo>
                  <a:cubicBezTo>
                    <a:pt x="1885" y="1747"/>
                    <a:pt x="2280" y="1663"/>
                    <a:pt x="2483" y="1382"/>
                  </a:cubicBezTo>
                  <a:lnTo>
                    <a:pt x="2906" y="1557"/>
                  </a:lnTo>
                  <a:lnTo>
                    <a:pt x="2975" y="1443"/>
                  </a:lnTo>
                  <a:lnTo>
                    <a:pt x="2491" y="1257"/>
                  </a:lnTo>
                  <a:cubicBezTo>
                    <a:pt x="2491" y="1257"/>
                    <a:pt x="2416" y="815"/>
                    <a:pt x="2397" y="774"/>
                  </a:cubicBezTo>
                  <a:cubicBezTo>
                    <a:pt x="2273" y="472"/>
                    <a:pt x="2030" y="236"/>
                    <a:pt x="1726" y="120"/>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7"/>
            <p:cNvSpPr/>
            <p:nvPr/>
          </p:nvSpPr>
          <p:spPr>
            <a:xfrm>
              <a:off x="1424336" y="2374754"/>
              <a:ext cx="121783" cy="53175"/>
            </a:xfrm>
            <a:custGeom>
              <a:rect b="b" l="l" r="r" t="t"/>
              <a:pathLst>
                <a:path extrusionOk="0" fill="none" h="1013" w="2320">
                  <a:moveTo>
                    <a:pt x="2319" y="1013"/>
                  </a:moveTo>
                  <a:cubicBezTo>
                    <a:pt x="2319" y="1013"/>
                    <a:pt x="2030" y="815"/>
                    <a:pt x="1203" y="508"/>
                  </a:cubicBezTo>
                  <a:cubicBezTo>
                    <a:pt x="793" y="360"/>
                    <a:pt x="392" y="191"/>
                    <a:pt x="1"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7"/>
            <p:cNvSpPr/>
            <p:nvPr/>
          </p:nvSpPr>
          <p:spPr>
            <a:xfrm>
              <a:off x="1446750" y="2371447"/>
              <a:ext cx="15590" cy="27559"/>
            </a:xfrm>
            <a:custGeom>
              <a:rect b="b" l="l" r="r" t="t"/>
              <a:pathLst>
                <a:path extrusionOk="0" fill="none" h="525" w="297">
                  <a:moveTo>
                    <a:pt x="77" y="0"/>
                  </a:moveTo>
                  <a:lnTo>
                    <a:pt x="297" y="414"/>
                  </a:lnTo>
                  <a:lnTo>
                    <a:pt x="1" y="524"/>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7"/>
            <p:cNvSpPr/>
            <p:nvPr/>
          </p:nvSpPr>
          <p:spPr>
            <a:xfrm>
              <a:off x="1466435" y="2376014"/>
              <a:ext cx="24514" cy="40104"/>
            </a:xfrm>
            <a:custGeom>
              <a:rect b="b" l="l" r="r" t="t"/>
              <a:pathLst>
                <a:path extrusionOk="0" fill="none" h="764" w="467">
                  <a:moveTo>
                    <a:pt x="375" y="1"/>
                  </a:moveTo>
                  <a:lnTo>
                    <a:pt x="466" y="547"/>
                  </a:lnTo>
                  <a:cubicBezTo>
                    <a:pt x="466" y="547"/>
                    <a:pt x="36" y="709"/>
                    <a:pt x="0" y="763"/>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7"/>
            <p:cNvSpPr/>
            <p:nvPr/>
          </p:nvSpPr>
          <p:spPr>
            <a:xfrm>
              <a:off x="1490791" y="2385305"/>
              <a:ext cx="29868" cy="42519"/>
            </a:xfrm>
            <a:custGeom>
              <a:rect b="b" l="l" r="r" t="t"/>
              <a:pathLst>
                <a:path extrusionOk="0" fill="none" h="810" w="569">
                  <a:moveTo>
                    <a:pt x="557" y="1"/>
                  </a:moveTo>
                  <a:lnTo>
                    <a:pt x="569" y="551"/>
                  </a:lnTo>
                  <a:lnTo>
                    <a:pt x="0" y="81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7"/>
            <p:cNvSpPr/>
            <p:nvPr/>
          </p:nvSpPr>
          <p:spPr>
            <a:xfrm>
              <a:off x="2449879" y="2041480"/>
              <a:ext cx="163409" cy="85825"/>
            </a:xfrm>
            <a:custGeom>
              <a:rect b="b" l="l" r="r" t="t"/>
              <a:pathLst>
                <a:path extrusionOk="0" fill="none" h="1635" w="3113">
                  <a:moveTo>
                    <a:pt x="1449" y="1581"/>
                  </a:moveTo>
                  <a:cubicBezTo>
                    <a:pt x="1693" y="1635"/>
                    <a:pt x="1946" y="1618"/>
                    <a:pt x="2181" y="1530"/>
                  </a:cubicBezTo>
                  <a:cubicBezTo>
                    <a:pt x="2504" y="1409"/>
                    <a:pt x="2796" y="1208"/>
                    <a:pt x="3113" y="1064"/>
                  </a:cubicBezTo>
                  <a:cubicBezTo>
                    <a:pt x="2822" y="880"/>
                    <a:pt x="2571" y="643"/>
                    <a:pt x="2295" y="438"/>
                  </a:cubicBezTo>
                  <a:cubicBezTo>
                    <a:pt x="2019" y="233"/>
                    <a:pt x="1708" y="58"/>
                    <a:pt x="1365" y="28"/>
                  </a:cubicBezTo>
                  <a:cubicBezTo>
                    <a:pt x="1022" y="0"/>
                    <a:pt x="649" y="151"/>
                    <a:pt x="494" y="459"/>
                  </a:cubicBezTo>
                  <a:lnTo>
                    <a:pt x="49" y="354"/>
                  </a:lnTo>
                  <a:lnTo>
                    <a:pt x="1" y="479"/>
                  </a:lnTo>
                  <a:lnTo>
                    <a:pt x="509" y="582"/>
                  </a:lnTo>
                  <a:cubicBezTo>
                    <a:pt x="509" y="582"/>
                    <a:pt x="655" y="1007"/>
                    <a:pt x="683" y="1049"/>
                  </a:cubicBezTo>
                  <a:cubicBezTo>
                    <a:pt x="854" y="1323"/>
                    <a:pt x="1130" y="1515"/>
                    <a:pt x="1449" y="1581"/>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7"/>
            <p:cNvSpPr/>
            <p:nvPr/>
          </p:nvSpPr>
          <p:spPr>
            <a:xfrm>
              <a:off x="2475600" y="2065521"/>
              <a:ext cx="128817" cy="32440"/>
            </a:xfrm>
            <a:custGeom>
              <a:rect b="b" l="l" r="r" t="t"/>
              <a:pathLst>
                <a:path extrusionOk="0" fill="none" h="618" w="2454">
                  <a:moveTo>
                    <a:pt x="1" y="1"/>
                  </a:moveTo>
                  <a:cubicBezTo>
                    <a:pt x="1" y="1"/>
                    <a:pt x="318" y="146"/>
                    <a:pt x="1184" y="316"/>
                  </a:cubicBezTo>
                  <a:cubicBezTo>
                    <a:pt x="1613" y="392"/>
                    <a:pt x="2036" y="494"/>
                    <a:pt x="2453" y="617"/>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7"/>
            <p:cNvSpPr/>
            <p:nvPr/>
          </p:nvSpPr>
          <p:spPr>
            <a:xfrm>
              <a:off x="2563840" y="2077752"/>
              <a:ext cx="15013" cy="27821"/>
            </a:xfrm>
            <a:custGeom>
              <a:rect b="b" l="l" r="r" t="t"/>
              <a:pathLst>
                <a:path extrusionOk="0" fill="none" h="530" w="286">
                  <a:moveTo>
                    <a:pt x="286" y="530"/>
                  </a:moveTo>
                  <a:lnTo>
                    <a:pt x="1" y="157"/>
                  </a:lnTo>
                  <a:lnTo>
                    <a:pt x="277" y="1"/>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7"/>
            <p:cNvSpPr/>
            <p:nvPr/>
          </p:nvSpPr>
          <p:spPr>
            <a:xfrm>
              <a:off x="2533814" y="2064051"/>
              <a:ext cx="22257" cy="42834"/>
            </a:xfrm>
            <a:custGeom>
              <a:rect b="b" l="l" r="r" t="t"/>
              <a:pathLst>
                <a:path extrusionOk="0" fill="none" h="816" w="424">
                  <a:moveTo>
                    <a:pt x="180" y="815"/>
                  </a:moveTo>
                  <a:lnTo>
                    <a:pt x="1" y="291"/>
                  </a:lnTo>
                  <a:cubicBezTo>
                    <a:pt x="1" y="291"/>
                    <a:pt x="399" y="64"/>
                    <a:pt x="424"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97"/>
            <p:cNvSpPr/>
            <p:nvPr/>
          </p:nvSpPr>
          <p:spPr>
            <a:xfrm>
              <a:off x="2502896" y="2056545"/>
              <a:ext cx="27244" cy="46718"/>
            </a:xfrm>
            <a:custGeom>
              <a:rect b="b" l="l" r="r" t="t"/>
              <a:pathLst>
                <a:path extrusionOk="0" fill="none" h="890" w="519">
                  <a:moveTo>
                    <a:pt x="101" y="889"/>
                  </a:moveTo>
                  <a:lnTo>
                    <a:pt x="1" y="349"/>
                  </a:lnTo>
                  <a:lnTo>
                    <a:pt x="519" y="0"/>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7"/>
            <p:cNvSpPr/>
            <p:nvPr/>
          </p:nvSpPr>
          <p:spPr>
            <a:xfrm>
              <a:off x="1723910" y="1987150"/>
              <a:ext cx="105772" cy="131756"/>
            </a:xfrm>
            <a:custGeom>
              <a:rect b="b" l="l" r="r" t="t"/>
              <a:pathLst>
                <a:path extrusionOk="0" fill="none" h="2510" w="2015">
                  <a:moveTo>
                    <a:pt x="1611" y="672"/>
                  </a:moveTo>
                  <a:cubicBezTo>
                    <a:pt x="1456" y="474"/>
                    <a:pt x="1249" y="323"/>
                    <a:pt x="1014" y="239"/>
                  </a:cubicBezTo>
                  <a:cubicBezTo>
                    <a:pt x="686" y="124"/>
                    <a:pt x="336" y="94"/>
                    <a:pt x="0" y="1"/>
                  </a:cubicBezTo>
                  <a:cubicBezTo>
                    <a:pt x="107" y="327"/>
                    <a:pt x="146" y="672"/>
                    <a:pt x="226" y="1005"/>
                  </a:cubicBezTo>
                  <a:cubicBezTo>
                    <a:pt x="308" y="1337"/>
                    <a:pt x="435" y="1674"/>
                    <a:pt x="679" y="1915"/>
                  </a:cubicBezTo>
                  <a:cubicBezTo>
                    <a:pt x="923" y="2157"/>
                    <a:pt x="1305" y="2282"/>
                    <a:pt x="1620" y="2144"/>
                  </a:cubicBezTo>
                  <a:lnTo>
                    <a:pt x="1898" y="2509"/>
                  </a:lnTo>
                  <a:cubicBezTo>
                    <a:pt x="1937" y="2487"/>
                    <a:pt x="1978" y="2466"/>
                    <a:pt x="2015" y="2444"/>
                  </a:cubicBezTo>
                  <a:lnTo>
                    <a:pt x="1693" y="2042"/>
                  </a:lnTo>
                  <a:cubicBezTo>
                    <a:pt x="1693" y="2042"/>
                    <a:pt x="1853" y="1622"/>
                    <a:pt x="1860" y="1574"/>
                  </a:cubicBezTo>
                  <a:cubicBezTo>
                    <a:pt x="1903" y="1251"/>
                    <a:pt x="1812" y="925"/>
                    <a:pt x="1611" y="672"/>
                  </a:cubicBezTo>
                  <a:close/>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7"/>
            <p:cNvSpPr/>
            <p:nvPr/>
          </p:nvSpPr>
          <p:spPr>
            <a:xfrm>
              <a:off x="1730944" y="1992032"/>
              <a:ext cx="78004" cy="107715"/>
            </a:xfrm>
            <a:custGeom>
              <a:rect b="b" l="l" r="r" t="t"/>
              <a:pathLst>
                <a:path extrusionOk="0" fill="none" h="2052" w="1486">
                  <a:moveTo>
                    <a:pt x="1486" y="2051"/>
                  </a:moveTo>
                  <a:cubicBezTo>
                    <a:pt x="1486" y="2051"/>
                    <a:pt x="1337" y="1734"/>
                    <a:pt x="781" y="1050"/>
                  </a:cubicBezTo>
                  <a:cubicBezTo>
                    <a:pt x="502" y="715"/>
                    <a:pt x="241" y="364"/>
                    <a:pt x="0" y="1"/>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7"/>
            <p:cNvSpPr/>
            <p:nvPr/>
          </p:nvSpPr>
          <p:spPr>
            <a:xfrm>
              <a:off x="1737978" y="2002740"/>
              <a:ext cx="17585" cy="24671"/>
            </a:xfrm>
            <a:custGeom>
              <a:rect b="b" l="l" r="r" t="t"/>
              <a:pathLst>
                <a:path extrusionOk="0" fill="none" h="470" w="335">
                  <a:moveTo>
                    <a:pt x="334" y="0"/>
                  </a:moveTo>
                  <a:lnTo>
                    <a:pt x="312" y="470"/>
                  </a:lnTo>
                  <a:lnTo>
                    <a:pt x="1" y="412"/>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97"/>
            <p:cNvSpPr/>
            <p:nvPr/>
          </p:nvSpPr>
          <p:spPr>
            <a:xfrm>
              <a:off x="1746324" y="2024630"/>
              <a:ext cx="37322" cy="27139"/>
            </a:xfrm>
            <a:custGeom>
              <a:rect b="b" l="l" r="r" t="t"/>
              <a:pathLst>
                <a:path extrusionOk="0" fill="none" h="517" w="711">
                  <a:moveTo>
                    <a:pt x="710" y="1"/>
                  </a:moveTo>
                  <a:lnTo>
                    <a:pt x="511" y="517"/>
                  </a:lnTo>
                  <a:cubicBezTo>
                    <a:pt x="511" y="517"/>
                    <a:pt x="60" y="437"/>
                    <a:pt x="0" y="468"/>
                  </a:cubicBez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7"/>
            <p:cNvSpPr/>
            <p:nvPr/>
          </p:nvSpPr>
          <p:spPr>
            <a:xfrm>
              <a:off x="1761389" y="2049773"/>
              <a:ext cx="46771" cy="25301"/>
            </a:xfrm>
            <a:custGeom>
              <a:rect b="b" l="l" r="r" t="t"/>
              <a:pathLst>
                <a:path extrusionOk="0" fill="none" h="482" w="891">
                  <a:moveTo>
                    <a:pt x="891" y="1"/>
                  </a:moveTo>
                  <a:lnTo>
                    <a:pt x="621" y="481"/>
                  </a:lnTo>
                  <a:lnTo>
                    <a:pt x="0" y="416"/>
                  </a:lnTo>
                </a:path>
              </a:pathLst>
            </a:custGeom>
            <a:solidFill>
              <a:schemeClr val="dk2"/>
            </a:solid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1" name="Google Shape;2681;p97"/>
          <p:cNvSpPr txBox="1"/>
          <p:nvPr/>
        </p:nvSpPr>
        <p:spPr>
          <a:xfrm>
            <a:off x="641125" y="4431575"/>
            <a:ext cx="429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Serif"/>
                <a:ea typeface="Roboto Serif"/>
                <a:cs typeface="Roboto Serif"/>
                <a:sym typeface="Roboto Serif"/>
              </a:rPr>
              <a:t>Andrea Panceri, Francesco Sudoso, Pietro Lamanna</a:t>
            </a:r>
            <a:endParaRPr sz="1200">
              <a:latin typeface="Roboto Serif"/>
              <a:ea typeface="Roboto Serif"/>
              <a:cs typeface="Roboto Serif"/>
              <a:sym typeface="Roboto Serif"/>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85" name="Shape 2685"/>
        <p:cNvGrpSpPr/>
        <p:nvPr/>
      </p:nvGrpSpPr>
      <p:grpSpPr>
        <a:xfrm>
          <a:off x="0" y="0"/>
          <a:ext cx="0" cy="0"/>
          <a:chOff x="0" y="0"/>
          <a:chExt cx="0" cy="0"/>
        </a:xfrm>
      </p:grpSpPr>
      <p:sp>
        <p:nvSpPr>
          <p:cNvPr id="2686" name="Google Shape;2686;p98"/>
          <p:cNvSpPr txBox="1"/>
          <p:nvPr/>
        </p:nvSpPr>
        <p:spPr>
          <a:xfrm>
            <a:off x="0" y="0"/>
            <a:ext cx="3828900" cy="523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Albert Sans"/>
                <a:ea typeface="Albert Sans"/>
                <a:cs typeface="Albert Sans"/>
                <a:sym typeface="Albert Sans"/>
              </a:rPr>
              <a:t>Technological Information:</a:t>
            </a:r>
            <a:endParaRPr b="1" sz="2200">
              <a:latin typeface="Albert Sans"/>
              <a:ea typeface="Albert Sans"/>
              <a:cs typeface="Albert Sans"/>
              <a:sym typeface="Albert Sans"/>
            </a:endParaRPr>
          </a:p>
        </p:txBody>
      </p:sp>
      <p:pic>
        <p:nvPicPr>
          <p:cNvPr id="2687" name="Google Shape;2687;p98"/>
          <p:cNvPicPr preferRelativeResize="0"/>
          <p:nvPr/>
        </p:nvPicPr>
        <p:blipFill>
          <a:blip r:embed="rId3">
            <a:alphaModFix/>
          </a:blip>
          <a:stretch>
            <a:fillRect/>
          </a:stretch>
        </p:blipFill>
        <p:spPr>
          <a:xfrm>
            <a:off x="1580113" y="878325"/>
            <a:ext cx="6096326" cy="3386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1" name="Shape 2691"/>
        <p:cNvGrpSpPr/>
        <p:nvPr/>
      </p:nvGrpSpPr>
      <p:grpSpPr>
        <a:xfrm>
          <a:off x="0" y="0"/>
          <a:ext cx="0" cy="0"/>
          <a:chOff x="0" y="0"/>
          <a:chExt cx="0" cy="0"/>
        </a:xfrm>
      </p:grpSpPr>
      <p:sp>
        <p:nvSpPr>
          <p:cNvPr id="2692" name="Google Shape;2692;p99"/>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Introduction</a:t>
            </a:r>
            <a:endParaRPr i="1" sz="2200"/>
          </a:p>
        </p:txBody>
      </p:sp>
      <p:pic>
        <p:nvPicPr>
          <p:cNvPr id="2693" name="Google Shape;2693;p99"/>
          <p:cNvPicPr preferRelativeResize="0"/>
          <p:nvPr/>
        </p:nvPicPr>
        <p:blipFill>
          <a:blip r:embed="rId3">
            <a:alphaModFix/>
          </a:blip>
          <a:stretch>
            <a:fillRect/>
          </a:stretch>
        </p:blipFill>
        <p:spPr>
          <a:xfrm>
            <a:off x="1323025" y="855725"/>
            <a:ext cx="6497951" cy="39927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7" name="Shape 2697"/>
        <p:cNvGrpSpPr/>
        <p:nvPr/>
      </p:nvGrpSpPr>
      <p:grpSpPr>
        <a:xfrm>
          <a:off x="0" y="0"/>
          <a:ext cx="0" cy="0"/>
          <a:chOff x="0" y="0"/>
          <a:chExt cx="0" cy="0"/>
        </a:xfrm>
      </p:grpSpPr>
      <p:sp>
        <p:nvSpPr>
          <p:cNvPr id="2698" name="Google Shape;2698;p100"/>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Authentication</a:t>
            </a:r>
            <a:endParaRPr i="1" sz="2200"/>
          </a:p>
        </p:txBody>
      </p:sp>
      <p:pic>
        <p:nvPicPr>
          <p:cNvPr id="2699" name="Google Shape;2699;p100"/>
          <p:cNvPicPr preferRelativeResize="0"/>
          <p:nvPr/>
        </p:nvPicPr>
        <p:blipFill>
          <a:blip r:embed="rId3">
            <a:alphaModFix/>
          </a:blip>
          <a:stretch>
            <a:fillRect/>
          </a:stretch>
        </p:blipFill>
        <p:spPr>
          <a:xfrm>
            <a:off x="881150" y="1049425"/>
            <a:ext cx="7488276" cy="36436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3" name="Shape 2703"/>
        <p:cNvGrpSpPr/>
        <p:nvPr/>
      </p:nvGrpSpPr>
      <p:grpSpPr>
        <a:xfrm>
          <a:off x="0" y="0"/>
          <a:ext cx="0" cy="0"/>
          <a:chOff x="0" y="0"/>
          <a:chExt cx="0" cy="0"/>
        </a:xfrm>
      </p:grpSpPr>
      <p:sp>
        <p:nvSpPr>
          <p:cNvPr id="2704" name="Google Shape;2704;p101"/>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Homepage</a:t>
            </a:r>
            <a:endParaRPr i="1" sz="2200"/>
          </a:p>
        </p:txBody>
      </p:sp>
      <p:pic>
        <p:nvPicPr>
          <p:cNvPr id="2705" name="Google Shape;2705;p101"/>
          <p:cNvPicPr preferRelativeResize="0"/>
          <p:nvPr/>
        </p:nvPicPr>
        <p:blipFill>
          <a:blip r:embed="rId3">
            <a:alphaModFix/>
          </a:blip>
          <a:stretch>
            <a:fillRect/>
          </a:stretch>
        </p:blipFill>
        <p:spPr>
          <a:xfrm>
            <a:off x="3621600" y="817075"/>
            <a:ext cx="1900800" cy="4055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39"/>
          <p:cNvSpPr txBox="1"/>
          <p:nvPr>
            <p:ph type="title"/>
          </p:nvPr>
        </p:nvSpPr>
        <p:spPr>
          <a:xfrm>
            <a:off x="1980625" y="199825"/>
            <a:ext cx="4734600" cy="10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7 Minute Workout</a:t>
            </a:r>
            <a:endParaRPr sz="4000">
              <a:solidFill>
                <a:schemeClr val="lt2"/>
              </a:solidFill>
            </a:endParaRPr>
          </a:p>
        </p:txBody>
      </p:sp>
      <p:sp>
        <p:nvSpPr>
          <p:cNvPr id="919" name="Google Shape;919;p39"/>
          <p:cNvSpPr txBox="1"/>
          <p:nvPr/>
        </p:nvSpPr>
        <p:spPr>
          <a:xfrm>
            <a:off x="1831000" y="1185325"/>
            <a:ext cx="46536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latin typeface="Work Sans"/>
                <a:ea typeface="Work Sans"/>
                <a:cs typeface="Work Sans"/>
                <a:sym typeface="Work Sans"/>
              </a:rPr>
              <a:t>Fitness app that offers high-intensity interval training (HIIT) workouts that can be completed in just seven minutes.</a:t>
            </a:r>
            <a:endParaRPr>
              <a:latin typeface="Work Sans"/>
              <a:ea typeface="Work Sans"/>
              <a:cs typeface="Work Sans"/>
              <a:sym typeface="Work Sans"/>
            </a:endParaRPr>
          </a:p>
        </p:txBody>
      </p:sp>
      <p:grpSp>
        <p:nvGrpSpPr>
          <p:cNvPr id="920" name="Google Shape;920;p39"/>
          <p:cNvGrpSpPr/>
          <p:nvPr/>
        </p:nvGrpSpPr>
        <p:grpSpPr>
          <a:xfrm>
            <a:off x="1343574" y="1711043"/>
            <a:ext cx="301161" cy="339535"/>
            <a:chOff x="3299850" y="238575"/>
            <a:chExt cx="427725" cy="482225"/>
          </a:xfrm>
        </p:grpSpPr>
        <p:sp>
          <p:nvSpPr>
            <p:cNvPr id="921" name="Google Shape;921;p39"/>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 name="Google Shape;922;p39"/>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 name="Google Shape;923;p39"/>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 name="Google Shape;924;p39"/>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 name="Google Shape;925;p39"/>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6" name="Google Shape;926;p39"/>
          <p:cNvGrpSpPr/>
          <p:nvPr/>
        </p:nvGrpSpPr>
        <p:grpSpPr>
          <a:xfrm rot="10800000">
            <a:off x="6670874" y="1711043"/>
            <a:ext cx="301161" cy="339535"/>
            <a:chOff x="3299850" y="238575"/>
            <a:chExt cx="427725" cy="482225"/>
          </a:xfrm>
        </p:grpSpPr>
        <p:sp>
          <p:nvSpPr>
            <p:cNvPr id="927" name="Google Shape;927;p39"/>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8" name="Google Shape;928;p39"/>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9" name="Google Shape;929;p39"/>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0" name="Google Shape;930;p39"/>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1" name="Google Shape;931;p39"/>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932" name="Google Shape;932;p39"/>
          <p:cNvCxnSpPr/>
          <p:nvPr/>
        </p:nvCxnSpPr>
        <p:spPr>
          <a:xfrm>
            <a:off x="4166800" y="2165075"/>
            <a:ext cx="0" cy="1995600"/>
          </a:xfrm>
          <a:prstGeom prst="straightConnector1">
            <a:avLst/>
          </a:prstGeom>
          <a:noFill/>
          <a:ln cap="flat" cmpd="sng" w="38100">
            <a:solidFill>
              <a:schemeClr val="accent1"/>
            </a:solidFill>
            <a:prstDash val="solid"/>
            <a:round/>
            <a:headEnd len="med" w="med" type="none"/>
            <a:tailEnd len="med" w="med" type="none"/>
          </a:ln>
        </p:spPr>
      </p:cxnSp>
      <p:sp>
        <p:nvSpPr>
          <p:cNvPr id="933" name="Google Shape;933;p39"/>
          <p:cNvSpPr txBox="1"/>
          <p:nvPr/>
        </p:nvSpPr>
        <p:spPr>
          <a:xfrm>
            <a:off x="220725" y="2165075"/>
            <a:ext cx="3411000" cy="11082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The workouts are designed to be completed in just seven minutes.</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No equipment needed.</a:t>
            </a:r>
            <a:endParaRPr sz="1000">
              <a:latin typeface="Work Sans"/>
              <a:ea typeface="Work Sans"/>
              <a:cs typeface="Work Sans"/>
              <a:sym typeface="Work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
        <p:nvSpPr>
          <p:cNvPr id="934" name="Google Shape;934;p39"/>
          <p:cNvSpPr txBox="1"/>
          <p:nvPr/>
        </p:nvSpPr>
        <p:spPr>
          <a:xfrm>
            <a:off x="4683875" y="2165075"/>
            <a:ext cx="4188000" cy="1046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The workouts cannot be customized.</a:t>
            </a:r>
            <a:endParaRPr sz="1000">
              <a:latin typeface="Work Sans"/>
              <a:ea typeface="Work Sans"/>
              <a:cs typeface="Work Sans"/>
              <a:sym typeface="Work Sans"/>
            </a:endParaRPr>
          </a:p>
          <a:p>
            <a:pPr indent="0" lvl="0" marL="457200" rtl="0" algn="l">
              <a:lnSpc>
                <a:spcPct val="115000"/>
              </a:lnSpc>
              <a:spcBef>
                <a:spcPts val="0"/>
              </a:spcBef>
              <a:spcAft>
                <a:spcPts val="0"/>
              </a:spcAft>
              <a:buNone/>
            </a:pPr>
            <a:r>
              <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The app does not offer any guidance or support from a personal trainer.</a:t>
            </a:r>
            <a:endParaRPr sz="1000">
              <a:latin typeface="Work Sans"/>
              <a:ea typeface="Work Sans"/>
              <a:cs typeface="Work Sans"/>
              <a:sym typeface="Work Sans"/>
            </a:endParaRPr>
          </a:p>
          <a:p>
            <a:pPr indent="-292100" lvl="0" marL="457200" rtl="0" algn="l">
              <a:lnSpc>
                <a:spcPct val="115000"/>
              </a:lnSpc>
              <a:spcBef>
                <a:spcPts val="0"/>
              </a:spcBef>
              <a:spcAft>
                <a:spcPts val="0"/>
              </a:spcAft>
              <a:buSzPts val="1000"/>
              <a:buFont typeface="Work Sans"/>
              <a:buChar char="●"/>
            </a:pPr>
            <a:r>
              <a:rPr lang="en" sz="1000">
                <a:latin typeface="Work Sans"/>
                <a:ea typeface="Work Sans"/>
                <a:cs typeface="Work Sans"/>
                <a:sym typeface="Work Sans"/>
              </a:rPr>
              <a:t>Limited number of exercises.</a:t>
            </a:r>
            <a:endParaRPr sz="1000">
              <a:latin typeface="Work Sans"/>
              <a:ea typeface="Work Sans"/>
              <a:cs typeface="Work Sans"/>
              <a:sym typeface="Work Sans"/>
            </a:endParaRPr>
          </a:p>
        </p:txBody>
      </p:sp>
      <p:sp>
        <p:nvSpPr>
          <p:cNvPr id="935" name="Google Shape;935;p39"/>
          <p:cNvSpPr txBox="1"/>
          <p:nvPr/>
        </p:nvSpPr>
        <p:spPr>
          <a:xfrm>
            <a:off x="1343575" y="4296825"/>
            <a:ext cx="60087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000">
                <a:solidFill>
                  <a:schemeClr val="dk1"/>
                </a:solidFill>
                <a:latin typeface="Albert Sans"/>
                <a:ea typeface="Albert Sans"/>
                <a:cs typeface="Albert Sans"/>
                <a:sym typeface="Albert Sans"/>
              </a:rPr>
              <a:t>Workouts that take 7 minutes to complete is a good idea for people who do not want to devote too much time to training.</a:t>
            </a:r>
            <a:endParaRPr b="1" i="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grpSp>
        <p:nvGrpSpPr>
          <p:cNvPr id="936" name="Google Shape;936;p39"/>
          <p:cNvGrpSpPr/>
          <p:nvPr/>
        </p:nvGrpSpPr>
        <p:grpSpPr>
          <a:xfrm>
            <a:off x="984416" y="4296836"/>
            <a:ext cx="359154" cy="357424"/>
            <a:chOff x="-49786250" y="2316650"/>
            <a:chExt cx="300900" cy="299450"/>
          </a:xfrm>
        </p:grpSpPr>
        <p:sp>
          <p:nvSpPr>
            <p:cNvPr id="937" name="Google Shape;937;p39"/>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9"/>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9"/>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9"/>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9"/>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9"/>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9"/>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4" name="Google Shape;944;p39"/>
          <p:cNvPicPr preferRelativeResize="0"/>
          <p:nvPr/>
        </p:nvPicPr>
        <p:blipFill>
          <a:blip r:embed="rId3">
            <a:alphaModFix/>
          </a:blip>
          <a:stretch>
            <a:fillRect/>
          </a:stretch>
        </p:blipFill>
        <p:spPr>
          <a:xfrm>
            <a:off x="712820" y="297338"/>
            <a:ext cx="902350" cy="9023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9" name="Shape 2709"/>
        <p:cNvGrpSpPr/>
        <p:nvPr/>
      </p:nvGrpSpPr>
      <p:grpSpPr>
        <a:xfrm>
          <a:off x="0" y="0"/>
          <a:ext cx="0" cy="0"/>
          <a:chOff x="0" y="0"/>
          <a:chExt cx="0" cy="0"/>
        </a:xfrm>
      </p:grpSpPr>
      <p:sp>
        <p:nvSpPr>
          <p:cNvPr id="2710" name="Google Shape;2710;p102"/>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Request fitness plan</a:t>
            </a:r>
            <a:endParaRPr i="1" sz="2200"/>
          </a:p>
        </p:txBody>
      </p:sp>
      <p:pic>
        <p:nvPicPr>
          <p:cNvPr id="2711" name="Google Shape;2711;p102"/>
          <p:cNvPicPr preferRelativeResize="0"/>
          <p:nvPr/>
        </p:nvPicPr>
        <p:blipFill>
          <a:blip r:embed="rId3">
            <a:alphaModFix/>
          </a:blip>
          <a:stretch>
            <a:fillRect/>
          </a:stretch>
        </p:blipFill>
        <p:spPr>
          <a:xfrm>
            <a:off x="337950" y="1215800"/>
            <a:ext cx="8565800" cy="32132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5" name="Shape 2715"/>
        <p:cNvGrpSpPr/>
        <p:nvPr/>
      </p:nvGrpSpPr>
      <p:grpSpPr>
        <a:xfrm>
          <a:off x="0" y="0"/>
          <a:ext cx="0" cy="0"/>
          <a:chOff x="0" y="0"/>
          <a:chExt cx="0" cy="0"/>
        </a:xfrm>
      </p:grpSpPr>
      <p:sp>
        <p:nvSpPr>
          <p:cNvPr id="2716" name="Google Shape;2716;p103"/>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Request diet plan</a:t>
            </a:r>
            <a:endParaRPr i="1" sz="2200"/>
          </a:p>
        </p:txBody>
      </p:sp>
      <p:pic>
        <p:nvPicPr>
          <p:cNvPr id="2717" name="Google Shape;2717;p103"/>
          <p:cNvPicPr preferRelativeResize="0"/>
          <p:nvPr/>
        </p:nvPicPr>
        <p:blipFill>
          <a:blip r:embed="rId3">
            <a:alphaModFix/>
          </a:blip>
          <a:stretch>
            <a:fillRect/>
          </a:stretch>
        </p:blipFill>
        <p:spPr>
          <a:xfrm>
            <a:off x="303013" y="1186725"/>
            <a:ext cx="8537976" cy="3210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1" name="Shape 2721"/>
        <p:cNvGrpSpPr/>
        <p:nvPr/>
      </p:nvGrpSpPr>
      <p:grpSpPr>
        <a:xfrm>
          <a:off x="0" y="0"/>
          <a:ext cx="0" cy="0"/>
          <a:chOff x="0" y="0"/>
          <a:chExt cx="0" cy="0"/>
        </a:xfrm>
      </p:grpSpPr>
      <p:sp>
        <p:nvSpPr>
          <p:cNvPr id="2722" name="Google Shape;2722;p104"/>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Insert extra meal</a:t>
            </a:r>
            <a:endParaRPr i="1" sz="2200"/>
          </a:p>
        </p:txBody>
      </p:sp>
      <p:pic>
        <p:nvPicPr>
          <p:cNvPr id="2723" name="Google Shape;2723;p104"/>
          <p:cNvPicPr preferRelativeResize="0"/>
          <p:nvPr/>
        </p:nvPicPr>
        <p:blipFill>
          <a:blip r:embed="rId3">
            <a:alphaModFix/>
          </a:blip>
          <a:stretch>
            <a:fillRect/>
          </a:stretch>
        </p:blipFill>
        <p:spPr>
          <a:xfrm>
            <a:off x="607650" y="943825"/>
            <a:ext cx="7928701" cy="3780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7" name="Shape 2727"/>
        <p:cNvGrpSpPr/>
        <p:nvPr/>
      </p:nvGrpSpPr>
      <p:grpSpPr>
        <a:xfrm>
          <a:off x="0" y="0"/>
          <a:ext cx="0" cy="0"/>
          <a:chOff x="0" y="0"/>
          <a:chExt cx="0" cy="0"/>
        </a:xfrm>
      </p:grpSpPr>
      <p:sp>
        <p:nvSpPr>
          <p:cNvPr id="2728" name="Google Shape;2728;p105"/>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Show today’s fitness plan</a:t>
            </a:r>
            <a:endParaRPr i="1" sz="2200"/>
          </a:p>
        </p:txBody>
      </p:sp>
      <p:pic>
        <p:nvPicPr>
          <p:cNvPr id="2729" name="Google Shape;2729;p105"/>
          <p:cNvPicPr preferRelativeResize="0"/>
          <p:nvPr/>
        </p:nvPicPr>
        <p:blipFill>
          <a:blip r:embed="rId3">
            <a:alphaModFix/>
          </a:blip>
          <a:stretch>
            <a:fillRect/>
          </a:stretch>
        </p:blipFill>
        <p:spPr>
          <a:xfrm>
            <a:off x="347363" y="1102225"/>
            <a:ext cx="8449275" cy="3231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3" name="Shape 2733"/>
        <p:cNvGrpSpPr/>
        <p:nvPr/>
      </p:nvGrpSpPr>
      <p:grpSpPr>
        <a:xfrm>
          <a:off x="0" y="0"/>
          <a:ext cx="0" cy="0"/>
          <a:chOff x="0" y="0"/>
          <a:chExt cx="0" cy="0"/>
        </a:xfrm>
      </p:grpSpPr>
      <p:sp>
        <p:nvSpPr>
          <p:cNvPr id="2734" name="Google Shape;2734;p106"/>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Show today’s diet plan</a:t>
            </a:r>
            <a:endParaRPr i="1" sz="2200"/>
          </a:p>
        </p:txBody>
      </p:sp>
      <p:pic>
        <p:nvPicPr>
          <p:cNvPr id="2735" name="Google Shape;2735;p106"/>
          <p:cNvPicPr preferRelativeResize="0"/>
          <p:nvPr/>
        </p:nvPicPr>
        <p:blipFill>
          <a:blip r:embed="rId3">
            <a:alphaModFix/>
          </a:blip>
          <a:stretch>
            <a:fillRect/>
          </a:stretch>
        </p:blipFill>
        <p:spPr>
          <a:xfrm>
            <a:off x="2433725" y="838200"/>
            <a:ext cx="3989525" cy="39742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9" name="Shape 2739"/>
        <p:cNvGrpSpPr/>
        <p:nvPr/>
      </p:nvGrpSpPr>
      <p:grpSpPr>
        <a:xfrm>
          <a:off x="0" y="0"/>
          <a:ext cx="0" cy="0"/>
          <a:chOff x="0" y="0"/>
          <a:chExt cx="0" cy="0"/>
        </a:xfrm>
      </p:grpSpPr>
      <p:sp>
        <p:nvSpPr>
          <p:cNvPr id="2740" name="Google Shape;2740;p107"/>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Show recipe details</a:t>
            </a:r>
            <a:endParaRPr i="1" sz="2200"/>
          </a:p>
        </p:txBody>
      </p:sp>
      <p:pic>
        <p:nvPicPr>
          <p:cNvPr id="2741" name="Google Shape;2741;p107"/>
          <p:cNvPicPr preferRelativeResize="0"/>
          <p:nvPr/>
        </p:nvPicPr>
        <p:blipFill>
          <a:blip r:embed="rId3">
            <a:alphaModFix/>
          </a:blip>
          <a:stretch>
            <a:fillRect/>
          </a:stretch>
        </p:blipFill>
        <p:spPr>
          <a:xfrm>
            <a:off x="1391563" y="869875"/>
            <a:ext cx="6360872" cy="4152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5" name="Shape 2745"/>
        <p:cNvGrpSpPr/>
        <p:nvPr/>
      </p:nvGrpSpPr>
      <p:grpSpPr>
        <a:xfrm>
          <a:off x="0" y="0"/>
          <a:ext cx="0" cy="0"/>
          <a:chOff x="0" y="0"/>
          <a:chExt cx="0" cy="0"/>
        </a:xfrm>
      </p:grpSpPr>
      <p:sp>
        <p:nvSpPr>
          <p:cNvPr id="2746" name="Google Shape;2746;p108"/>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Account</a:t>
            </a:r>
            <a:endParaRPr i="1" sz="2200"/>
          </a:p>
        </p:txBody>
      </p:sp>
      <p:pic>
        <p:nvPicPr>
          <p:cNvPr id="2747" name="Google Shape;2747;p108"/>
          <p:cNvPicPr preferRelativeResize="0"/>
          <p:nvPr/>
        </p:nvPicPr>
        <p:blipFill>
          <a:blip r:embed="rId3">
            <a:alphaModFix/>
          </a:blip>
          <a:stretch>
            <a:fillRect/>
          </a:stretch>
        </p:blipFill>
        <p:spPr>
          <a:xfrm>
            <a:off x="2551875" y="817075"/>
            <a:ext cx="4040254" cy="4152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1" name="Shape 2751"/>
        <p:cNvGrpSpPr/>
        <p:nvPr/>
      </p:nvGrpSpPr>
      <p:grpSpPr>
        <a:xfrm>
          <a:off x="0" y="0"/>
          <a:ext cx="0" cy="0"/>
          <a:chOff x="0" y="0"/>
          <a:chExt cx="0" cy="0"/>
        </a:xfrm>
      </p:grpSpPr>
      <p:sp>
        <p:nvSpPr>
          <p:cNvPr id="2752" name="Google Shape;2752;p109"/>
          <p:cNvSpPr txBox="1"/>
          <p:nvPr>
            <p:ph idx="4294967295" type="title"/>
          </p:nvPr>
        </p:nvSpPr>
        <p:spPr>
          <a:xfrm>
            <a:off x="0" y="0"/>
            <a:ext cx="9144000" cy="6858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Work Sans"/>
                <a:ea typeface="Work Sans"/>
                <a:cs typeface="Work Sans"/>
                <a:sym typeface="Work Sans"/>
              </a:rPr>
              <a:t>Product Storyboard:</a:t>
            </a:r>
            <a:r>
              <a:rPr lang="en" sz="2200"/>
              <a:t> </a:t>
            </a:r>
            <a:r>
              <a:rPr i="1" lang="en" sz="2200"/>
              <a:t>App settings and contact us</a:t>
            </a:r>
            <a:endParaRPr i="1" sz="2200"/>
          </a:p>
        </p:txBody>
      </p:sp>
      <p:pic>
        <p:nvPicPr>
          <p:cNvPr id="2753" name="Google Shape;2753;p109"/>
          <p:cNvPicPr preferRelativeResize="0"/>
          <p:nvPr/>
        </p:nvPicPr>
        <p:blipFill>
          <a:blip r:embed="rId3">
            <a:alphaModFix/>
          </a:blip>
          <a:stretch>
            <a:fillRect/>
          </a:stretch>
        </p:blipFill>
        <p:spPr>
          <a:xfrm>
            <a:off x="803988" y="1070575"/>
            <a:ext cx="7536025" cy="37175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57" name="Shape 2757"/>
        <p:cNvGrpSpPr/>
        <p:nvPr/>
      </p:nvGrpSpPr>
      <p:grpSpPr>
        <a:xfrm>
          <a:off x="0" y="0"/>
          <a:ext cx="0" cy="0"/>
          <a:chOff x="0" y="0"/>
          <a:chExt cx="0" cy="0"/>
        </a:xfrm>
      </p:grpSpPr>
      <p:sp>
        <p:nvSpPr>
          <p:cNvPr id="2758" name="Google Shape;2758;p110"/>
          <p:cNvSpPr txBox="1"/>
          <p:nvPr>
            <p:ph type="title"/>
          </p:nvPr>
        </p:nvSpPr>
        <p:spPr>
          <a:xfrm>
            <a:off x="2137125" y="1546425"/>
            <a:ext cx="4659000" cy="21024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4700"/>
              <a:t>Thanks for the attention </a:t>
            </a:r>
            <a:endParaRPr>
              <a:solidFill>
                <a:schemeClr val="lt2"/>
              </a:solidFill>
            </a:endParaRPr>
          </a:p>
        </p:txBody>
      </p:sp>
      <p:sp>
        <p:nvSpPr>
          <p:cNvPr id="2759" name="Google Shape;2759;p110"/>
          <p:cNvSpPr/>
          <p:nvPr/>
        </p:nvSpPr>
        <p:spPr>
          <a:xfrm>
            <a:off x="2635900" y="3592575"/>
            <a:ext cx="3905450" cy="5515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10"/>
          <p:cNvSpPr txBox="1"/>
          <p:nvPr/>
        </p:nvSpPr>
        <p:spPr>
          <a:xfrm>
            <a:off x="2137125" y="3918975"/>
            <a:ext cx="46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Andrea Panceri, Francesco Sudoso e Pietro Lamanna</a:t>
            </a:r>
            <a:endParaRPr>
              <a:latin typeface="Albert Sans"/>
              <a:ea typeface="Albert Sans"/>
              <a:cs typeface="Albert Sans"/>
              <a:sym typeface="Albert Sans"/>
            </a:endParaRPr>
          </a:p>
        </p:txBody>
      </p:sp>
      <p:pic>
        <p:nvPicPr>
          <p:cNvPr id="2761" name="Google Shape;2761;p110"/>
          <p:cNvPicPr preferRelativeResize="0"/>
          <p:nvPr/>
        </p:nvPicPr>
        <p:blipFill>
          <a:blip r:embed="rId3">
            <a:alphaModFix/>
          </a:blip>
          <a:stretch>
            <a:fillRect/>
          </a:stretch>
        </p:blipFill>
        <p:spPr>
          <a:xfrm>
            <a:off x="368925" y="216900"/>
            <a:ext cx="1818175" cy="1487100"/>
          </a:xfrm>
          <a:prstGeom prst="rect">
            <a:avLst/>
          </a:prstGeom>
          <a:noFill/>
          <a:ln>
            <a:noFill/>
          </a:ln>
        </p:spPr>
      </p:pic>
      <p:grpSp>
        <p:nvGrpSpPr>
          <p:cNvPr id="2762" name="Google Shape;2762;p110"/>
          <p:cNvGrpSpPr/>
          <p:nvPr/>
        </p:nvGrpSpPr>
        <p:grpSpPr>
          <a:xfrm>
            <a:off x="7028610" y="2791420"/>
            <a:ext cx="1859182" cy="2091272"/>
            <a:chOff x="3083535" y="2661603"/>
            <a:chExt cx="1407511" cy="1583218"/>
          </a:xfrm>
        </p:grpSpPr>
        <p:sp>
          <p:nvSpPr>
            <p:cNvPr id="2763" name="Google Shape;2763;p110"/>
            <p:cNvSpPr/>
            <p:nvPr/>
          </p:nvSpPr>
          <p:spPr>
            <a:xfrm>
              <a:off x="3083535" y="3166775"/>
              <a:ext cx="430353" cy="309491"/>
            </a:xfrm>
            <a:custGeom>
              <a:rect b="b" l="l" r="r" t="t"/>
              <a:pathLst>
                <a:path extrusionOk="0" h="4430" w="6160">
                  <a:moveTo>
                    <a:pt x="5035" y="0"/>
                  </a:moveTo>
                  <a:cubicBezTo>
                    <a:pt x="5035" y="0"/>
                    <a:pt x="4417" y="397"/>
                    <a:pt x="3992" y="742"/>
                  </a:cubicBezTo>
                  <a:cubicBezTo>
                    <a:pt x="3567" y="1085"/>
                    <a:pt x="2126" y="2436"/>
                    <a:pt x="1849" y="2628"/>
                  </a:cubicBezTo>
                  <a:cubicBezTo>
                    <a:pt x="1573" y="2820"/>
                    <a:pt x="673" y="3053"/>
                    <a:pt x="482" y="3139"/>
                  </a:cubicBezTo>
                  <a:cubicBezTo>
                    <a:pt x="292" y="3226"/>
                    <a:pt x="166" y="3866"/>
                    <a:pt x="113" y="4005"/>
                  </a:cubicBezTo>
                  <a:cubicBezTo>
                    <a:pt x="63" y="4142"/>
                    <a:pt x="0" y="4429"/>
                    <a:pt x="175" y="4429"/>
                  </a:cubicBezTo>
                  <a:cubicBezTo>
                    <a:pt x="181" y="4429"/>
                    <a:pt x="187" y="4429"/>
                    <a:pt x="194" y="4428"/>
                  </a:cubicBezTo>
                  <a:cubicBezTo>
                    <a:pt x="391" y="4406"/>
                    <a:pt x="551" y="4058"/>
                    <a:pt x="641" y="3981"/>
                  </a:cubicBezTo>
                  <a:cubicBezTo>
                    <a:pt x="732" y="3905"/>
                    <a:pt x="947" y="3750"/>
                    <a:pt x="947" y="3750"/>
                  </a:cubicBezTo>
                  <a:cubicBezTo>
                    <a:pt x="947" y="3750"/>
                    <a:pt x="1753" y="3595"/>
                    <a:pt x="1910" y="3480"/>
                  </a:cubicBezTo>
                  <a:cubicBezTo>
                    <a:pt x="2065" y="3364"/>
                    <a:pt x="4169" y="2078"/>
                    <a:pt x="4814" y="1611"/>
                  </a:cubicBezTo>
                  <a:cubicBezTo>
                    <a:pt x="5458" y="1143"/>
                    <a:pt x="6159" y="606"/>
                    <a:pt x="6159" y="606"/>
                  </a:cubicBezTo>
                  <a:lnTo>
                    <a:pt x="5035" y="0"/>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10"/>
            <p:cNvSpPr/>
            <p:nvPr/>
          </p:nvSpPr>
          <p:spPr>
            <a:xfrm>
              <a:off x="3890719" y="3778977"/>
              <a:ext cx="362517" cy="399264"/>
            </a:xfrm>
            <a:custGeom>
              <a:rect b="b" l="l" r="r" t="t"/>
              <a:pathLst>
                <a:path extrusionOk="0" h="5715" w="5189">
                  <a:moveTo>
                    <a:pt x="2004" y="0"/>
                  </a:moveTo>
                  <a:lnTo>
                    <a:pt x="1" y="416"/>
                  </a:lnTo>
                  <a:cubicBezTo>
                    <a:pt x="1" y="416"/>
                    <a:pt x="234" y="1351"/>
                    <a:pt x="323" y="1571"/>
                  </a:cubicBezTo>
                  <a:cubicBezTo>
                    <a:pt x="412" y="1793"/>
                    <a:pt x="2964" y="3964"/>
                    <a:pt x="3105" y="4048"/>
                  </a:cubicBezTo>
                  <a:cubicBezTo>
                    <a:pt x="3245" y="4132"/>
                    <a:pt x="3072" y="4350"/>
                    <a:pt x="2932" y="4596"/>
                  </a:cubicBezTo>
                  <a:cubicBezTo>
                    <a:pt x="2794" y="4842"/>
                    <a:pt x="2140" y="5211"/>
                    <a:pt x="1952" y="5297"/>
                  </a:cubicBezTo>
                  <a:cubicBezTo>
                    <a:pt x="1762" y="5384"/>
                    <a:pt x="2287" y="5658"/>
                    <a:pt x="2723" y="5709"/>
                  </a:cubicBezTo>
                  <a:cubicBezTo>
                    <a:pt x="2755" y="5713"/>
                    <a:pt x="2788" y="5714"/>
                    <a:pt x="2821" y="5714"/>
                  </a:cubicBezTo>
                  <a:cubicBezTo>
                    <a:pt x="3244" y="5714"/>
                    <a:pt x="3766" y="5429"/>
                    <a:pt x="3944" y="5379"/>
                  </a:cubicBezTo>
                  <a:cubicBezTo>
                    <a:pt x="4136" y="5325"/>
                    <a:pt x="4878" y="5144"/>
                    <a:pt x="5032" y="5062"/>
                  </a:cubicBezTo>
                  <a:cubicBezTo>
                    <a:pt x="5189" y="4978"/>
                    <a:pt x="4799" y="4427"/>
                    <a:pt x="4647" y="4244"/>
                  </a:cubicBezTo>
                  <a:cubicBezTo>
                    <a:pt x="4494" y="4063"/>
                    <a:pt x="4220" y="3662"/>
                    <a:pt x="4108" y="3541"/>
                  </a:cubicBezTo>
                  <a:cubicBezTo>
                    <a:pt x="3996" y="3422"/>
                    <a:pt x="3471" y="2554"/>
                    <a:pt x="3197" y="2153"/>
                  </a:cubicBezTo>
                  <a:cubicBezTo>
                    <a:pt x="2921" y="1752"/>
                    <a:pt x="2574" y="1294"/>
                    <a:pt x="2429" y="1178"/>
                  </a:cubicBezTo>
                  <a:cubicBezTo>
                    <a:pt x="2284" y="1063"/>
                    <a:pt x="2099" y="884"/>
                    <a:pt x="2099" y="884"/>
                  </a:cubicBezTo>
                  <a:lnTo>
                    <a:pt x="2004" y="0"/>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0"/>
            <p:cNvSpPr/>
            <p:nvPr/>
          </p:nvSpPr>
          <p:spPr>
            <a:xfrm>
              <a:off x="3958974" y="3872941"/>
              <a:ext cx="294401" cy="305579"/>
            </a:xfrm>
            <a:custGeom>
              <a:rect b="b" l="l" r="r" t="t"/>
              <a:pathLst>
                <a:path extrusionOk="0" h="4374" w="4214">
                  <a:moveTo>
                    <a:pt x="1612" y="1"/>
                  </a:moveTo>
                  <a:cubicBezTo>
                    <a:pt x="1210" y="677"/>
                    <a:pt x="483" y="849"/>
                    <a:pt x="0" y="881"/>
                  </a:cubicBezTo>
                  <a:cubicBezTo>
                    <a:pt x="790" y="1600"/>
                    <a:pt x="2032" y="2649"/>
                    <a:pt x="2128" y="2705"/>
                  </a:cubicBezTo>
                  <a:cubicBezTo>
                    <a:pt x="2272" y="2787"/>
                    <a:pt x="2097" y="3007"/>
                    <a:pt x="1957" y="3253"/>
                  </a:cubicBezTo>
                  <a:cubicBezTo>
                    <a:pt x="1819" y="3499"/>
                    <a:pt x="1165" y="3870"/>
                    <a:pt x="975" y="3956"/>
                  </a:cubicBezTo>
                  <a:cubicBezTo>
                    <a:pt x="787" y="4041"/>
                    <a:pt x="1312" y="4315"/>
                    <a:pt x="1748" y="4367"/>
                  </a:cubicBezTo>
                  <a:cubicBezTo>
                    <a:pt x="1780" y="4371"/>
                    <a:pt x="1813" y="4373"/>
                    <a:pt x="1846" y="4373"/>
                  </a:cubicBezTo>
                  <a:cubicBezTo>
                    <a:pt x="2267" y="4373"/>
                    <a:pt x="2789" y="4088"/>
                    <a:pt x="2969" y="4038"/>
                  </a:cubicBezTo>
                  <a:cubicBezTo>
                    <a:pt x="3161" y="3984"/>
                    <a:pt x="3903" y="3803"/>
                    <a:pt x="4057" y="3721"/>
                  </a:cubicBezTo>
                  <a:cubicBezTo>
                    <a:pt x="4214" y="3637"/>
                    <a:pt x="3826" y="3082"/>
                    <a:pt x="3672" y="2899"/>
                  </a:cubicBezTo>
                  <a:cubicBezTo>
                    <a:pt x="3521" y="2716"/>
                    <a:pt x="3245" y="2317"/>
                    <a:pt x="3133" y="2196"/>
                  </a:cubicBezTo>
                  <a:cubicBezTo>
                    <a:pt x="3021" y="2077"/>
                    <a:pt x="2496" y="1209"/>
                    <a:pt x="2222" y="808"/>
                  </a:cubicBezTo>
                  <a:cubicBezTo>
                    <a:pt x="2022" y="517"/>
                    <a:pt x="1784" y="197"/>
                    <a:pt x="1612"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0"/>
            <p:cNvSpPr/>
            <p:nvPr/>
          </p:nvSpPr>
          <p:spPr>
            <a:xfrm>
              <a:off x="4013886" y="4060241"/>
              <a:ext cx="239489" cy="118277"/>
            </a:xfrm>
            <a:custGeom>
              <a:rect b="b" l="l" r="r" t="t"/>
              <a:pathLst>
                <a:path extrusionOk="0" h="1693" w="3428">
                  <a:moveTo>
                    <a:pt x="1423" y="0"/>
                  </a:moveTo>
                  <a:cubicBezTo>
                    <a:pt x="1371" y="0"/>
                    <a:pt x="1342" y="24"/>
                    <a:pt x="1342" y="24"/>
                  </a:cubicBezTo>
                  <a:cubicBezTo>
                    <a:pt x="1486" y="106"/>
                    <a:pt x="1311" y="326"/>
                    <a:pt x="1171" y="572"/>
                  </a:cubicBezTo>
                  <a:cubicBezTo>
                    <a:pt x="1033" y="818"/>
                    <a:pt x="379" y="1187"/>
                    <a:pt x="189" y="1275"/>
                  </a:cubicBezTo>
                  <a:cubicBezTo>
                    <a:pt x="1" y="1360"/>
                    <a:pt x="526" y="1634"/>
                    <a:pt x="962" y="1686"/>
                  </a:cubicBezTo>
                  <a:cubicBezTo>
                    <a:pt x="994" y="1690"/>
                    <a:pt x="1027" y="1692"/>
                    <a:pt x="1060" y="1692"/>
                  </a:cubicBezTo>
                  <a:cubicBezTo>
                    <a:pt x="1481" y="1692"/>
                    <a:pt x="2005" y="1407"/>
                    <a:pt x="2183" y="1357"/>
                  </a:cubicBezTo>
                  <a:cubicBezTo>
                    <a:pt x="2375" y="1303"/>
                    <a:pt x="3117" y="1120"/>
                    <a:pt x="3271" y="1040"/>
                  </a:cubicBezTo>
                  <a:cubicBezTo>
                    <a:pt x="3428" y="958"/>
                    <a:pt x="3038" y="402"/>
                    <a:pt x="2886" y="222"/>
                  </a:cubicBezTo>
                  <a:cubicBezTo>
                    <a:pt x="2845" y="171"/>
                    <a:pt x="2790" y="102"/>
                    <a:pt x="2736" y="30"/>
                  </a:cubicBezTo>
                  <a:cubicBezTo>
                    <a:pt x="2385" y="356"/>
                    <a:pt x="2122" y="431"/>
                    <a:pt x="1956" y="431"/>
                  </a:cubicBezTo>
                  <a:cubicBezTo>
                    <a:pt x="1817" y="431"/>
                    <a:pt x="1745" y="378"/>
                    <a:pt x="1745" y="378"/>
                  </a:cubicBezTo>
                  <a:cubicBezTo>
                    <a:pt x="1728" y="257"/>
                    <a:pt x="1670" y="147"/>
                    <a:pt x="1579" y="65"/>
                  </a:cubicBezTo>
                  <a:cubicBezTo>
                    <a:pt x="1516" y="15"/>
                    <a:pt x="1462" y="0"/>
                    <a:pt x="1423" y="0"/>
                  </a:cubicBezTo>
                  <a:close/>
                </a:path>
              </a:pathLst>
            </a:custGeom>
            <a:solidFill>
              <a:schemeClr val="lt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10"/>
            <p:cNvSpPr/>
            <p:nvPr/>
          </p:nvSpPr>
          <p:spPr>
            <a:xfrm>
              <a:off x="3829171" y="3559470"/>
              <a:ext cx="249130" cy="278821"/>
            </a:xfrm>
            <a:custGeom>
              <a:rect b="b" l="l" r="r" t="t"/>
              <a:pathLst>
                <a:path extrusionOk="0" h="3991" w="3566">
                  <a:moveTo>
                    <a:pt x="2611" y="0"/>
                  </a:moveTo>
                  <a:lnTo>
                    <a:pt x="0" y="1834"/>
                  </a:lnTo>
                  <a:lnTo>
                    <a:pt x="86" y="2026"/>
                  </a:lnTo>
                  <a:lnTo>
                    <a:pt x="268" y="3990"/>
                  </a:lnTo>
                  <a:cubicBezTo>
                    <a:pt x="268" y="3990"/>
                    <a:pt x="1280" y="3878"/>
                    <a:pt x="2069" y="3828"/>
                  </a:cubicBezTo>
                  <a:cubicBezTo>
                    <a:pt x="2855" y="3778"/>
                    <a:pt x="3565" y="3303"/>
                    <a:pt x="3565" y="3303"/>
                  </a:cubicBezTo>
                  <a:lnTo>
                    <a:pt x="2611" y="0"/>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10"/>
            <p:cNvSpPr/>
            <p:nvPr/>
          </p:nvSpPr>
          <p:spPr>
            <a:xfrm>
              <a:off x="3512347" y="3635480"/>
              <a:ext cx="244239" cy="609341"/>
            </a:xfrm>
            <a:custGeom>
              <a:rect b="b" l="l" r="r" t="t"/>
              <a:pathLst>
                <a:path extrusionOk="0" h="8722" w="3496">
                  <a:moveTo>
                    <a:pt x="1676" y="1"/>
                  </a:moveTo>
                  <a:cubicBezTo>
                    <a:pt x="1676" y="1"/>
                    <a:pt x="144" y="1391"/>
                    <a:pt x="81" y="1760"/>
                  </a:cubicBezTo>
                  <a:cubicBezTo>
                    <a:pt x="19" y="2129"/>
                    <a:pt x="1" y="2530"/>
                    <a:pt x="163" y="2777"/>
                  </a:cubicBezTo>
                  <a:cubicBezTo>
                    <a:pt x="323" y="3025"/>
                    <a:pt x="1926" y="7150"/>
                    <a:pt x="1926" y="7150"/>
                  </a:cubicBezTo>
                  <a:lnTo>
                    <a:pt x="1740" y="7565"/>
                  </a:lnTo>
                  <a:cubicBezTo>
                    <a:pt x="1740" y="7565"/>
                    <a:pt x="1166" y="7761"/>
                    <a:pt x="852" y="7893"/>
                  </a:cubicBezTo>
                  <a:cubicBezTo>
                    <a:pt x="539" y="8027"/>
                    <a:pt x="101" y="7975"/>
                    <a:pt x="99" y="8273"/>
                  </a:cubicBezTo>
                  <a:cubicBezTo>
                    <a:pt x="99" y="8572"/>
                    <a:pt x="226" y="8525"/>
                    <a:pt x="1035" y="8669"/>
                  </a:cubicBezTo>
                  <a:cubicBezTo>
                    <a:pt x="1255" y="8707"/>
                    <a:pt x="1480" y="8722"/>
                    <a:pt x="1695" y="8722"/>
                  </a:cubicBezTo>
                  <a:cubicBezTo>
                    <a:pt x="2256" y="8722"/>
                    <a:pt x="2753" y="8625"/>
                    <a:pt x="2935" y="8625"/>
                  </a:cubicBezTo>
                  <a:cubicBezTo>
                    <a:pt x="2940" y="8625"/>
                    <a:pt x="2945" y="8626"/>
                    <a:pt x="2949" y="8626"/>
                  </a:cubicBezTo>
                  <a:cubicBezTo>
                    <a:pt x="2953" y="8626"/>
                    <a:pt x="2957" y="8626"/>
                    <a:pt x="2962" y="8626"/>
                  </a:cubicBezTo>
                  <a:cubicBezTo>
                    <a:pt x="3186" y="8626"/>
                    <a:pt x="3329" y="8479"/>
                    <a:pt x="3331" y="8188"/>
                  </a:cubicBezTo>
                  <a:cubicBezTo>
                    <a:pt x="3326" y="7977"/>
                    <a:pt x="3290" y="7770"/>
                    <a:pt x="3230" y="7569"/>
                  </a:cubicBezTo>
                  <a:cubicBezTo>
                    <a:pt x="3201" y="7418"/>
                    <a:pt x="3163" y="7267"/>
                    <a:pt x="3117" y="7118"/>
                  </a:cubicBezTo>
                  <a:cubicBezTo>
                    <a:pt x="3072" y="7025"/>
                    <a:pt x="2949" y="6807"/>
                    <a:pt x="2949" y="6807"/>
                  </a:cubicBezTo>
                  <a:lnTo>
                    <a:pt x="2233" y="2386"/>
                  </a:lnTo>
                  <a:lnTo>
                    <a:pt x="3495" y="1225"/>
                  </a:lnTo>
                  <a:lnTo>
                    <a:pt x="1676" y="1"/>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0"/>
            <p:cNvSpPr/>
            <p:nvPr/>
          </p:nvSpPr>
          <p:spPr>
            <a:xfrm>
              <a:off x="3519124" y="3864627"/>
              <a:ext cx="225865" cy="379912"/>
            </a:xfrm>
            <a:custGeom>
              <a:rect b="b" l="l" r="r" t="t"/>
              <a:pathLst>
                <a:path extrusionOk="0" h="5438" w="3233">
                  <a:moveTo>
                    <a:pt x="2284" y="1"/>
                  </a:moveTo>
                  <a:cubicBezTo>
                    <a:pt x="1899" y="194"/>
                    <a:pt x="1477" y="292"/>
                    <a:pt x="1053" y="292"/>
                  </a:cubicBezTo>
                  <a:cubicBezTo>
                    <a:pt x="826" y="292"/>
                    <a:pt x="598" y="264"/>
                    <a:pt x="375" y="207"/>
                  </a:cubicBezTo>
                  <a:lnTo>
                    <a:pt x="375" y="207"/>
                  </a:lnTo>
                  <a:cubicBezTo>
                    <a:pt x="888" y="1454"/>
                    <a:pt x="1827" y="3866"/>
                    <a:pt x="1827" y="3866"/>
                  </a:cubicBezTo>
                  <a:lnTo>
                    <a:pt x="1641" y="4283"/>
                  </a:lnTo>
                  <a:cubicBezTo>
                    <a:pt x="1641" y="4283"/>
                    <a:pt x="1067" y="4477"/>
                    <a:pt x="754" y="4611"/>
                  </a:cubicBezTo>
                  <a:cubicBezTo>
                    <a:pt x="440" y="4746"/>
                    <a:pt x="2" y="4691"/>
                    <a:pt x="1" y="4992"/>
                  </a:cubicBezTo>
                  <a:cubicBezTo>
                    <a:pt x="1" y="5290"/>
                    <a:pt x="125" y="5241"/>
                    <a:pt x="936" y="5385"/>
                  </a:cubicBezTo>
                  <a:cubicBezTo>
                    <a:pt x="1156" y="5424"/>
                    <a:pt x="1381" y="5438"/>
                    <a:pt x="1596" y="5438"/>
                  </a:cubicBezTo>
                  <a:cubicBezTo>
                    <a:pt x="2157" y="5438"/>
                    <a:pt x="2653" y="5342"/>
                    <a:pt x="2834" y="5342"/>
                  </a:cubicBezTo>
                  <a:cubicBezTo>
                    <a:pt x="2839" y="5342"/>
                    <a:pt x="2844" y="5342"/>
                    <a:pt x="2848" y="5342"/>
                  </a:cubicBezTo>
                  <a:cubicBezTo>
                    <a:pt x="2854" y="5342"/>
                    <a:pt x="2859" y="5342"/>
                    <a:pt x="2865" y="5342"/>
                  </a:cubicBezTo>
                  <a:cubicBezTo>
                    <a:pt x="3088" y="5342"/>
                    <a:pt x="3230" y="5195"/>
                    <a:pt x="3232" y="4904"/>
                  </a:cubicBezTo>
                  <a:cubicBezTo>
                    <a:pt x="3225" y="4695"/>
                    <a:pt x="3189" y="4490"/>
                    <a:pt x="3128" y="4289"/>
                  </a:cubicBezTo>
                  <a:cubicBezTo>
                    <a:pt x="3100" y="4138"/>
                    <a:pt x="3061" y="3987"/>
                    <a:pt x="3014" y="3838"/>
                  </a:cubicBezTo>
                  <a:cubicBezTo>
                    <a:pt x="2969" y="3745"/>
                    <a:pt x="2848" y="3527"/>
                    <a:pt x="2848" y="3527"/>
                  </a:cubicBezTo>
                  <a:lnTo>
                    <a:pt x="2284" y="1"/>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10"/>
            <p:cNvSpPr/>
            <p:nvPr/>
          </p:nvSpPr>
          <p:spPr>
            <a:xfrm>
              <a:off x="3518984" y="4129544"/>
              <a:ext cx="225865" cy="115273"/>
            </a:xfrm>
            <a:custGeom>
              <a:rect b="b" l="l" r="r" t="t"/>
              <a:pathLst>
                <a:path extrusionOk="0" h="1650" w="3233">
                  <a:moveTo>
                    <a:pt x="1877" y="0"/>
                  </a:moveTo>
                  <a:cubicBezTo>
                    <a:pt x="1820" y="0"/>
                    <a:pt x="1829" y="78"/>
                    <a:pt x="1829" y="78"/>
                  </a:cubicBezTo>
                  <a:lnTo>
                    <a:pt x="1643" y="493"/>
                  </a:lnTo>
                  <a:cubicBezTo>
                    <a:pt x="1643" y="493"/>
                    <a:pt x="1067" y="689"/>
                    <a:pt x="756" y="821"/>
                  </a:cubicBezTo>
                  <a:cubicBezTo>
                    <a:pt x="442" y="955"/>
                    <a:pt x="3" y="903"/>
                    <a:pt x="3" y="1201"/>
                  </a:cubicBezTo>
                  <a:cubicBezTo>
                    <a:pt x="1" y="1500"/>
                    <a:pt x="127" y="1453"/>
                    <a:pt x="938" y="1597"/>
                  </a:cubicBezTo>
                  <a:cubicBezTo>
                    <a:pt x="1158" y="1635"/>
                    <a:pt x="1382" y="1650"/>
                    <a:pt x="1597" y="1650"/>
                  </a:cubicBezTo>
                  <a:cubicBezTo>
                    <a:pt x="2158" y="1650"/>
                    <a:pt x="2654" y="1553"/>
                    <a:pt x="2836" y="1553"/>
                  </a:cubicBezTo>
                  <a:cubicBezTo>
                    <a:pt x="2841" y="1553"/>
                    <a:pt x="2846" y="1554"/>
                    <a:pt x="2850" y="1554"/>
                  </a:cubicBezTo>
                  <a:cubicBezTo>
                    <a:pt x="2855" y="1554"/>
                    <a:pt x="2859" y="1554"/>
                    <a:pt x="2863" y="1554"/>
                  </a:cubicBezTo>
                  <a:cubicBezTo>
                    <a:pt x="3089" y="1554"/>
                    <a:pt x="3232" y="1407"/>
                    <a:pt x="3232" y="1116"/>
                  </a:cubicBezTo>
                  <a:cubicBezTo>
                    <a:pt x="3227" y="907"/>
                    <a:pt x="3193" y="700"/>
                    <a:pt x="3134" y="501"/>
                  </a:cubicBezTo>
                  <a:cubicBezTo>
                    <a:pt x="2972" y="576"/>
                    <a:pt x="2798" y="614"/>
                    <a:pt x="2623" y="614"/>
                  </a:cubicBezTo>
                  <a:cubicBezTo>
                    <a:pt x="2530" y="614"/>
                    <a:pt x="2438" y="604"/>
                    <a:pt x="2347" y="583"/>
                  </a:cubicBezTo>
                  <a:lnTo>
                    <a:pt x="2321" y="353"/>
                  </a:lnTo>
                  <a:lnTo>
                    <a:pt x="2064" y="117"/>
                  </a:lnTo>
                  <a:cubicBezTo>
                    <a:pt x="1967" y="28"/>
                    <a:pt x="1910" y="0"/>
                    <a:pt x="1877" y="0"/>
                  </a:cubicBezTo>
                  <a:close/>
                </a:path>
              </a:pathLst>
            </a:custGeom>
            <a:solidFill>
              <a:schemeClr val="lt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10"/>
            <p:cNvSpPr/>
            <p:nvPr/>
          </p:nvSpPr>
          <p:spPr>
            <a:xfrm>
              <a:off x="3611412" y="3448180"/>
              <a:ext cx="417917" cy="320040"/>
            </a:xfrm>
            <a:custGeom>
              <a:rect b="b" l="l" r="r" t="t"/>
              <a:pathLst>
                <a:path extrusionOk="0" h="4581" w="5982">
                  <a:moveTo>
                    <a:pt x="4563" y="0"/>
                  </a:moveTo>
                  <a:cubicBezTo>
                    <a:pt x="3560" y="0"/>
                    <a:pt x="1639" y="779"/>
                    <a:pt x="1639" y="779"/>
                  </a:cubicBezTo>
                  <a:lnTo>
                    <a:pt x="1" y="2741"/>
                  </a:lnTo>
                  <a:lnTo>
                    <a:pt x="2250" y="4581"/>
                  </a:lnTo>
                  <a:cubicBezTo>
                    <a:pt x="2250" y="4581"/>
                    <a:pt x="4341" y="2833"/>
                    <a:pt x="4865" y="2478"/>
                  </a:cubicBezTo>
                  <a:cubicBezTo>
                    <a:pt x="5389" y="2122"/>
                    <a:pt x="5981" y="2093"/>
                    <a:pt x="5935" y="1668"/>
                  </a:cubicBezTo>
                  <a:cubicBezTo>
                    <a:pt x="5857" y="1049"/>
                    <a:pt x="5534" y="490"/>
                    <a:pt x="5038" y="112"/>
                  </a:cubicBezTo>
                  <a:cubicBezTo>
                    <a:pt x="4935" y="33"/>
                    <a:pt x="4768" y="0"/>
                    <a:pt x="4563"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10"/>
            <p:cNvSpPr/>
            <p:nvPr/>
          </p:nvSpPr>
          <p:spPr>
            <a:xfrm>
              <a:off x="3996700" y="3024047"/>
              <a:ext cx="494347" cy="220975"/>
            </a:xfrm>
            <a:custGeom>
              <a:rect b="b" l="l" r="r" t="t"/>
              <a:pathLst>
                <a:path extrusionOk="0" h="3163" w="7076">
                  <a:moveTo>
                    <a:pt x="601" y="1"/>
                  </a:moveTo>
                  <a:lnTo>
                    <a:pt x="1" y="1430"/>
                  </a:lnTo>
                  <a:cubicBezTo>
                    <a:pt x="1" y="1430"/>
                    <a:pt x="778" y="1641"/>
                    <a:pt x="867" y="1672"/>
                  </a:cubicBezTo>
                  <a:cubicBezTo>
                    <a:pt x="1190" y="1794"/>
                    <a:pt x="1519" y="1896"/>
                    <a:pt x="1855" y="1984"/>
                  </a:cubicBezTo>
                  <a:cubicBezTo>
                    <a:pt x="2544" y="2181"/>
                    <a:pt x="4138" y="2366"/>
                    <a:pt x="4436" y="2396"/>
                  </a:cubicBezTo>
                  <a:cubicBezTo>
                    <a:pt x="4732" y="2425"/>
                    <a:pt x="5264" y="2684"/>
                    <a:pt x="5360" y="2798"/>
                  </a:cubicBezTo>
                  <a:cubicBezTo>
                    <a:pt x="5452" y="2907"/>
                    <a:pt x="5766" y="3162"/>
                    <a:pt x="6046" y="3162"/>
                  </a:cubicBezTo>
                  <a:cubicBezTo>
                    <a:pt x="6062" y="3162"/>
                    <a:pt x="6077" y="3161"/>
                    <a:pt x="6093" y="3160"/>
                  </a:cubicBezTo>
                  <a:lnTo>
                    <a:pt x="6591" y="3106"/>
                  </a:lnTo>
                  <a:cubicBezTo>
                    <a:pt x="6695" y="3094"/>
                    <a:pt x="6838" y="2869"/>
                    <a:pt x="6838" y="2869"/>
                  </a:cubicBezTo>
                  <a:cubicBezTo>
                    <a:pt x="6838" y="2869"/>
                    <a:pt x="7025" y="2450"/>
                    <a:pt x="7015" y="2368"/>
                  </a:cubicBezTo>
                  <a:cubicBezTo>
                    <a:pt x="7006" y="2284"/>
                    <a:pt x="7075" y="2151"/>
                    <a:pt x="6978" y="2036"/>
                  </a:cubicBezTo>
                  <a:cubicBezTo>
                    <a:pt x="6888" y="1928"/>
                    <a:pt x="6758" y="1788"/>
                    <a:pt x="6419" y="1788"/>
                  </a:cubicBezTo>
                  <a:cubicBezTo>
                    <a:pt x="6394" y="1788"/>
                    <a:pt x="6369" y="1788"/>
                    <a:pt x="6343" y="1790"/>
                  </a:cubicBezTo>
                  <a:cubicBezTo>
                    <a:pt x="6011" y="1809"/>
                    <a:pt x="5790" y="1890"/>
                    <a:pt x="5503" y="1890"/>
                  </a:cubicBezTo>
                  <a:cubicBezTo>
                    <a:pt x="5447" y="1890"/>
                    <a:pt x="5388" y="1887"/>
                    <a:pt x="5325" y="1879"/>
                  </a:cubicBezTo>
                  <a:cubicBezTo>
                    <a:pt x="4941" y="1835"/>
                    <a:pt x="3633" y="1180"/>
                    <a:pt x="3081" y="947"/>
                  </a:cubicBezTo>
                  <a:cubicBezTo>
                    <a:pt x="2530" y="713"/>
                    <a:pt x="1888" y="426"/>
                    <a:pt x="1629" y="347"/>
                  </a:cubicBezTo>
                  <a:cubicBezTo>
                    <a:pt x="1369" y="271"/>
                    <a:pt x="785" y="126"/>
                    <a:pt x="785" y="126"/>
                  </a:cubicBezTo>
                  <a:lnTo>
                    <a:pt x="601" y="1"/>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10"/>
            <p:cNvSpPr/>
            <p:nvPr/>
          </p:nvSpPr>
          <p:spPr>
            <a:xfrm>
              <a:off x="4400990" y="3211976"/>
              <a:ext cx="78316" cy="23614"/>
            </a:xfrm>
            <a:custGeom>
              <a:rect b="b" l="l" r="r" t="t"/>
              <a:pathLst>
                <a:path extrusionOk="0" fill="none" h="338" w="1121">
                  <a:moveTo>
                    <a:pt x="0" y="0"/>
                  </a:moveTo>
                  <a:cubicBezTo>
                    <a:pt x="198" y="58"/>
                    <a:pt x="401" y="106"/>
                    <a:pt x="604" y="144"/>
                  </a:cubicBezTo>
                  <a:cubicBezTo>
                    <a:pt x="731" y="151"/>
                    <a:pt x="1120" y="255"/>
                    <a:pt x="960" y="337"/>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10"/>
            <p:cNvSpPr/>
            <p:nvPr/>
          </p:nvSpPr>
          <p:spPr>
            <a:xfrm>
              <a:off x="3426068" y="2924494"/>
              <a:ext cx="645320" cy="662296"/>
            </a:xfrm>
            <a:custGeom>
              <a:rect b="b" l="l" r="r" t="t"/>
              <a:pathLst>
                <a:path extrusionOk="0" h="9480" w="9237">
                  <a:moveTo>
                    <a:pt x="5155" y="0"/>
                  </a:moveTo>
                  <a:cubicBezTo>
                    <a:pt x="4968" y="0"/>
                    <a:pt x="4800" y="15"/>
                    <a:pt x="4656" y="32"/>
                  </a:cubicBezTo>
                  <a:cubicBezTo>
                    <a:pt x="4195" y="84"/>
                    <a:pt x="2760" y="868"/>
                    <a:pt x="2760" y="868"/>
                  </a:cubicBezTo>
                  <a:cubicBezTo>
                    <a:pt x="2760" y="868"/>
                    <a:pt x="2061" y="1141"/>
                    <a:pt x="1739" y="1508"/>
                  </a:cubicBezTo>
                  <a:cubicBezTo>
                    <a:pt x="1415" y="1873"/>
                    <a:pt x="807" y="2667"/>
                    <a:pt x="807" y="2667"/>
                  </a:cubicBezTo>
                  <a:lnTo>
                    <a:pt x="0" y="3450"/>
                  </a:lnTo>
                  <a:lnTo>
                    <a:pt x="1774" y="4844"/>
                  </a:lnTo>
                  <a:lnTo>
                    <a:pt x="2361" y="3589"/>
                  </a:lnTo>
                  <a:lnTo>
                    <a:pt x="4214" y="8448"/>
                  </a:lnTo>
                  <a:cubicBezTo>
                    <a:pt x="4214" y="8448"/>
                    <a:pt x="4899" y="8172"/>
                    <a:pt x="5429" y="8172"/>
                  </a:cubicBezTo>
                  <a:cubicBezTo>
                    <a:pt x="5544" y="8172"/>
                    <a:pt x="5652" y="8185"/>
                    <a:pt x="5744" y="8217"/>
                  </a:cubicBezTo>
                  <a:cubicBezTo>
                    <a:pt x="6258" y="8392"/>
                    <a:pt x="7240" y="9210"/>
                    <a:pt x="7824" y="9413"/>
                  </a:cubicBezTo>
                  <a:cubicBezTo>
                    <a:pt x="7963" y="9461"/>
                    <a:pt x="8099" y="9480"/>
                    <a:pt x="8225" y="9480"/>
                  </a:cubicBezTo>
                  <a:cubicBezTo>
                    <a:pt x="8629" y="9480"/>
                    <a:pt x="8935" y="9292"/>
                    <a:pt x="8935" y="9292"/>
                  </a:cubicBezTo>
                  <a:cubicBezTo>
                    <a:pt x="8935" y="9292"/>
                    <a:pt x="9236" y="8431"/>
                    <a:pt x="9017" y="7926"/>
                  </a:cubicBezTo>
                  <a:cubicBezTo>
                    <a:pt x="8908" y="7680"/>
                    <a:pt x="8640" y="7117"/>
                    <a:pt x="8383" y="6571"/>
                  </a:cubicBezTo>
                  <a:cubicBezTo>
                    <a:pt x="8113" y="5999"/>
                    <a:pt x="7855" y="5442"/>
                    <a:pt x="7805" y="5280"/>
                  </a:cubicBezTo>
                  <a:cubicBezTo>
                    <a:pt x="7721" y="5023"/>
                    <a:pt x="7216" y="3837"/>
                    <a:pt x="7026" y="3394"/>
                  </a:cubicBezTo>
                  <a:lnTo>
                    <a:pt x="6953" y="3224"/>
                  </a:lnTo>
                  <a:lnTo>
                    <a:pt x="8006" y="4100"/>
                  </a:lnTo>
                  <a:lnTo>
                    <a:pt x="9041" y="1442"/>
                  </a:lnTo>
                  <a:cubicBezTo>
                    <a:pt x="9041" y="1442"/>
                    <a:pt x="7347" y="768"/>
                    <a:pt x="6575" y="354"/>
                  </a:cubicBezTo>
                  <a:cubicBezTo>
                    <a:pt x="6047" y="71"/>
                    <a:pt x="5558" y="0"/>
                    <a:pt x="5155" y="0"/>
                  </a:cubicBezTo>
                  <a:close/>
                </a:path>
              </a:pathLst>
            </a:custGeom>
            <a:solidFill>
              <a:schemeClr val="lt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10"/>
            <p:cNvSpPr/>
            <p:nvPr/>
          </p:nvSpPr>
          <p:spPr>
            <a:xfrm>
              <a:off x="3426068" y="2924494"/>
              <a:ext cx="448308" cy="338414"/>
            </a:xfrm>
            <a:custGeom>
              <a:rect b="b" l="l" r="r" t="t"/>
              <a:pathLst>
                <a:path extrusionOk="0" h="4844" w="6417">
                  <a:moveTo>
                    <a:pt x="5154" y="1"/>
                  </a:moveTo>
                  <a:cubicBezTo>
                    <a:pt x="4967" y="1"/>
                    <a:pt x="4799" y="16"/>
                    <a:pt x="4654" y="32"/>
                  </a:cubicBezTo>
                  <a:cubicBezTo>
                    <a:pt x="4197" y="82"/>
                    <a:pt x="2760" y="867"/>
                    <a:pt x="2760" y="867"/>
                  </a:cubicBezTo>
                  <a:cubicBezTo>
                    <a:pt x="2760" y="867"/>
                    <a:pt x="2063" y="1141"/>
                    <a:pt x="1739" y="1506"/>
                  </a:cubicBezTo>
                  <a:cubicBezTo>
                    <a:pt x="1415" y="1871"/>
                    <a:pt x="805" y="2667"/>
                    <a:pt x="805" y="2667"/>
                  </a:cubicBezTo>
                  <a:lnTo>
                    <a:pt x="0" y="3450"/>
                  </a:lnTo>
                  <a:lnTo>
                    <a:pt x="1774" y="4844"/>
                  </a:lnTo>
                  <a:lnTo>
                    <a:pt x="2365" y="3589"/>
                  </a:lnTo>
                  <a:lnTo>
                    <a:pt x="2816" y="4775"/>
                  </a:lnTo>
                  <a:cubicBezTo>
                    <a:pt x="3640" y="3254"/>
                    <a:pt x="5036" y="1018"/>
                    <a:pt x="6417" y="274"/>
                  </a:cubicBezTo>
                  <a:cubicBezTo>
                    <a:pt x="5949" y="57"/>
                    <a:pt x="5517" y="1"/>
                    <a:pt x="5154"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10"/>
            <p:cNvSpPr/>
            <p:nvPr/>
          </p:nvSpPr>
          <p:spPr>
            <a:xfrm>
              <a:off x="3821835" y="3067012"/>
              <a:ext cx="89913" cy="82787"/>
            </a:xfrm>
            <a:custGeom>
              <a:rect b="b" l="l" r="r" t="t"/>
              <a:pathLst>
                <a:path extrusionOk="0" fill="none" h="1185" w="1287">
                  <a:moveTo>
                    <a:pt x="1287" y="1184"/>
                  </a:moveTo>
                  <a:lnTo>
                    <a:pt x="1" y="1"/>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10"/>
            <p:cNvSpPr/>
            <p:nvPr/>
          </p:nvSpPr>
          <p:spPr>
            <a:xfrm>
              <a:off x="3793052" y="3161536"/>
              <a:ext cx="218670" cy="222093"/>
            </a:xfrm>
            <a:custGeom>
              <a:rect b="b" l="l" r="r" t="t"/>
              <a:pathLst>
                <a:path extrusionOk="0" h="3179" w="3130">
                  <a:moveTo>
                    <a:pt x="1775" y="1"/>
                  </a:moveTo>
                  <a:lnTo>
                    <a:pt x="1" y="2463"/>
                  </a:lnTo>
                  <a:cubicBezTo>
                    <a:pt x="1" y="2463"/>
                    <a:pt x="2465" y="2998"/>
                    <a:pt x="3130" y="3178"/>
                  </a:cubicBezTo>
                  <a:cubicBezTo>
                    <a:pt x="2860" y="2608"/>
                    <a:pt x="2601" y="2051"/>
                    <a:pt x="2554" y="1889"/>
                  </a:cubicBezTo>
                  <a:cubicBezTo>
                    <a:pt x="2470" y="1630"/>
                    <a:pt x="1967" y="446"/>
                    <a:pt x="1775"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10"/>
            <p:cNvSpPr/>
            <p:nvPr/>
          </p:nvSpPr>
          <p:spPr>
            <a:xfrm>
              <a:off x="3950870" y="3007141"/>
              <a:ext cx="106820" cy="203929"/>
            </a:xfrm>
            <a:custGeom>
              <a:rect b="b" l="l" r="r" t="t"/>
              <a:pathLst>
                <a:path extrusionOk="0" h="2919" w="1529">
                  <a:moveTo>
                    <a:pt x="895" y="0"/>
                  </a:moveTo>
                  <a:lnTo>
                    <a:pt x="1" y="2507"/>
                  </a:lnTo>
                  <a:lnTo>
                    <a:pt x="494" y="2919"/>
                  </a:lnTo>
                  <a:lnTo>
                    <a:pt x="1529" y="259"/>
                  </a:lnTo>
                  <a:cubicBezTo>
                    <a:pt x="1529" y="259"/>
                    <a:pt x="1262" y="155"/>
                    <a:pt x="895"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10"/>
            <p:cNvSpPr/>
            <p:nvPr/>
          </p:nvSpPr>
          <p:spPr>
            <a:xfrm>
              <a:off x="3739818" y="3457471"/>
              <a:ext cx="217272" cy="45900"/>
            </a:xfrm>
            <a:custGeom>
              <a:rect b="b" l="l" r="r" t="t"/>
              <a:pathLst>
                <a:path extrusionOk="0" fill="none" h="657" w="3110">
                  <a:moveTo>
                    <a:pt x="1" y="657"/>
                  </a:moveTo>
                  <a:cubicBezTo>
                    <a:pt x="1" y="657"/>
                    <a:pt x="802" y="107"/>
                    <a:pt x="1292" y="55"/>
                  </a:cubicBezTo>
                  <a:cubicBezTo>
                    <a:pt x="1782" y="1"/>
                    <a:pt x="2744" y="295"/>
                    <a:pt x="3109" y="353"/>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10"/>
            <p:cNvSpPr/>
            <p:nvPr/>
          </p:nvSpPr>
          <p:spPr>
            <a:xfrm>
              <a:off x="3833712" y="3474658"/>
              <a:ext cx="97179" cy="21867"/>
            </a:xfrm>
            <a:custGeom>
              <a:rect b="b" l="l" r="r" t="t"/>
              <a:pathLst>
                <a:path extrusionOk="0" fill="none" h="313" w="1391">
                  <a:moveTo>
                    <a:pt x="0" y="1"/>
                  </a:moveTo>
                  <a:cubicBezTo>
                    <a:pt x="0" y="1"/>
                    <a:pt x="833" y="42"/>
                    <a:pt x="1391" y="312"/>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10"/>
            <p:cNvSpPr/>
            <p:nvPr/>
          </p:nvSpPr>
          <p:spPr>
            <a:xfrm>
              <a:off x="3847754" y="3445106"/>
              <a:ext cx="99554" cy="10410"/>
            </a:xfrm>
            <a:custGeom>
              <a:rect b="b" l="l" r="r" t="t"/>
              <a:pathLst>
                <a:path extrusionOk="0" fill="none" h="149" w="1425">
                  <a:moveTo>
                    <a:pt x="1" y="137"/>
                  </a:moveTo>
                  <a:cubicBezTo>
                    <a:pt x="1" y="137"/>
                    <a:pt x="945" y="1"/>
                    <a:pt x="1424" y="148"/>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10"/>
            <p:cNvSpPr/>
            <p:nvPr/>
          </p:nvSpPr>
          <p:spPr>
            <a:xfrm>
              <a:off x="3506619" y="2744459"/>
              <a:ext cx="285249" cy="327376"/>
            </a:xfrm>
            <a:custGeom>
              <a:rect b="b" l="l" r="r" t="t"/>
              <a:pathLst>
                <a:path extrusionOk="0" h="4686" w="4083">
                  <a:moveTo>
                    <a:pt x="1764" y="0"/>
                  </a:moveTo>
                  <a:cubicBezTo>
                    <a:pt x="1582" y="0"/>
                    <a:pt x="1425" y="15"/>
                    <a:pt x="1313" y="44"/>
                  </a:cubicBezTo>
                  <a:cubicBezTo>
                    <a:pt x="970" y="130"/>
                    <a:pt x="647" y="279"/>
                    <a:pt x="357" y="480"/>
                  </a:cubicBezTo>
                  <a:cubicBezTo>
                    <a:pt x="357" y="480"/>
                    <a:pt x="72" y="1319"/>
                    <a:pt x="127" y="1561"/>
                  </a:cubicBezTo>
                  <a:cubicBezTo>
                    <a:pt x="185" y="1802"/>
                    <a:pt x="319" y="1772"/>
                    <a:pt x="196" y="2083"/>
                  </a:cubicBezTo>
                  <a:cubicBezTo>
                    <a:pt x="88" y="2359"/>
                    <a:pt x="1" y="2530"/>
                    <a:pt x="224" y="2627"/>
                  </a:cubicBezTo>
                  <a:lnTo>
                    <a:pt x="448" y="2724"/>
                  </a:lnTo>
                  <a:cubicBezTo>
                    <a:pt x="448" y="2724"/>
                    <a:pt x="1013" y="3693"/>
                    <a:pt x="1277" y="3846"/>
                  </a:cubicBezTo>
                  <a:cubicBezTo>
                    <a:pt x="1321" y="3872"/>
                    <a:pt x="1371" y="3883"/>
                    <a:pt x="1424" y="3883"/>
                  </a:cubicBezTo>
                  <a:cubicBezTo>
                    <a:pt x="1684" y="3883"/>
                    <a:pt x="2006" y="3621"/>
                    <a:pt x="2006" y="3621"/>
                  </a:cubicBezTo>
                  <a:cubicBezTo>
                    <a:pt x="2006" y="3621"/>
                    <a:pt x="2386" y="4310"/>
                    <a:pt x="2491" y="4450"/>
                  </a:cubicBezTo>
                  <a:cubicBezTo>
                    <a:pt x="2564" y="4550"/>
                    <a:pt x="2598" y="4685"/>
                    <a:pt x="2658" y="4685"/>
                  </a:cubicBezTo>
                  <a:cubicBezTo>
                    <a:pt x="2683" y="4685"/>
                    <a:pt x="2712" y="4662"/>
                    <a:pt x="2750" y="4605"/>
                  </a:cubicBezTo>
                  <a:cubicBezTo>
                    <a:pt x="2882" y="4409"/>
                    <a:pt x="3680" y="3073"/>
                    <a:pt x="3784" y="2911"/>
                  </a:cubicBezTo>
                  <a:cubicBezTo>
                    <a:pt x="3888" y="2750"/>
                    <a:pt x="4041" y="2557"/>
                    <a:pt x="3955" y="2529"/>
                  </a:cubicBezTo>
                  <a:cubicBezTo>
                    <a:pt x="3812" y="2469"/>
                    <a:pt x="3693" y="2365"/>
                    <a:pt x="3613" y="2230"/>
                  </a:cubicBezTo>
                  <a:cubicBezTo>
                    <a:pt x="3613" y="2230"/>
                    <a:pt x="4082" y="1448"/>
                    <a:pt x="3920" y="797"/>
                  </a:cubicBezTo>
                  <a:cubicBezTo>
                    <a:pt x="3789" y="268"/>
                    <a:pt x="2545" y="0"/>
                    <a:pt x="1764"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10"/>
            <p:cNvSpPr/>
            <p:nvPr/>
          </p:nvSpPr>
          <p:spPr>
            <a:xfrm>
              <a:off x="3655844" y="2964176"/>
              <a:ext cx="40311" cy="67906"/>
            </a:xfrm>
            <a:custGeom>
              <a:rect b="b" l="l" r="r" t="t"/>
              <a:pathLst>
                <a:path extrusionOk="0" h="972" w="577">
                  <a:moveTo>
                    <a:pt x="576" y="0"/>
                  </a:moveTo>
                  <a:lnTo>
                    <a:pt x="0" y="405"/>
                  </a:lnTo>
                  <a:lnTo>
                    <a:pt x="274" y="971"/>
                  </a:lnTo>
                  <a:lnTo>
                    <a:pt x="576"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10"/>
            <p:cNvSpPr/>
            <p:nvPr/>
          </p:nvSpPr>
          <p:spPr>
            <a:xfrm>
              <a:off x="3566490" y="2875451"/>
              <a:ext cx="14951" cy="23963"/>
            </a:xfrm>
            <a:custGeom>
              <a:rect b="b" l="l" r="r" t="t"/>
              <a:pathLst>
                <a:path extrusionOk="0" h="343" w="214">
                  <a:moveTo>
                    <a:pt x="98" y="1"/>
                  </a:moveTo>
                  <a:cubicBezTo>
                    <a:pt x="96" y="1"/>
                    <a:pt x="93" y="1"/>
                    <a:pt x="90" y="1"/>
                  </a:cubicBezTo>
                  <a:cubicBezTo>
                    <a:pt x="35" y="7"/>
                    <a:pt x="1" y="85"/>
                    <a:pt x="10" y="180"/>
                  </a:cubicBezTo>
                  <a:cubicBezTo>
                    <a:pt x="19" y="273"/>
                    <a:pt x="63" y="343"/>
                    <a:pt x="118" y="343"/>
                  </a:cubicBezTo>
                  <a:cubicBezTo>
                    <a:pt x="120" y="343"/>
                    <a:pt x="122" y="343"/>
                    <a:pt x="124" y="342"/>
                  </a:cubicBezTo>
                  <a:cubicBezTo>
                    <a:pt x="180" y="337"/>
                    <a:pt x="213" y="257"/>
                    <a:pt x="204" y="162"/>
                  </a:cubicBezTo>
                  <a:cubicBezTo>
                    <a:pt x="193" y="74"/>
                    <a:pt x="151" y="1"/>
                    <a:pt x="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10"/>
            <p:cNvSpPr/>
            <p:nvPr/>
          </p:nvSpPr>
          <p:spPr>
            <a:xfrm>
              <a:off x="3549304" y="2846877"/>
              <a:ext cx="39961" cy="19422"/>
            </a:xfrm>
            <a:custGeom>
              <a:rect b="b" l="l" r="r" t="t"/>
              <a:pathLst>
                <a:path extrusionOk="0" fill="none" h="278" w="572">
                  <a:moveTo>
                    <a:pt x="1" y="278"/>
                  </a:moveTo>
                  <a:cubicBezTo>
                    <a:pt x="1" y="278"/>
                    <a:pt x="184" y="0"/>
                    <a:pt x="571" y="216"/>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0"/>
            <p:cNvSpPr/>
            <p:nvPr/>
          </p:nvSpPr>
          <p:spPr>
            <a:xfrm>
              <a:off x="3568097" y="2917787"/>
              <a:ext cx="47996" cy="37237"/>
            </a:xfrm>
            <a:custGeom>
              <a:rect b="b" l="l" r="r" t="t"/>
              <a:pathLst>
                <a:path extrusionOk="0" fill="none" h="533" w="687">
                  <a:moveTo>
                    <a:pt x="0" y="450"/>
                  </a:moveTo>
                  <a:cubicBezTo>
                    <a:pt x="0" y="450"/>
                    <a:pt x="455" y="532"/>
                    <a:pt x="686" y="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0"/>
            <p:cNvSpPr/>
            <p:nvPr/>
          </p:nvSpPr>
          <p:spPr>
            <a:xfrm>
              <a:off x="3479303" y="2661603"/>
              <a:ext cx="325070" cy="251226"/>
            </a:xfrm>
            <a:custGeom>
              <a:rect b="b" l="l" r="r" t="t"/>
              <a:pathLst>
                <a:path extrusionOk="0" h="3596" w="4653">
                  <a:moveTo>
                    <a:pt x="2607" y="0"/>
                  </a:moveTo>
                  <a:cubicBezTo>
                    <a:pt x="2152" y="0"/>
                    <a:pt x="1918" y="144"/>
                    <a:pt x="1691" y="256"/>
                  </a:cubicBezTo>
                  <a:cubicBezTo>
                    <a:pt x="1691" y="256"/>
                    <a:pt x="1380" y="389"/>
                    <a:pt x="1139" y="389"/>
                  </a:cubicBezTo>
                  <a:cubicBezTo>
                    <a:pt x="1114" y="389"/>
                    <a:pt x="1089" y="387"/>
                    <a:pt x="1066" y="384"/>
                  </a:cubicBezTo>
                  <a:cubicBezTo>
                    <a:pt x="886" y="361"/>
                    <a:pt x="900" y="40"/>
                    <a:pt x="739" y="40"/>
                  </a:cubicBezTo>
                  <a:cubicBezTo>
                    <a:pt x="680" y="40"/>
                    <a:pt x="595" y="84"/>
                    <a:pt x="468" y="205"/>
                  </a:cubicBezTo>
                  <a:cubicBezTo>
                    <a:pt x="0" y="651"/>
                    <a:pt x="187" y="1545"/>
                    <a:pt x="735" y="1819"/>
                  </a:cubicBezTo>
                  <a:cubicBezTo>
                    <a:pt x="902" y="1903"/>
                    <a:pt x="1103" y="1932"/>
                    <a:pt x="1301" y="1932"/>
                  </a:cubicBezTo>
                  <a:cubicBezTo>
                    <a:pt x="1753" y="1932"/>
                    <a:pt x="2192" y="1782"/>
                    <a:pt x="2192" y="1782"/>
                  </a:cubicBezTo>
                  <a:lnTo>
                    <a:pt x="2192" y="1782"/>
                  </a:lnTo>
                  <a:cubicBezTo>
                    <a:pt x="2192" y="1782"/>
                    <a:pt x="2008" y="2321"/>
                    <a:pt x="2263" y="2444"/>
                  </a:cubicBezTo>
                  <a:cubicBezTo>
                    <a:pt x="2382" y="2501"/>
                    <a:pt x="2528" y="2517"/>
                    <a:pt x="2652" y="2517"/>
                  </a:cubicBezTo>
                  <a:cubicBezTo>
                    <a:pt x="2795" y="2517"/>
                    <a:pt x="2908" y="2496"/>
                    <a:pt x="2908" y="2496"/>
                  </a:cubicBezTo>
                  <a:lnTo>
                    <a:pt x="2908" y="2496"/>
                  </a:lnTo>
                  <a:cubicBezTo>
                    <a:pt x="2908" y="2496"/>
                    <a:pt x="2818" y="2738"/>
                    <a:pt x="2902" y="2738"/>
                  </a:cubicBezTo>
                  <a:cubicBezTo>
                    <a:pt x="2904" y="2738"/>
                    <a:pt x="2906" y="2738"/>
                    <a:pt x="2908" y="2738"/>
                  </a:cubicBezTo>
                  <a:cubicBezTo>
                    <a:pt x="2995" y="2728"/>
                    <a:pt x="3295" y="2186"/>
                    <a:pt x="3565" y="2186"/>
                  </a:cubicBezTo>
                  <a:cubicBezTo>
                    <a:pt x="3591" y="2186"/>
                    <a:pt x="3616" y="2191"/>
                    <a:pt x="3640" y="2201"/>
                  </a:cubicBezTo>
                  <a:cubicBezTo>
                    <a:pt x="3927" y="2324"/>
                    <a:pt x="3981" y="2803"/>
                    <a:pt x="3851" y="3001"/>
                  </a:cubicBezTo>
                  <a:cubicBezTo>
                    <a:pt x="3718" y="3198"/>
                    <a:pt x="3592" y="3424"/>
                    <a:pt x="3592" y="3424"/>
                  </a:cubicBezTo>
                  <a:lnTo>
                    <a:pt x="4000" y="3595"/>
                  </a:lnTo>
                  <a:cubicBezTo>
                    <a:pt x="4000" y="3595"/>
                    <a:pt x="4652" y="2546"/>
                    <a:pt x="4604" y="1819"/>
                  </a:cubicBezTo>
                  <a:cubicBezTo>
                    <a:pt x="4555" y="1094"/>
                    <a:pt x="4212" y="287"/>
                    <a:pt x="3279" y="82"/>
                  </a:cubicBezTo>
                  <a:cubicBezTo>
                    <a:pt x="3009" y="24"/>
                    <a:pt x="2790" y="0"/>
                    <a:pt x="2607"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8" name="Google Shape;2788;p110"/>
          <p:cNvGrpSpPr/>
          <p:nvPr/>
        </p:nvGrpSpPr>
        <p:grpSpPr>
          <a:xfrm>
            <a:off x="1538892" y="3778331"/>
            <a:ext cx="365763" cy="365749"/>
            <a:chOff x="1296358" y="3832351"/>
            <a:chExt cx="304321" cy="304461"/>
          </a:xfrm>
        </p:grpSpPr>
        <p:sp>
          <p:nvSpPr>
            <p:cNvPr id="2789" name="Google Shape;2789;p110"/>
            <p:cNvSpPr/>
            <p:nvPr/>
          </p:nvSpPr>
          <p:spPr>
            <a:xfrm>
              <a:off x="1296358" y="3832351"/>
              <a:ext cx="304321" cy="304461"/>
            </a:xfrm>
            <a:custGeom>
              <a:rect b="b" l="l" r="r" t="t"/>
              <a:pathLst>
                <a:path extrusionOk="0" h="4358" w="4356">
                  <a:moveTo>
                    <a:pt x="2179" y="0"/>
                  </a:moveTo>
                  <a:cubicBezTo>
                    <a:pt x="975" y="0"/>
                    <a:pt x="0" y="977"/>
                    <a:pt x="0" y="2179"/>
                  </a:cubicBezTo>
                  <a:cubicBezTo>
                    <a:pt x="0" y="3381"/>
                    <a:pt x="975" y="4358"/>
                    <a:pt x="2179" y="4358"/>
                  </a:cubicBezTo>
                  <a:cubicBezTo>
                    <a:pt x="3381" y="4358"/>
                    <a:pt x="4356" y="3381"/>
                    <a:pt x="4356" y="2179"/>
                  </a:cubicBezTo>
                  <a:cubicBezTo>
                    <a:pt x="4356" y="977"/>
                    <a:pt x="3381" y="0"/>
                    <a:pt x="2179"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0"/>
            <p:cNvSpPr/>
            <p:nvPr/>
          </p:nvSpPr>
          <p:spPr>
            <a:xfrm>
              <a:off x="1457180" y="4009941"/>
              <a:ext cx="26967" cy="21448"/>
            </a:xfrm>
            <a:custGeom>
              <a:rect b="b" l="l" r="r" t="t"/>
              <a:pathLst>
                <a:path extrusionOk="0" fill="none" h="307" w="386">
                  <a:moveTo>
                    <a:pt x="0" y="0"/>
                  </a:moveTo>
                  <a:lnTo>
                    <a:pt x="386" y="306"/>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0"/>
            <p:cNvSpPr/>
            <p:nvPr/>
          </p:nvSpPr>
          <p:spPr>
            <a:xfrm>
              <a:off x="1385921" y="3864627"/>
              <a:ext cx="7126" cy="24312"/>
            </a:xfrm>
            <a:custGeom>
              <a:rect b="b" l="l" r="r" t="t"/>
              <a:pathLst>
                <a:path extrusionOk="0" fill="none" h="348" w="102">
                  <a:moveTo>
                    <a:pt x="1" y="347"/>
                  </a:moveTo>
                  <a:cubicBezTo>
                    <a:pt x="23" y="228"/>
                    <a:pt x="57" y="112"/>
                    <a:pt x="101" y="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0"/>
            <p:cNvSpPr/>
            <p:nvPr/>
          </p:nvSpPr>
          <p:spPr>
            <a:xfrm>
              <a:off x="1371600" y="4028454"/>
              <a:ext cx="2934" cy="12925"/>
            </a:xfrm>
            <a:custGeom>
              <a:rect b="b" l="l" r="r" t="t"/>
              <a:pathLst>
                <a:path extrusionOk="0" fill="none" h="185" w="42">
                  <a:moveTo>
                    <a:pt x="42" y="0"/>
                  </a:moveTo>
                  <a:lnTo>
                    <a:pt x="1" y="185"/>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0"/>
            <p:cNvSpPr/>
            <p:nvPr/>
          </p:nvSpPr>
          <p:spPr>
            <a:xfrm>
              <a:off x="1306139" y="3958662"/>
              <a:ext cx="22845" cy="8663"/>
            </a:xfrm>
            <a:custGeom>
              <a:rect b="b" l="l" r="r" t="t"/>
              <a:pathLst>
                <a:path extrusionOk="0" fill="none" h="124" w="327">
                  <a:moveTo>
                    <a:pt x="326" y="0"/>
                  </a:moveTo>
                  <a:lnTo>
                    <a:pt x="0" y="123"/>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0"/>
            <p:cNvSpPr/>
            <p:nvPr/>
          </p:nvSpPr>
          <p:spPr>
            <a:xfrm>
              <a:off x="1462909" y="3915697"/>
              <a:ext cx="48485" cy="8663"/>
            </a:xfrm>
            <a:custGeom>
              <a:rect b="b" l="l" r="r" t="t"/>
              <a:pathLst>
                <a:path extrusionOk="0" fill="none" h="124" w="694">
                  <a:moveTo>
                    <a:pt x="0" y="123"/>
                  </a:moveTo>
                  <a:cubicBezTo>
                    <a:pt x="0" y="123"/>
                    <a:pt x="470" y="0"/>
                    <a:pt x="693"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0"/>
            <p:cNvSpPr/>
            <p:nvPr/>
          </p:nvSpPr>
          <p:spPr>
            <a:xfrm>
              <a:off x="1537871" y="3885866"/>
              <a:ext cx="62317" cy="92917"/>
            </a:xfrm>
            <a:custGeom>
              <a:rect b="b" l="l" r="r" t="t"/>
              <a:pathLst>
                <a:path extrusionOk="0" h="1330" w="892">
                  <a:moveTo>
                    <a:pt x="379" y="0"/>
                  </a:moveTo>
                  <a:lnTo>
                    <a:pt x="1" y="446"/>
                  </a:lnTo>
                  <a:lnTo>
                    <a:pt x="545" y="1329"/>
                  </a:lnTo>
                  <a:lnTo>
                    <a:pt x="891" y="1247"/>
                  </a:lnTo>
                  <a:cubicBezTo>
                    <a:pt x="858" y="789"/>
                    <a:pt x="677" y="351"/>
                    <a:pt x="379"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0"/>
            <p:cNvSpPr/>
            <p:nvPr/>
          </p:nvSpPr>
          <p:spPr>
            <a:xfrm>
              <a:off x="1339743" y="3901864"/>
              <a:ext cx="113457" cy="116321"/>
            </a:xfrm>
            <a:custGeom>
              <a:rect b="b" l="l" r="r" t="t"/>
              <a:pathLst>
                <a:path extrusionOk="0" h="1665" w="1624">
                  <a:moveTo>
                    <a:pt x="667" y="1"/>
                  </a:moveTo>
                  <a:lnTo>
                    <a:pt x="0" y="787"/>
                  </a:lnTo>
                  <a:lnTo>
                    <a:pt x="542" y="1665"/>
                  </a:lnTo>
                  <a:lnTo>
                    <a:pt x="1545" y="1421"/>
                  </a:lnTo>
                  <a:lnTo>
                    <a:pt x="1623" y="392"/>
                  </a:lnTo>
                  <a:lnTo>
                    <a:pt x="667" y="1"/>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0"/>
            <p:cNvSpPr/>
            <p:nvPr/>
          </p:nvSpPr>
          <p:spPr>
            <a:xfrm>
              <a:off x="1313055" y="4050460"/>
              <a:ext cx="82717" cy="73635"/>
            </a:xfrm>
            <a:custGeom>
              <a:rect b="b" l="l" r="r" t="t"/>
              <a:pathLst>
                <a:path extrusionOk="0" h="1054" w="1184">
                  <a:moveTo>
                    <a:pt x="813" y="0"/>
                  </a:moveTo>
                  <a:lnTo>
                    <a:pt x="0" y="45"/>
                  </a:lnTo>
                  <a:cubicBezTo>
                    <a:pt x="231" y="494"/>
                    <a:pt x="609" y="850"/>
                    <a:pt x="1072" y="1053"/>
                  </a:cubicBezTo>
                  <a:lnTo>
                    <a:pt x="1183" y="962"/>
                  </a:lnTo>
                  <a:lnTo>
                    <a:pt x="813" y="0"/>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0"/>
            <p:cNvSpPr/>
            <p:nvPr/>
          </p:nvSpPr>
          <p:spPr>
            <a:xfrm>
              <a:off x="1483868" y="4029711"/>
              <a:ext cx="96410" cy="96201"/>
            </a:xfrm>
            <a:custGeom>
              <a:rect b="b" l="l" r="r" t="t"/>
              <a:pathLst>
                <a:path extrusionOk="0" h="1377" w="1380">
                  <a:moveTo>
                    <a:pt x="1128" y="1"/>
                  </a:moveTo>
                  <a:lnTo>
                    <a:pt x="118" y="206"/>
                  </a:lnTo>
                  <a:lnTo>
                    <a:pt x="0" y="1235"/>
                  </a:lnTo>
                  <a:lnTo>
                    <a:pt x="313" y="1376"/>
                  </a:lnTo>
                  <a:cubicBezTo>
                    <a:pt x="762" y="1192"/>
                    <a:pt x="1137" y="866"/>
                    <a:pt x="1379" y="444"/>
                  </a:cubicBezTo>
                  <a:lnTo>
                    <a:pt x="1128" y="1"/>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0"/>
            <p:cNvSpPr/>
            <p:nvPr/>
          </p:nvSpPr>
          <p:spPr>
            <a:xfrm>
              <a:off x="1388157" y="3832351"/>
              <a:ext cx="74823" cy="19981"/>
            </a:xfrm>
            <a:custGeom>
              <a:rect b="b" l="l" r="r" t="t"/>
              <a:pathLst>
                <a:path extrusionOk="0" h="286" w="1071">
                  <a:moveTo>
                    <a:pt x="867" y="0"/>
                  </a:moveTo>
                  <a:cubicBezTo>
                    <a:pt x="569" y="0"/>
                    <a:pt x="274" y="60"/>
                    <a:pt x="0" y="179"/>
                  </a:cubicBezTo>
                  <a:lnTo>
                    <a:pt x="66" y="286"/>
                  </a:lnTo>
                  <a:lnTo>
                    <a:pt x="1066" y="43"/>
                  </a:lnTo>
                  <a:lnTo>
                    <a:pt x="1070" y="10"/>
                  </a:lnTo>
                  <a:cubicBezTo>
                    <a:pt x="1003" y="4"/>
                    <a:pt x="936" y="0"/>
                    <a:pt x="867"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110"/>
          <p:cNvGrpSpPr/>
          <p:nvPr/>
        </p:nvGrpSpPr>
        <p:grpSpPr>
          <a:xfrm>
            <a:off x="672478" y="2540972"/>
            <a:ext cx="1096110" cy="2324000"/>
            <a:chOff x="1227930" y="2503994"/>
            <a:chExt cx="829821" cy="1759406"/>
          </a:xfrm>
        </p:grpSpPr>
        <p:sp>
          <p:nvSpPr>
            <p:cNvPr id="2801" name="Google Shape;2801;p110"/>
            <p:cNvSpPr/>
            <p:nvPr/>
          </p:nvSpPr>
          <p:spPr>
            <a:xfrm>
              <a:off x="1230026" y="3719105"/>
              <a:ext cx="201553" cy="535566"/>
            </a:xfrm>
            <a:custGeom>
              <a:rect b="b" l="l" r="r" t="t"/>
              <a:pathLst>
                <a:path extrusionOk="0" h="7666" w="2885">
                  <a:moveTo>
                    <a:pt x="1224" y="0"/>
                  </a:moveTo>
                  <a:cubicBezTo>
                    <a:pt x="1224" y="0"/>
                    <a:pt x="798" y="719"/>
                    <a:pt x="660" y="1495"/>
                  </a:cubicBezTo>
                  <a:cubicBezTo>
                    <a:pt x="524" y="2268"/>
                    <a:pt x="82" y="6724"/>
                    <a:pt x="82" y="6724"/>
                  </a:cubicBezTo>
                  <a:cubicBezTo>
                    <a:pt x="82" y="6724"/>
                    <a:pt x="0" y="7472"/>
                    <a:pt x="108" y="7552"/>
                  </a:cubicBezTo>
                  <a:cubicBezTo>
                    <a:pt x="183" y="7608"/>
                    <a:pt x="458" y="7666"/>
                    <a:pt x="689" y="7666"/>
                  </a:cubicBezTo>
                  <a:cubicBezTo>
                    <a:pt x="785" y="7666"/>
                    <a:pt x="873" y="7656"/>
                    <a:pt x="936" y="7632"/>
                  </a:cubicBezTo>
                  <a:cubicBezTo>
                    <a:pt x="1150" y="7552"/>
                    <a:pt x="1338" y="7339"/>
                    <a:pt x="1258" y="7099"/>
                  </a:cubicBezTo>
                  <a:cubicBezTo>
                    <a:pt x="1178" y="6858"/>
                    <a:pt x="1124" y="6696"/>
                    <a:pt x="1124" y="6538"/>
                  </a:cubicBezTo>
                  <a:cubicBezTo>
                    <a:pt x="1124" y="6381"/>
                    <a:pt x="1765" y="3897"/>
                    <a:pt x="1925" y="3603"/>
                  </a:cubicBezTo>
                  <a:cubicBezTo>
                    <a:pt x="2085" y="3310"/>
                    <a:pt x="2484" y="2509"/>
                    <a:pt x="2592" y="1841"/>
                  </a:cubicBezTo>
                  <a:cubicBezTo>
                    <a:pt x="2700" y="1174"/>
                    <a:pt x="2779" y="561"/>
                    <a:pt x="2805" y="481"/>
                  </a:cubicBezTo>
                  <a:cubicBezTo>
                    <a:pt x="2831" y="401"/>
                    <a:pt x="2885" y="78"/>
                    <a:pt x="2885" y="78"/>
                  </a:cubicBezTo>
                  <a:lnTo>
                    <a:pt x="1224" y="0"/>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0"/>
            <p:cNvSpPr/>
            <p:nvPr/>
          </p:nvSpPr>
          <p:spPr>
            <a:xfrm>
              <a:off x="1229886" y="3835006"/>
              <a:ext cx="175425" cy="419594"/>
            </a:xfrm>
            <a:custGeom>
              <a:rect b="b" l="l" r="r" t="t"/>
              <a:pathLst>
                <a:path extrusionOk="0" h="6006" w="2511">
                  <a:moveTo>
                    <a:pt x="1331" y="0"/>
                  </a:moveTo>
                  <a:cubicBezTo>
                    <a:pt x="896" y="0"/>
                    <a:pt x="613" y="208"/>
                    <a:pt x="613" y="208"/>
                  </a:cubicBezTo>
                  <a:cubicBezTo>
                    <a:pt x="440" y="1526"/>
                    <a:pt x="80" y="5063"/>
                    <a:pt x="80" y="5063"/>
                  </a:cubicBezTo>
                  <a:cubicBezTo>
                    <a:pt x="80" y="5063"/>
                    <a:pt x="0" y="5813"/>
                    <a:pt x="106" y="5891"/>
                  </a:cubicBezTo>
                  <a:cubicBezTo>
                    <a:pt x="183" y="5948"/>
                    <a:pt x="460" y="6006"/>
                    <a:pt x="691" y="6006"/>
                  </a:cubicBezTo>
                  <a:cubicBezTo>
                    <a:pt x="785" y="6006"/>
                    <a:pt x="872" y="5996"/>
                    <a:pt x="934" y="5973"/>
                  </a:cubicBezTo>
                  <a:cubicBezTo>
                    <a:pt x="1148" y="5891"/>
                    <a:pt x="1338" y="5678"/>
                    <a:pt x="1256" y="5440"/>
                  </a:cubicBezTo>
                  <a:cubicBezTo>
                    <a:pt x="1176" y="5199"/>
                    <a:pt x="1122" y="5035"/>
                    <a:pt x="1122" y="4879"/>
                  </a:cubicBezTo>
                  <a:cubicBezTo>
                    <a:pt x="1122" y="4720"/>
                    <a:pt x="1763" y="2236"/>
                    <a:pt x="1923" y="1944"/>
                  </a:cubicBezTo>
                  <a:cubicBezTo>
                    <a:pt x="2169" y="1493"/>
                    <a:pt x="2365" y="1015"/>
                    <a:pt x="2511" y="523"/>
                  </a:cubicBezTo>
                  <a:cubicBezTo>
                    <a:pt x="2068" y="117"/>
                    <a:pt x="1657" y="0"/>
                    <a:pt x="1331"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0"/>
            <p:cNvSpPr/>
            <p:nvPr/>
          </p:nvSpPr>
          <p:spPr>
            <a:xfrm>
              <a:off x="1229886" y="4175304"/>
              <a:ext cx="93406" cy="79294"/>
            </a:xfrm>
            <a:custGeom>
              <a:rect b="b" l="l" r="r" t="t"/>
              <a:pathLst>
                <a:path extrusionOk="0" h="1135" w="1337">
                  <a:moveTo>
                    <a:pt x="101" y="0"/>
                  </a:moveTo>
                  <a:lnTo>
                    <a:pt x="82" y="194"/>
                  </a:lnTo>
                  <a:cubicBezTo>
                    <a:pt x="82" y="194"/>
                    <a:pt x="0" y="942"/>
                    <a:pt x="108" y="1022"/>
                  </a:cubicBezTo>
                  <a:cubicBezTo>
                    <a:pt x="185" y="1078"/>
                    <a:pt x="459" y="1135"/>
                    <a:pt x="688" y="1135"/>
                  </a:cubicBezTo>
                  <a:cubicBezTo>
                    <a:pt x="784" y="1135"/>
                    <a:pt x="871" y="1125"/>
                    <a:pt x="934" y="1102"/>
                  </a:cubicBezTo>
                  <a:cubicBezTo>
                    <a:pt x="1146" y="1020"/>
                    <a:pt x="1336" y="807"/>
                    <a:pt x="1256" y="569"/>
                  </a:cubicBezTo>
                  <a:cubicBezTo>
                    <a:pt x="1199" y="418"/>
                    <a:pt x="1158" y="263"/>
                    <a:pt x="1130" y="105"/>
                  </a:cubicBezTo>
                  <a:cubicBezTo>
                    <a:pt x="1074" y="107"/>
                    <a:pt x="1018" y="109"/>
                    <a:pt x="962" y="109"/>
                  </a:cubicBezTo>
                  <a:cubicBezTo>
                    <a:pt x="672" y="109"/>
                    <a:pt x="384" y="72"/>
                    <a:pt x="101" y="0"/>
                  </a:cubicBezTo>
                  <a:close/>
                </a:path>
              </a:pathLst>
            </a:custGeom>
            <a:solidFill>
              <a:schemeClr val="lt2"/>
            </a:solidFill>
            <a:ln cap="flat" cmpd="sng" w="2000">
              <a:solidFill>
                <a:srgbClr val="263238"/>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0"/>
            <p:cNvSpPr/>
            <p:nvPr/>
          </p:nvSpPr>
          <p:spPr>
            <a:xfrm>
              <a:off x="1690275" y="3667127"/>
              <a:ext cx="367337" cy="589430"/>
            </a:xfrm>
            <a:custGeom>
              <a:rect b="b" l="l" r="r" t="t"/>
              <a:pathLst>
                <a:path extrusionOk="0" h="8437" w="5258">
                  <a:moveTo>
                    <a:pt x="1731" y="0"/>
                  </a:moveTo>
                  <a:lnTo>
                    <a:pt x="0" y="796"/>
                  </a:lnTo>
                  <a:lnTo>
                    <a:pt x="565" y="1704"/>
                  </a:lnTo>
                  <a:cubicBezTo>
                    <a:pt x="565" y="1704"/>
                    <a:pt x="747" y="2954"/>
                    <a:pt x="988" y="3601"/>
                  </a:cubicBezTo>
                  <a:cubicBezTo>
                    <a:pt x="1228" y="4246"/>
                    <a:pt x="2294" y="6562"/>
                    <a:pt x="2374" y="6803"/>
                  </a:cubicBezTo>
                  <a:cubicBezTo>
                    <a:pt x="2455" y="7041"/>
                    <a:pt x="2749" y="8324"/>
                    <a:pt x="2801" y="8404"/>
                  </a:cubicBezTo>
                  <a:cubicBezTo>
                    <a:pt x="2817" y="8427"/>
                    <a:pt x="2883" y="8437"/>
                    <a:pt x="2972" y="8437"/>
                  </a:cubicBezTo>
                  <a:cubicBezTo>
                    <a:pt x="3185" y="8437"/>
                    <a:pt x="3527" y="8380"/>
                    <a:pt x="3603" y="8324"/>
                  </a:cubicBezTo>
                  <a:cubicBezTo>
                    <a:pt x="3711" y="8242"/>
                    <a:pt x="4803" y="7494"/>
                    <a:pt x="4911" y="7392"/>
                  </a:cubicBezTo>
                  <a:cubicBezTo>
                    <a:pt x="5017" y="7289"/>
                    <a:pt x="5258" y="6913"/>
                    <a:pt x="5017" y="6885"/>
                  </a:cubicBezTo>
                  <a:cubicBezTo>
                    <a:pt x="4985" y="6881"/>
                    <a:pt x="4948" y="6880"/>
                    <a:pt x="4907" y="6880"/>
                  </a:cubicBezTo>
                  <a:cubicBezTo>
                    <a:pt x="4645" y="6880"/>
                    <a:pt x="4234" y="6946"/>
                    <a:pt x="4003" y="6991"/>
                  </a:cubicBezTo>
                  <a:cubicBezTo>
                    <a:pt x="3875" y="7014"/>
                    <a:pt x="3744" y="7025"/>
                    <a:pt x="3614" y="7025"/>
                  </a:cubicBezTo>
                  <a:cubicBezTo>
                    <a:pt x="3557" y="7025"/>
                    <a:pt x="3499" y="7023"/>
                    <a:pt x="3442" y="7019"/>
                  </a:cubicBezTo>
                  <a:cubicBezTo>
                    <a:pt x="3442" y="7019"/>
                    <a:pt x="3310" y="5897"/>
                    <a:pt x="3120" y="5284"/>
                  </a:cubicBezTo>
                  <a:cubicBezTo>
                    <a:pt x="2930" y="4671"/>
                    <a:pt x="2613" y="1521"/>
                    <a:pt x="2373" y="1068"/>
                  </a:cubicBezTo>
                  <a:cubicBezTo>
                    <a:pt x="2132" y="615"/>
                    <a:pt x="1731" y="0"/>
                    <a:pt x="1731"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0"/>
            <p:cNvSpPr/>
            <p:nvPr/>
          </p:nvSpPr>
          <p:spPr>
            <a:xfrm>
              <a:off x="1743510" y="3829347"/>
              <a:ext cx="314102" cy="427209"/>
            </a:xfrm>
            <a:custGeom>
              <a:rect b="b" l="l" r="r" t="t"/>
              <a:pathLst>
                <a:path extrusionOk="0" h="6115" w="4496">
                  <a:moveTo>
                    <a:pt x="1885" y="1"/>
                  </a:moveTo>
                  <a:cubicBezTo>
                    <a:pt x="1365" y="397"/>
                    <a:pt x="720" y="487"/>
                    <a:pt x="241" y="487"/>
                  </a:cubicBezTo>
                  <a:cubicBezTo>
                    <a:pt x="155" y="487"/>
                    <a:pt x="74" y="484"/>
                    <a:pt x="0" y="480"/>
                  </a:cubicBezTo>
                  <a:lnTo>
                    <a:pt x="0" y="480"/>
                  </a:lnTo>
                  <a:cubicBezTo>
                    <a:pt x="58" y="750"/>
                    <a:pt x="133" y="1016"/>
                    <a:pt x="226" y="1279"/>
                  </a:cubicBezTo>
                  <a:cubicBezTo>
                    <a:pt x="466" y="1918"/>
                    <a:pt x="1532" y="4240"/>
                    <a:pt x="1612" y="4481"/>
                  </a:cubicBezTo>
                  <a:cubicBezTo>
                    <a:pt x="1693" y="4719"/>
                    <a:pt x="1987" y="6002"/>
                    <a:pt x="2039" y="6082"/>
                  </a:cubicBezTo>
                  <a:cubicBezTo>
                    <a:pt x="2055" y="6105"/>
                    <a:pt x="2121" y="6115"/>
                    <a:pt x="2209" y="6115"/>
                  </a:cubicBezTo>
                  <a:cubicBezTo>
                    <a:pt x="2422" y="6115"/>
                    <a:pt x="2764" y="6058"/>
                    <a:pt x="2841" y="6002"/>
                  </a:cubicBezTo>
                  <a:cubicBezTo>
                    <a:pt x="2949" y="5920"/>
                    <a:pt x="4041" y="5172"/>
                    <a:pt x="4149" y="5070"/>
                  </a:cubicBezTo>
                  <a:cubicBezTo>
                    <a:pt x="4255" y="4967"/>
                    <a:pt x="4496" y="4585"/>
                    <a:pt x="4255" y="4559"/>
                  </a:cubicBezTo>
                  <a:cubicBezTo>
                    <a:pt x="4223" y="4556"/>
                    <a:pt x="4185" y="4554"/>
                    <a:pt x="4145" y="4554"/>
                  </a:cubicBezTo>
                  <a:cubicBezTo>
                    <a:pt x="3882" y="4554"/>
                    <a:pt x="3472" y="4620"/>
                    <a:pt x="3241" y="4665"/>
                  </a:cubicBezTo>
                  <a:cubicBezTo>
                    <a:pt x="3114" y="4687"/>
                    <a:pt x="2985" y="4698"/>
                    <a:pt x="2855" y="4698"/>
                  </a:cubicBezTo>
                  <a:cubicBezTo>
                    <a:pt x="2797" y="4698"/>
                    <a:pt x="2738" y="4696"/>
                    <a:pt x="2680" y="4691"/>
                  </a:cubicBezTo>
                  <a:cubicBezTo>
                    <a:pt x="2680" y="4691"/>
                    <a:pt x="2548" y="3571"/>
                    <a:pt x="2358" y="2958"/>
                  </a:cubicBezTo>
                  <a:cubicBezTo>
                    <a:pt x="2237" y="2561"/>
                    <a:pt x="2062" y="1102"/>
                    <a:pt x="1885"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0"/>
            <p:cNvSpPr/>
            <p:nvPr/>
          </p:nvSpPr>
          <p:spPr>
            <a:xfrm>
              <a:off x="1875270" y="4147778"/>
              <a:ext cx="182481" cy="115622"/>
            </a:xfrm>
            <a:custGeom>
              <a:rect b="b" l="l" r="r" t="t"/>
              <a:pathLst>
                <a:path extrusionOk="0" h="1655" w="2612">
                  <a:moveTo>
                    <a:pt x="2254" y="1"/>
                  </a:moveTo>
                  <a:cubicBezTo>
                    <a:pt x="1992" y="1"/>
                    <a:pt x="1586" y="67"/>
                    <a:pt x="1357" y="113"/>
                  </a:cubicBezTo>
                  <a:cubicBezTo>
                    <a:pt x="1229" y="135"/>
                    <a:pt x="1100" y="146"/>
                    <a:pt x="971" y="146"/>
                  </a:cubicBezTo>
                  <a:cubicBezTo>
                    <a:pt x="912" y="146"/>
                    <a:pt x="854" y="144"/>
                    <a:pt x="796" y="139"/>
                  </a:cubicBezTo>
                  <a:lnTo>
                    <a:pt x="796" y="139"/>
                  </a:lnTo>
                  <a:cubicBezTo>
                    <a:pt x="796" y="139"/>
                    <a:pt x="740" y="322"/>
                    <a:pt x="848" y="351"/>
                  </a:cubicBezTo>
                  <a:cubicBezTo>
                    <a:pt x="917" y="372"/>
                    <a:pt x="975" y="420"/>
                    <a:pt x="1010" y="484"/>
                  </a:cubicBezTo>
                  <a:cubicBezTo>
                    <a:pt x="1010" y="484"/>
                    <a:pt x="876" y="726"/>
                    <a:pt x="422" y="886"/>
                  </a:cubicBezTo>
                  <a:cubicBezTo>
                    <a:pt x="286" y="933"/>
                    <a:pt x="144" y="965"/>
                    <a:pt x="0" y="981"/>
                  </a:cubicBezTo>
                  <a:cubicBezTo>
                    <a:pt x="41" y="1166"/>
                    <a:pt x="94" y="1349"/>
                    <a:pt x="155" y="1527"/>
                  </a:cubicBezTo>
                  <a:cubicBezTo>
                    <a:pt x="185" y="1572"/>
                    <a:pt x="256" y="1654"/>
                    <a:pt x="412" y="1654"/>
                  </a:cubicBezTo>
                  <a:cubicBezTo>
                    <a:pt x="534" y="1654"/>
                    <a:pt x="708" y="1604"/>
                    <a:pt x="956" y="1447"/>
                  </a:cubicBezTo>
                  <a:cubicBezTo>
                    <a:pt x="1068" y="1375"/>
                    <a:pt x="2157" y="620"/>
                    <a:pt x="2265" y="512"/>
                  </a:cubicBezTo>
                  <a:cubicBezTo>
                    <a:pt x="2371" y="406"/>
                    <a:pt x="2611" y="33"/>
                    <a:pt x="2371" y="7"/>
                  </a:cubicBezTo>
                  <a:cubicBezTo>
                    <a:pt x="2337" y="3"/>
                    <a:pt x="2297" y="1"/>
                    <a:pt x="2254" y="1"/>
                  </a:cubicBezTo>
                  <a:close/>
                </a:path>
              </a:pathLst>
            </a:custGeom>
            <a:solidFill>
              <a:schemeClr val="lt2"/>
            </a:solidFill>
            <a:ln cap="flat" cmpd="sng" w="2000">
              <a:solidFill>
                <a:srgbClr val="263238"/>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0"/>
            <p:cNvSpPr/>
            <p:nvPr/>
          </p:nvSpPr>
          <p:spPr>
            <a:xfrm>
              <a:off x="1459033" y="2631772"/>
              <a:ext cx="257304" cy="222372"/>
            </a:xfrm>
            <a:custGeom>
              <a:rect b="b" l="l" r="r" t="t"/>
              <a:pathLst>
                <a:path extrusionOk="0" h="3183" w="3683">
                  <a:moveTo>
                    <a:pt x="2557" y="0"/>
                  </a:moveTo>
                  <a:cubicBezTo>
                    <a:pt x="2214" y="0"/>
                    <a:pt x="1313" y="124"/>
                    <a:pt x="828" y="511"/>
                  </a:cubicBezTo>
                  <a:cubicBezTo>
                    <a:pt x="295" y="938"/>
                    <a:pt x="0" y="1659"/>
                    <a:pt x="80" y="1952"/>
                  </a:cubicBezTo>
                  <a:cubicBezTo>
                    <a:pt x="162" y="2246"/>
                    <a:pt x="0" y="2779"/>
                    <a:pt x="0" y="2779"/>
                  </a:cubicBezTo>
                  <a:lnTo>
                    <a:pt x="667" y="2779"/>
                  </a:lnTo>
                  <a:cubicBezTo>
                    <a:pt x="1004" y="2779"/>
                    <a:pt x="2351" y="3183"/>
                    <a:pt x="2573" y="3183"/>
                  </a:cubicBezTo>
                  <a:cubicBezTo>
                    <a:pt x="2579" y="3183"/>
                    <a:pt x="2584" y="3182"/>
                    <a:pt x="2589" y="3182"/>
                  </a:cubicBezTo>
                  <a:cubicBezTo>
                    <a:pt x="2749" y="3158"/>
                    <a:pt x="2936" y="2835"/>
                    <a:pt x="2936" y="2835"/>
                  </a:cubicBezTo>
                  <a:cubicBezTo>
                    <a:pt x="3038" y="2830"/>
                    <a:pt x="3137" y="2802"/>
                    <a:pt x="3228" y="2755"/>
                  </a:cubicBezTo>
                  <a:cubicBezTo>
                    <a:pt x="3388" y="2675"/>
                    <a:pt x="3362" y="2434"/>
                    <a:pt x="3334" y="2194"/>
                  </a:cubicBezTo>
                  <a:cubicBezTo>
                    <a:pt x="3308" y="1954"/>
                    <a:pt x="3467" y="1847"/>
                    <a:pt x="3523" y="1661"/>
                  </a:cubicBezTo>
                  <a:cubicBezTo>
                    <a:pt x="3577" y="1475"/>
                    <a:pt x="3683" y="940"/>
                    <a:pt x="3683" y="940"/>
                  </a:cubicBezTo>
                  <a:cubicBezTo>
                    <a:pt x="3683" y="940"/>
                    <a:pt x="2881" y="30"/>
                    <a:pt x="2643" y="4"/>
                  </a:cubicBezTo>
                  <a:cubicBezTo>
                    <a:pt x="2621" y="2"/>
                    <a:pt x="2592" y="0"/>
                    <a:pt x="2557"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0"/>
            <p:cNvSpPr/>
            <p:nvPr/>
          </p:nvSpPr>
          <p:spPr>
            <a:xfrm>
              <a:off x="1665544" y="2764859"/>
              <a:ext cx="17256" cy="24941"/>
            </a:xfrm>
            <a:custGeom>
              <a:rect b="b" l="l" r="r" t="t"/>
              <a:pathLst>
                <a:path extrusionOk="0" h="357" w="247">
                  <a:moveTo>
                    <a:pt x="189" y="0"/>
                  </a:moveTo>
                  <a:cubicBezTo>
                    <a:pt x="149" y="0"/>
                    <a:pt x="89" y="60"/>
                    <a:pt x="48" y="144"/>
                  </a:cubicBezTo>
                  <a:cubicBezTo>
                    <a:pt x="4" y="241"/>
                    <a:pt x="0" y="330"/>
                    <a:pt x="41" y="352"/>
                  </a:cubicBezTo>
                  <a:cubicBezTo>
                    <a:pt x="46" y="355"/>
                    <a:pt x="52" y="357"/>
                    <a:pt x="58" y="357"/>
                  </a:cubicBezTo>
                  <a:cubicBezTo>
                    <a:pt x="99" y="357"/>
                    <a:pt x="157" y="297"/>
                    <a:pt x="196" y="213"/>
                  </a:cubicBezTo>
                  <a:cubicBezTo>
                    <a:pt x="242" y="118"/>
                    <a:pt x="246" y="26"/>
                    <a:pt x="205" y="4"/>
                  </a:cubicBezTo>
                  <a:cubicBezTo>
                    <a:pt x="200" y="1"/>
                    <a:pt x="195"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0"/>
            <p:cNvSpPr/>
            <p:nvPr/>
          </p:nvSpPr>
          <p:spPr>
            <a:xfrm>
              <a:off x="1669666" y="2736984"/>
              <a:ext cx="25570" cy="21308"/>
            </a:xfrm>
            <a:custGeom>
              <a:rect b="b" l="l" r="r" t="t"/>
              <a:pathLst>
                <a:path extrusionOk="0" fill="none" h="305" w="366">
                  <a:moveTo>
                    <a:pt x="1" y="161"/>
                  </a:moveTo>
                  <a:cubicBezTo>
                    <a:pt x="1" y="161"/>
                    <a:pt x="241" y="0"/>
                    <a:pt x="366" y="304"/>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0"/>
            <p:cNvSpPr/>
            <p:nvPr/>
          </p:nvSpPr>
          <p:spPr>
            <a:xfrm>
              <a:off x="1433254" y="2503994"/>
              <a:ext cx="361748" cy="295099"/>
            </a:xfrm>
            <a:custGeom>
              <a:rect b="b" l="l" r="r" t="t"/>
              <a:pathLst>
                <a:path extrusionOk="0" h="4224" w="5178">
                  <a:moveTo>
                    <a:pt x="2161" y="1"/>
                  </a:moveTo>
                  <a:cubicBezTo>
                    <a:pt x="1544" y="1"/>
                    <a:pt x="928" y="233"/>
                    <a:pt x="561" y="715"/>
                  </a:cubicBezTo>
                  <a:cubicBezTo>
                    <a:pt x="52" y="1382"/>
                    <a:pt x="54" y="1757"/>
                    <a:pt x="106" y="2290"/>
                  </a:cubicBezTo>
                  <a:cubicBezTo>
                    <a:pt x="160" y="2825"/>
                    <a:pt x="269" y="3464"/>
                    <a:pt x="188" y="3544"/>
                  </a:cubicBezTo>
                  <a:cubicBezTo>
                    <a:pt x="129" y="3602"/>
                    <a:pt x="65" y="3656"/>
                    <a:pt x="0" y="3704"/>
                  </a:cubicBezTo>
                  <a:cubicBezTo>
                    <a:pt x="0" y="3704"/>
                    <a:pt x="295" y="3947"/>
                    <a:pt x="429" y="3947"/>
                  </a:cubicBezTo>
                  <a:lnTo>
                    <a:pt x="695" y="3947"/>
                  </a:lnTo>
                  <a:lnTo>
                    <a:pt x="533" y="4189"/>
                  </a:lnTo>
                  <a:cubicBezTo>
                    <a:pt x="533" y="4189"/>
                    <a:pt x="401" y="4215"/>
                    <a:pt x="908" y="4215"/>
                  </a:cubicBezTo>
                  <a:cubicBezTo>
                    <a:pt x="1111" y="4215"/>
                    <a:pt x="1250" y="4224"/>
                    <a:pt x="1353" y="4224"/>
                  </a:cubicBezTo>
                  <a:cubicBezTo>
                    <a:pt x="1504" y="4224"/>
                    <a:pt x="1575" y="4204"/>
                    <a:pt x="1655" y="4109"/>
                  </a:cubicBezTo>
                  <a:cubicBezTo>
                    <a:pt x="1791" y="3921"/>
                    <a:pt x="1916" y="3725"/>
                    <a:pt x="2028" y="3522"/>
                  </a:cubicBezTo>
                  <a:lnTo>
                    <a:pt x="2345" y="3196"/>
                  </a:lnTo>
                  <a:cubicBezTo>
                    <a:pt x="2431" y="3240"/>
                    <a:pt x="2525" y="3263"/>
                    <a:pt x="2619" y="3263"/>
                  </a:cubicBezTo>
                  <a:cubicBezTo>
                    <a:pt x="2690" y="3263"/>
                    <a:pt x="2761" y="3250"/>
                    <a:pt x="2829" y="3223"/>
                  </a:cubicBezTo>
                  <a:cubicBezTo>
                    <a:pt x="3072" y="3117"/>
                    <a:pt x="3176" y="2797"/>
                    <a:pt x="3336" y="2797"/>
                  </a:cubicBezTo>
                  <a:cubicBezTo>
                    <a:pt x="3463" y="2797"/>
                    <a:pt x="3814" y="2899"/>
                    <a:pt x="4209" y="2899"/>
                  </a:cubicBezTo>
                  <a:cubicBezTo>
                    <a:pt x="4307" y="2899"/>
                    <a:pt x="4409" y="2893"/>
                    <a:pt x="4510" y="2877"/>
                  </a:cubicBezTo>
                  <a:cubicBezTo>
                    <a:pt x="5017" y="2797"/>
                    <a:pt x="5177" y="2316"/>
                    <a:pt x="5017" y="2316"/>
                  </a:cubicBezTo>
                  <a:lnTo>
                    <a:pt x="4671" y="2316"/>
                  </a:lnTo>
                  <a:cubicBezTo>
                    <a:pt x="4807" y="2176"/>
                    <a:pt x="4857" y="1971"/>
                    <a:pt x="4805" y="1783"/>
                  </a:cubicBezTo>
                  <a:cubicBezTo>
                    <a:pt x="4749" y="1549"/>
                    <a:pt x="4695" y="1473"/>
                    <a:pt x="4600" y="1473"/>
                  </a:cubicBezTo>
                  <a:cubicBezTo>
                    <a:pt x="4554" y="1473"/>
                    <a:pt x="4499" y="1490"/>
                    <a:pt x="4430" y="1516"/>
                  </a:cubicBezTo>
                  <a:cubicBezTo>
                    <a:pt x="4411" y="1524"/>
                    <a:pt x="4392" y="1527"/>
                    <a:pt x="4372" y="1527"/>
                  </a:cubicBezTo>
                  <a:cubicBezTo>
                    <a:pt x="4174" y="1527"/>
                    <a:pt x="3971" y="1185"/>
                    <a:pt x="3923" y="1090"/>
                  </a:cubicBezTo>
                  <a:cubicBezTo>
                    <a:pt x="3742" y="611"/>
                    <a:pt x="3347" y="245"/>
                    <a:pt x="2855" y="102"/>
                  </a:cubicBezTo>
                  <a:cubicBezTo>
                    <a:pt x="2633" y="35"/>
                    <a:pt x="2397" y="1"/>
                    <a:pt x="2161"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0"/>
            <p:cNvSpPr/>
            <p:nvPr/>
          </p:nvSpPr>
          <p:spPr>
            <a:xfrm>
              <a:off x="1554185" y="2700726"/>
              <a:ext cx="55960" cy="80342"/>
            </a:xfrm>
            <a:custGeom>
              <a:rect b="b" l="l" r="r" t="t"/>
              <a:pathLst>
                <a:path extrusionOk="0" h="1150" w="801">
                  <a:moveTo>
                    <a:pt x="484" y="0"/>
                  </a:moveTo>
                  <a:cubicBezTo>
                    <a:pt x="474" y="0"/>
                    <a:pt x="464" y="1"/>
                    <a:pt x="453" y="3"/>
                  </a:cubicBezTo>
                  <a:cubicBezTo>
                    <a:pt x="187" y="52"/>
                    <a:pt x="1" y="803"/>
                    <a:pt x="187" y="1043"/>
                  </a:cubicBezTo>
                  <a:cubicBezTo>
                    <a:pt x="249" y="1123"/>
                    <a:pt x="314" y="1150"/>
                    <a:pt x="374" y="1150"/>
                  </a:cubicBezTo>
                  <a:cubicBezTo>
                    <a:pt x="493" y="1150"/>
                    <a:pt x="589" y="1043"/>
                    <a:pt x="589" y="1043"/>
                  </a:cubicBezTo>
                  <a:lnTo>
                    <a:pt x="800" y="568"/>
                  </a:lnTo>
                  <a:cubicBezTo>
                    <a:pt x="800" y="568"/>
                    <a:pt x="726"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0"/>
            <p:cNvSpPr/>
            <p:nvPr/>
          </p:nvSpPr>
          <p:spPr>
            <a:xfrm>
              <a:off x="1554185" y="2697372"/>
              <a:ext cx="55960" cy="93057"/>
            </a:xfrm>
            <a:custGeom>
              <a:rect b="b" l="l" r="r" t="t"/>
              <a:pathLst>
                <a:path extrusionOk="0" fill="none" h="1332" w="801">
                  <a:moveTo>
                    <a:pt x="800" y="616"/>
                  </a:moveTo>
                  <a:cubicBezTo>
                    <a:pt x="800" y="616"/>
                    <a:pt x="720" y="1"/>
                    <a:pt x="453" y="51"/>
                  </a:cubicBezTo>
                  <a:cubicBezTo>
                    <a:pt x="187" y="100"/>
                    <a:pt x="1" y="851"/>
                    <a:pt x="187" y="1091"/>
                  </a:cubicBezTo>
                  <a:cubicBezTo>
                    <a:pt x="373" y="1331"/>
                    <a:pt x="589" y="1091"/>
                    <a:pt x="589" y="109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0"/>
            <p:cNvSpPr/>
            <p:nvPr/>
          </p:nvSpPr>
          <p:spPr>
            <a:xfrm>
              <a:off x="1239108" y="3179840"/>
              <a:ext cx="115692" cy="116391"/>
            </a:xfrm>
            <a:custGeom>
              <a:rect b="b" l="l" r="r" t="t"/>
              <a:pathLst>
                <a:path extrusionOk="0" h="1666" w="1656">
                  <a:moveTo>
                    <a:pt x="521" y="0"/>
                  </a:moveTo>
                  <a:cubicBezTo>
                    <a:pt x="418" y="0"/>
                    <a:pt x="329" y="11"/>
                    <a:pt x="267" y="33"/>
                  </a:cubicBezTo>
                  <a:cubicBezTo>
                    <a:pt x="267" y="33"/>
                    <a:pt x="0" y="1314"/>
                    <a:pt x="215" y="1502"/>
                  </a:cubicBezTo>
                  <a:cubicBezTo>
                    <a:pt x="353" y="1623"/>
                    <a:pt x="740" y="1665"/>
                    <a:pt x="1052" y="1665"/>
                  </a:cubicBezTo>
                  <a:cubicBezTo>
                    <a:pt x="1220" y="1665"/>
                    <a:pt x="1367" y="1653"/>
                    <a:pt x="1441" y="1634"/>
                  </a:cubicBezTo>
                  <a:cubicBezTo>
                    <a:pt x="1655" y="1582"/>
                    <a:pt x="1627" y="674"/>
                    <a:pt x="1547" y="380"/>
                  </a:cubicBezTo>
                  <a:cubicBezTo>
                    <a:pt x="1486" y="149"/>
                    <a:pt x="907" y="0"/>
                    <a:pt x="521"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0"/>
            <p:cNvSpPr/>
            <p:nvPr/>
          </p:nvSpPr>
          <p:spPr>
            <a:xfrm>
              <a:off x="1272571" y="3422471"/>
              <a:ext cx="568541" cy="339671"/>
            </a:xfrm>
            <a:custGeom>
              <a:rect b="b" l="l" r="r" t="t"/>
              <a:pathLst>
                <a:path extrusionOk="0" h="4862" w="8138">
                  <a:moveTo>
                    <a:pt x="6697" y="1"/>
                  </a:moveTo>
                  <a:cubicBezTo>
                    <a:pt x="6697" y="1"/>
                    <a:pt x="5230" y="668"/>
                    <a:pt x="3683" y="776"/>
                  </a:cubicBezTo>
                  <a:cubicBezTo>
                    <a:pt x="3429" y="792"/>
                    <a:pt x="3175" y="800"/>
                    <a:pt x="2920" y="800"/>
                  </a:cubicBezTo>
                  <a:cubicBezTo>
                    <a:pt x="2219" y="800"/>
                    <a:pt x="1518" y="738"/>
                    <a:pt x="826" y="614"/>
                  </a:cubicBezTo>
                  <a:lnTo>
                    <a:pt x="640" y="507"/>
                  </a:lnTo>
                  <a:lnTo>
                    <a:pt x="589" y="670"/>
                  </a:lnTo>
                  <a:cubicBezTo>
                    <a:pt x="589" y="670"/>
                    <a:pt x="163" y="2110"/>
                    <a:pt x="163" y="2591"/>
                  </a:cubicBezTo>
                  <a:cubicBezTo>
                    <a:pt x="163" y="3072"/>
                    <a:pt x="0" y="4032"/>
                    <a:pt x="0" y="4032"/>
                  </a:cubicBezTo>
                  <a:cubicBezTo>
                    <a:pt x="465" y="4442"/>
                    <a:pt x="1040" y="4701"/>
                    <a:pt x="1655" y="4779"/>
                  </a:cubicBezTo>
                  <a:cubicBezTo>
                    <a:pt x="2117" y="4833"/>
                    <a:pt x="2582" y="4862"/>
                    <a:pt x="3048" y="4862"/>
                  </a:cubicBezTo>
                  <a:cubicBezTo>
                    <a:pt x="3126" y="4862"/>
                    <a:pt x="3204" y="4861"/>
                    <a:pt x="3282" y="4859"/>
                  </a:cubicBezTo>
                  <a:lnTo>
                    <a:pt x="3629" y="2511"/>
                  </a:lnTo>
                  <a:lnTo>
                    <a:pt x="4589" y="4727"/>
                  </a:lnTo>
                  <a:cubicBezTo>
                    <a:pt x="4589" y="4727"/>
                    <a:pt x="5683" y="4673"/>
                    <a:pt x="6458" y="4485"/>
                  </a:cubicBezTo>
                  <a:cubicBezTo>
                    <a:pt x="7231" y="4296"/>
                    <a:pt x="7925" y="3657"/>
                    <a:pt x="8031" y="3631"/>
                  </a:cubicBezTo>
                  <a:cubicBezTo>
                    <a:pt x="8137" y="3605"/>
                    <a:pt x="7392" y="1870"/>
                    <a:pt x="7125" y="1123"/>
                  </a:cubicBezTo>
                  <a:cubicBezTo>
                    <a:pt x="6859" y="375"/>
                    <a:pt x="6697" y="1"/>
                    <a:pt x="6697"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0"/>
            <p:cNvSpPr/>
            <p:nvPr/>
          </p:nvSpPr>
          <p:spPr>
            <a:xfrm>
              <a:off x="1227930" y="2810339"/>
              <a:ext cx="538710" cy="728666"/>
            </a:xfrm>
            <a:custGeom>
              <a:rect b="b" l="l" r="r" t="t"/>
              <a:pathLst>
                <a:path extrusionOk="0" h="10430" w="7711">
                  <a:moveTo>
                    <a:pt x="3432" y="0"/>
                  </a:moveTo>
                  <a:cubicBezTo>
                    <a:pt x="3291" y="0"/>
                    <a:pt x="3182" y="20"/>
                    <a:pt x="3122" y="65"/>
                  </a:cubicBezTo>
                  <a:cubicBezTo>
                    <a:pt x="2909" y="227"/>
                    <a:pt x="1735" y="1133"/>
                    <a:pt x="1361" y="1774"/>
                  </a:cubicBezTo>
                  <a:cubicBezTo>
                    <a:pt x="988" y="2415"/>
                    <a:pt x="721" y="3000"/>
                    <a:pt x="693" y="3240"/>
                  </a:cubicBezTo>
                  <a:cubicBezTo>
                    <a:pt x="667" y="3481"/>
                    <a:pt x="0" y="5509"/>
                    <a:pt x="0" y="5509"/>
                  </a:cubicBezTo>
                  <a:cubicBezTo>
                    <a:pt x="0" y="5509"/>
                    <a:pt x="375" y="5643"/>
                    <a:pt x="667" y="5751"/>
                  </a:cubicBezTo>
                  <a:cubicBezTo>
                    <a:pt x="962" y="5861"/>
                    <a:pt x="1521" y="5885"/>
                    <a:pt x="1521" y="5885"/>
                  </a:cubicBezTo>
                  <a:lnTo>
                    <a:pt x="1415" y="7698"/>
                  </a:lnTo>
                  <a:cubicBezTo>
                    <a:pt x="1415" y="7698"/>
                    <a:pt x="880" y="9540"/>
                    <a:pt x="908" y="9674"/>
                  </a:cubicBezTo>
                  <a:cubicBezTo>
                    <a:pt x="936" y="9806"/>
                    <a:pt x="1735" y="10341"/>
                    <a:pt x="2775" y="10421"/>
                  </a:cubicBezTo>
                  <a:cubicBezTo>
                    <a:pt x="2847" y="10427"/>
                    <a:pt x="2922" y="10429"/>
                    <a:pt x="3000" y="10429"/>
                  </a:cubicBezTo>
                  <a:cubicBezTo>
                    <a:pt x="4050" y="10429"/>
                    <a:pt x="5581" y="9954"/>
                    <a:pt x="6003" y="9780"/>
                  </a:cubicBezTo>
                  <a:cubicBezTo>
                    <a:pt x="6454" y="9592"/>
                    <a:pt x="7710" y="9221"/>
                    <a:pt x="7710" y="9221"/>
                  </a:cubicBezTo>
                  <a:cubicBezTo>
                    <a:pt x="7710" y="9221"/>
                    <a:pt x="7498" y="8446"/>
                    <a:pt x="7388" y="8099"/>
                  </a:cubicBezTo>
                  <a:cubicBezTo>
                    <a:pt x="7278" y="7752"/>
                    <a:pt x="6983" y="6873"/>
                    <a:pt x="6983" y="6552"/>
                  </a:cubicBezTo>
                  <a:cubicBezTo>
                    <a:pt x="6983" y="6232"/>
                    <a:pt x="6931" y="5617"/>
                    <a:pt x="6931" y="5484"/>
                  </a:cubicBezTo>
                  <a:cubicBezTo>
                    <a:pt x="6931" y="5352"/>
                    <a:pt x="6905" y="3082"/>
                    <a:pt x="6665" y="2202"/>
                  </a:cubicBezTo>
                  <a:cubicBezTo>
                    <a:pt x="6538" y="1699"/>
                    <a:pt x="6314" y="1228"/>
                    <a:pt x="6005" y="812"/>
                  </a:cubicBezTo>
                  <a:cubicBezTo>
                    <a:pt x="6005" y="812"/>
                    <a:pt x="5656" y="490"/>
                    <a:pt x="4911" y="279"/>
                  </a:cubicBezTo>
                  <a:cubicBezTo>
                    <a:pt x="4374" y="128"/>
                    <a:pt x="3795" y="0"/>
                    <a:pt x="3432" y="0"/>
                  </a:cubicBezTo>
                  <a:close/>
                </a:path>
              </a:pathLst>
            </a:custGeom>
            <a:solidFill>
              <a:schemeClr val="lt2"/>
            </a:solidFill>
            <a:ln cap="flat" cmpd="sng" w="2000">
              <a:solidFill>
                <a:srgbClr val="263238"/>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0"/>
            <p:cNvSpPr/>
            <p:nvPr/>
          </p:nvSpPr>
          <p:spPr>
            <a:xfrm>
              <a:off x="1316165" y="3256199"/>
              <a:ext cx="450613" cy="279869"/>
            </a:xfrm>
            <a:custGeom>
              <a:rect b="b" l="l" r="r" t="t"/>
              <a:pathLst>
                <a:path extrusionOk="0" h="4006" w="6450">
                  <a:moveTo>
                    <a:pt x="226" y="1"/>
                  </a:moveTo>
                  <a:lnTo>
                    <a:pt x="146" y="1315"/>
                  </a:lnTo>
                  <a:cubicBezTo>
                    <a:pt x="146" y="1315"/>
                    <a:pt x="83" y="1534"/>
                    <a:pt x="1" y="1825"/>
                  </a:cubicBezTo>
                  <a:lnTo>
                    <a:pt x="2332" y="4006"/>
                  </a:lnTo>
                  <a:cubicBezTo>
                    <a:pt x="3154" y="3890"/>
                    <a:pt x="3963" y="3687"/>
                    <a:pt x="4742" y="3396"/>
                  </a:cubicBezTo>
                  <a:cubicBezTo>
                    <a:pt x="5195" y="3210"/>
                    <a:pt x="6449" y="2837"/>
                    <a:pt x="6449" y="2837"/>
                  </a:cubicBezTo>
                  <a:cubicBezTo>
                    <a:pt x="6449" y="2837"/>
                    <a:pt x="6237" y="2062"/>
                    <a:pt x="6127" y="1715"/>
                  </a:cubicBezTo>
                  <a:cubicBezTo>
                    <a:pt x="6073" y="1540"/>
                    <a:pt x="5970" y="1231"/>
                    <a:pt x="5884" y="923"/>
                  </a:cubicBezTo>
                  <a:lnTo>
                    <a:pt x="226"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0"/>
            <p:cNvSpPr/>
            <p:nvPr/>
          </p:nvSpPr>
          <p:spPr>
            <a:xfrm>
              <a:off x="1329369" y="2810409"/>
              <a:ext cx="383475" cy="389344"/>
            </a:xfrm>
            <a:custGeom>
              <a:rect b="b" l="l" r="r" t="t"/>
              <a:pathLst>
                <a:path extrusionOk="0" h="5573" w="5489">
                  <a:moveTo>
                    <a:pt x="1983" y="0"/>
                  </a:moveTo>
                  <a:cubicBezTo>
                    <a:pt x="1840" y="0"/>
                    <a:pt x="1730" y="20"/>
                    <a:pt x="1670" y="66"/>
                  </a:cubicBezTo>
                  <a:cubicBezTo>
                    <a:pt x="1472" y="213"/>
                    <a:pt x="444" y="1009"/>
                    <a:pt x="0" y="1633"/>
                  </a:cubicBezTo>
                  <a:lnTo>
                    <a:pt x="5485" y="5573"/>
                  </a:lnTo>
                  <a:cubicBezTo>
                    <a:pt x="5489" y="5537"/>
                    <a:pt x="5487" y="5502"/>
                    <a:pt x="5487" y="5481"/>
                  </a:cubicBezTo>
                  <a:cubicBezTo>
                    <a:pt x="5487" y="5347"/>
                    <a:pt x="5461" y="3081"/>
                    <a:pt x="5220" y="2200"/>
                  </a:cubicBezTo>
                  <a:cubicBezTo>
                    <a:pt x="5092" y="1696"/>
                    <a:pt x="4864" y="1225"/>
                    <a:pt x="4553" y="811"/>
                  </a:cubicBezTo>
                  <a:cubicBezTo>
                    <a:pt x="4553" y="811"/>
                    <a:pt x="4204" y="489"/>
                    <a:pt x="3459" y="278"/>
                  </a:cubicBezTo>
                  <a:cubicBezTo>
                    <a:pt x="2923" y="127"/>
                    <a:pt x="2346" y="0"/>
                    <a:pt x="198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10"/>
            <p:cNvSpPr/>
            <p:nvPr/>
          </p:nvSpPr>
          <p:spPr>
            <a:xfrm>
              <a:off x="1307991" y="3044098"/>
              <a:ext cx="12296" cy="116111"/>
            </a:xfrm>
            <a:custGeom>
              <a:rect b="b" l="l" r="r" t="t"/>
              <a:pathLst>
                <a:path extrusionOk="0" fill="none" h="1662" w="176">
                  <a:moveTo>
                    <a:pt x="176" y="1661"/>
                  </a:moveTo>
                  <a:cubicBezTo>
                    <a:pt x="95" y="1130"/>
                    <a:pt x="0" y="388"/>
                    <a:pt x="0" y="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10"/>
            <p:cNvSpPr/>
            <p:nvPr/>
          </p:nvSpPr>
          <p:spPr>
            <a:xfrm>
              <a:off x="1322942" y="3178512"/>
              <a:ext cx="3842" cy="24382"/>
            </a:xfrm>
            <a:custGeom>
              <a:rect b="b" l="l" r="r" t="t"/>
              <a:pathLst>
                <a:path extrusionOk="0" fill="none" h="349" w="55">
                  <a:moveTo>
                    <a:pt x="55" y="349"/>
                  </a:moveTo>
                  <a:cubicBezTo>
                    <a:pt x="55" y="349"/>
                    <a:pt x="32" y="211"/>
                    <a:pt x="1"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0"/>
            <p:cNvSpPr/>
            <p:nvPr/>
          </p:nvSpPr>
          <p:spPr>
            <a:xfrm>
              <a:off x="1366326" y="3182145"/>
              <a:ext cx="143148" cy="132459"/>
            </a:xfrm>
            <a:custGeom>
              <a:rect b="b" l="l" r="r" t="t"/>
              <a:pathLst>
                <a:path extrusionOk="0" fill="none" h="1896" w="2049">
                  <a:moveTo>
                    <a:pt x="0" y="0"/>
                  </a:moveTo>
                  <a:cubicBezTo>
                    <a:pt x="395" y="427"/>
                    <a:pt x="1258" y="1322"/>
                    <a:pt x="2048" y="1896"/>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0"/>
            <p:cNvSpPr/>
            <p:nvPr/>
          </p:nvSpPr>
          <p:spPr>
            <a:xfrm>
              <a:off x="1350956" y="3165308"/>
              <a:ext cx="10060" cy="11388"/>
            </a:xfrm>
            <a:custGeom>
              <a:rect b="b" l="l" r="r" t="t"/>
              <a:pathLst>
                <a:path extrusionOk="0" fill="none" h="163" w="144">
                  <a:moveTo>
                    <a:pt x="0" y="1"/>
                  </a:moveTo>
                  <a:cubicBezTo>
                    <a:pt x="0" y="1"/>
                    <a:pt x="53" y="59"/>
                    <a:pt x="144" y="163"/>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10"/>
            <p:cNvSpPr/>
            <p:nvPr/>
          </p:nvSpPr>
          <p:spPr>
            <a:xfrm>
              <a:off x="1440519" y="3284703"/>
              <a:ext cx="93266" cy="67138"/>
            </a:xfrm>
            <a:custGeom>
              <a:rect b="b" l="l" r="r" t="t"/>
              <a:pathLst>
                <a:path extrusionOk="0" fill="none" h="961" w="1335">
                  <a:moveTo>
                    <a:pt x="1" y="1"/>
                  </a:moveTo>
                  <a:cubicBezTo>
                    <a:pt x="1" y="1"/>
                    <a:pt x="826" y="668"/>
                    <a:pt x="1335" y="96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10"/>
            <p:cNvSpPr/>
            <p:nvPr/>
          </p:nvSpPr>
          <p:spPr>
            <a:xfrm>
              <a:off x="1567179" y="2932388"/>
              <a:ext cx="24312" cy="102558"/>
            </a:xfrm>
            <a:custGeom>
              <a:rect b="b" l="l" r="r" t="t"/>
              <a:pathLst>
                <a:path extrusionOk="0" fill="none" h="1468" w="348">
                  <a:moveTo>
                    <a:pt x="1" y="1"/>
                  </a:moveTo>
                  <a:cubicBezTo>
                    <a:pt x="1" y="1"/>
                    <a:pt x="187" y="1095"/>
                    <a:pt x="348" y="1467"/>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10"/>
            <p:cNvSpPr/>
            <p:nvPr/>
          </p:nvSpPr>
          <p:spPr>
            <a:xfrm>
              <a:off x="1595193" y="2863155"/>
              <a:ext cx="152929" cy="332056"/>
            </a:xfrm>
            <a:custGeom>
              <a:rect b="b" l="l" r="r" t="t"/>
              <a:pathLst>
                <a:path extrusionOk="0" h="4753" w="2189">
                  <a:moveTo>
                    <a:pt x="453" y="0"/>
                  </a:moveTo>
                  <a:lnTo>
                    <a:pt x="267" y="964"/>
                  </a:lnTo>
                  <a:cubicBezTo>
                    <a:pt x="267" y="964"/>
                    <a:pt x="1" y="2619"/>
                    <a:pt x="1" y="3100"/>
                  </a:cubicBezTo>
                  <a:cubicBezTo>
                    <a:pt x="1" y="3578"/>
                    <a:pt x="187" y="4753"/>
                    <a:pt x="187" y="4753"/>
                  </a:cubicBezTo>
                  <a:cubicBezTo>
                    <a:pt x="472" y="4553"/>
                    <a:pt x="789" y="4400"/>
                    <a:pt x="1121" y="4298"/>
                  </a:cubicBezTo>
                  <a:cubicBezTo>
                    <a:pt x="1469" y="4186"/>
                    <a:pt x="1827" y="4106"/>
                    <a:pt x="2189" y="4056"/>
                  </a:cubicBezTo>
                  <a:cubicBezTo>
                    <a:pt x="2189" y="4056"/>
                    <a:pt x="2189" y="2775"/>
                    <a:pt x="1946" y="1761"/>
                  </a:cubicBezTo>
                  <a:cubicBezTo>
                    <a:pt x="1704" y="748"/>
                    <a:pt x="959"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0"/>
            <p:cNvSpPr/>
            <p:nvPr/>
          </p:nvSpPr>
          <p:spPr>
            <a:xfrm>
              <a:off x="1595193" y="2863155"/>
              <a:ext cx="152929" cy="332056"/>
            </a:xfrm>
            <a:custGeom>
              <a:rect b="b" l="l" r="r" t="t"/>
              <a:pathLst>
                <a:path extrusionOk="0" fill="none" h="4753" w="2189">
                  <a:moveTo>
                    <a:pt x="267" y="964"/>
                  </a:moveTo>
                  <a:cubicBezTo>
                    <a:pt x="267" y="964"/>
                    <a:pt x="1" y="2619"/>
                    <a:pt x="1" y="3100"/>
                  </a:cubicBezTo>
                  <a:cubicBezTo>
                    <a:pt x="1" y="3578"/>
                    <a:pt x="187" y="4753"/>
                    <a:pt x="187" y="4753"/>
                  </a:cubicBezTo>
                  <a:cubicBezTo>
                    <a:pt x="472" y="4553"/>
                    <a:pt x="789" y="4400"/>
                    <a:pt x="1121" y="4298"/>
                  </a:cubicBezTo>
                  <a:cubicBezTo>
                    <a:pt x="1469" y="4186"/>
                    <a:pt x="1827" y="4106"/>
                    <a:pt x="2189" y="4056"/>
                  </a:cubicBezTo>
                  <a:cubicBezTo>
                    <a:pt x="2189" y="4056"/>
                    <a:pt x="2189" y="2775"/>
                    <a:pt x="1946" y="1761"/>
                  </a:cubicBezTo>
                  <a:cubicBezTo>
                    <a:pt x="1704" y="748"/>
                    <a:pt x="959" y="0"/>
                    <a:pt x="453"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0"/>
            <p:cNvSpPr/>
            <p:nvPr/>
          </p:nvSpPr>
          <p:spPr>
            <a:xfrm>
              <a:off x="1617619" y="3146446"/>
              <a:ext cx="402897" cy="179966"/>
            </a:xfrm>
            <a:custGeom>
              <a:rect b="b" l="l" r="r" t="t"/>
              <a:pathLst>
                <a:path extrusionOk="0" h="2576" w="5767">
                  <a:moveTo>
                    <a:pt x="1868" y="1"/>
                  </a:moveTo>
                  <a:cubicBezTo>
                    <a:pt x="639" y="1"/>
                    <a:pt x="2" y="591"/>
                    <a:pt x="2" y="591"/>
                  </a:cubicBezTo>
                  <a:cubicBezTo>
                    <a:pt x="2" y="591"/>
                    <a:pt x="0" y="698"/>
                    <a:pt x="429" y="938"/>
                  </a:cubicBezTo>
                  <a:cubicBezTo>
                    <a:pt x="856" y="1178"/>
                    <a:pt x="1389" y="1285"/>
                    <a:pt x="1976" y="1445"/>
                  </a:cubicBezTo>
                  <a:cubicBezTo>
                    <a:pt x="2563" y="1605"/>
                    <a:pt x="3843" y="2112"/>
                    <a:pt x="3843" y="2112"/>
                  </a:cubicBezTo>
                  <a:cubicBezTo>
                    <a:pt x="3843" y="2112"/>
                    <a:pt x="4324" y="2539"/>
                    <a:pt x="4510" y="2565"/>
                  </a:cubicBezTo>
                  <a:cubicBezTo>
                    <a:pt x="4565" y="2573"/>
                    <a:pt x="4609" y="2576"/>
                    <a:pt x="4648" y="2576"/>
                  </a:cubicBezTo>
                  <a:cubicBezTo>
                    <a:pt x="4743" y="2576"/>
                    <a:pt x="4813" y="2557"/>
                    <a:pt x="4965" y="2539"/>
                  </a:cubicBezTo>
                  <a:cubicBezTo>
                    <a:pt x="5138" y="2509"/>
                    <a:pt x="5308" y="2464"/>
                    <a:pt x="5472" y="2405"/>
                  </a:cubicBezTo>
                  <a:cubicBezTo>
                    <a:pt x="5472" y="2405"/>
                    <a:pt x="5766" y="2302"/>
                    <a:pt x="5738" y="2112"/>
                  </a:cubicBezTo>
                  <a:cubicBezTo>
                    <a:pt x="5712" y="1922"/>
                    <a:pt x="5526" y="1710"/>
                    <a:pt x="5526" y="1710"/>
                  </a:cubicBezTo>
                  <a:cubicBezTo>
                    <a:pt x="5526" y="1710"/>
                    <a:pt x="5282" y="1415"/>
                    <a:pt x="5202" y="1415"/>
                  </a:cubicBezTo>
                  <a:cubicBezTo>
                    <a:pt x="5123" y="1415"/>
                    <a:pt x="4482" y="1601"/>
                    <a:pt x="4482" y="1601"/>
                  </a:cubicBezTo>
                  <a:cubicBezTo>
                    <a:pt x="4130" y="1486"/>
                    <a:pt x="3789" y="1335"/>
                    <a:pt x="3468" y="1149"/>
                  </a:cubicBezTo>
                  <a:cubicBezTo>
                    <a:pt x="3042" y="882"/>
                    <a:pt x="1868" y="1"/>
                    <a:pt x="1868" y="1"/>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40"/>
          <p:cNvSpPr txBox="1"/>
          <p:nvPr/>
        </p:nvSpPr>
        <p:spPr>
          <a:xfrm>
            <a:off x="305225" y="218225"/>
            <a:ext cx="4087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Work Sans SemiBold"/>
                <a:ea typeface="Work Sans SemiBold"/>
                <a:cs typeface="Work Sans SemiBold"/>
                <a:sym typeface="Work Sans SemiBold"/>
              </a:rPr>
              <a:t>To summarize:</a:t>
            </a:r>
            <a:endParaRPr/>
          </a:p>
        </p:txBody>
      </p:sp>
      <p:pic>
        <p:nvPicPr>
          <p:cNvPr id="950" name="Google Shape;950;p40"/>
          <p:cNvPicPr preferRelativeResize="0"/>
          <p:nvPr/>
        </p:nvPicPr>
        <p:blipFill rotWithShape="1">
          <a:blip r:embed="rId3">
            <a:alphaModFix/>
          </a:blip>
          <a:srcRect b="10418" l="0" r="0" t="0"/>
          <a:stretch/>
        </p:blipFill>
        <p:spPr>
          <a:xfrm>
            <a:off x="1937625" y="1098250"/>
            <a:ext cx="5268751" cy="353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41"/>
          <p:cNvSpPr txBox="1"/>
          <p:nvPr>
            <p:ph type="title"/>
          </p:nvPr>
        </p:nvSpPr>
        <p:spPr>
          <a:xfrm>
            <a:off x="568100" y="637825"/>
            <a:ext cx="5277000" cy="23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profile, personas and scenarios</a:t>
            </a:r>
            <a:endParaRPr/>
          </a:p>
        </p:txBody>
      </p:sp>
      <p:grpSp>
        <p:nvGrpSpPr>
          <p:cNvPr id="956" name="Google Shape;956;p41"/>
          <p:cNvGrpSpPr/>
          <p:nvPr/>
        </p:nvGrpSpPr>
        <p:grpSpPr>
          <a:xfrm>
            <a:off x="7062197" y="1415725"/>
            <a:ext cx="1344923" cy="571126"/>
            <a:chOff x="6639497" y="1150175"/>
            <a:chExt cx="1344923" cy="571126"/>
          </a:xfrm>
        </p:grpSpPr>
        <p:sp>
          <p:nvSpPr>
            <p:cNvPr id="957" name="Google Shape;957;p41"/>
            <p:cNvSpPr/>
            <p:nvPr/>
          </p:nvSpPr>
          <p:spPr>
            <a:xfrm>
              <a:off x="6639497" y="1150175"/>
              <a:ext cx="1344923" cy="571126"/>
            </a:xfrm>
            <a:custGeom>
              <a:rect b="b" l="l" r="r" t="t"/>
              <a:pathLst>
                <a:path extrusionOk="0" fill="none" h="8175" w="19251">
                  <a:moveTo>
                    <a:pt x="14530" y="3426"/>
                  </a:moveTo>
                  <a:cubicBezTo>
                    <a:pt x="14502" y="3346"/>
                    <a:pt x="14476" y="3266"/>
                    <a:pt x="14448" y="3186"/>
                  </a:cubicBezTo>
                  <a:cubicBezTo>
                    <a:pt x="13378" y="206"/>
                    <a:pt x="8393" y="1"/>
                    <a:pt x="8393" y="3661"/>
                  </a:cubicBezTo>
                  <a:cubicBezTo>
                    <a:pt x="8393" y="4367"/>
                    <a:pt x="6699" y="3661"/>
                    <a:pt x="6067" y="4578"/>
                  </a:cubicBezTo>
                  <a:cubicBezTo>
                    <a:pt x="5433" y="5495"/>
                    <a:pt x="6136" y="6059"/>
                    <a:pt x="5290" y="6341"/>
                  </a:cubicBezTo>
                  <a:cubicBezTo>
                    <a:pt x="4444" y="6622"/>
                    <a:pt x="4373" y="5916"/>
                    <a:pt x="3314" y="5989"/>
                  </a:cubicBezTo>
                  <a:cubicBezTo>
                    <a:pt x="2258" y="6061"/>
                    <a:pt x="2398" y="7045"/>
                    <a:pt x="2045" y="7329"/>
                  </a:cubicBezTo>
                  <a:cubicBezTo>
                    <a:pt x="1691" y="7612"/>
                    <a:pt x="1693" y="7470"/>
                    <a:pt x="916" y="7541"/>
                  </a:cubicBezTo>
                  <a:cubicBezTo>
                    <a:pt x="139" y="7610"/>
                    <a:pt x="1" y="8175"/>
                    <a:pt x="1" y="8175"/>
                  </a:cubicBezTo>
                  <a:lnTo>
                    <a:pt x="18546" y="8175"/>
                  </a:lnTo>
                  <a:cubicBezTo>
                    <a:pt x="18546" y="8175"/>
                    <a:pt x="19251" y="6059"/>
                    <a:pt x="17982" y="5284"/>
                  </a:cubicBezTo>
                  <a:cubicBezTo>
                    <a:pt x="16712" y="4507"/>
                    <a:pt x="16712" y="5566"/>
                    <a:pt x="15723" y="5142"/>
                  </a:cubicBezTo>
                  <a:cubicBezTo>
                    <a:pt x="14910" y="4794"/>
                    <a:pt x="14757" y="4130"/>
                    <a:pt x="14530" y="3426"/>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1"/>
            <p:cNvSpPr/>
            <p:nvPr/>
          </p:nvSpPr>
          <p:spPr>
            <a:xfrm>
              <a:off x="7169818" y="1462388"/>
              <a:ext cx="556455" cy="229498"/>
            </a:xfrm>
            <a:custGeom>
              <a:rect b="b" l="l" r="r" t="t"/>
              <a:pathLst>
                <a:path extrusionOk="0" fill="none" h="3285" w="7965">
                  <a:moveTo>
                    <a:pt x="7580" y="2934"/>
                  </a:moveTo>
                  <a:cubicBezTo>
                    <a:pt x="7580" y="2934"/>
                    <a:pt x="7964" y="1747"/>
                    <a:pt x="7021" y="873"/>
                  </a:cubicBezTo>
                  <a:cubicBezTo>
                    <a:pt x="6078" y="1"/>
                    <a:pt x="5100" y="489"/>
                    <a:pt x="4820" y="873"/>
                  </a:cubicBezTo>
                  <a:cubicBezTo>
                    <a:pt x="4540" y="1257"/>
                    <a:pt x="4540" y="1991"/>
                    <a:pt x="4086" y="2062"/>
                  </a:cubicBezTo>
                  <a:cubicBezTo>
                    <a:pt x="3633" y="2131"/>
                    <a:pt x="3737" y="1292"/>
                    <a:pt x="2759" y="1503"/>
                  </a:cubicBezTo>
                  <a:cubicBezTo>
                    <a:pt x="1782" y="1713"/>
                    <a:pt x="2166" y="2690"/>
                    <a:pt x="1711" y="2899"/>
                  </a:cubicBezTo>
                  <a:cubicBezTo>
                    <a:pt x="1257" y="3107"/>
                    <a:pt x="1257" y="2341"/>
                    <a:pt x="629" y="2586"/>
                  </a:cubicBezTo>
                  <a:cubicBezTo>
                    <a:pt x="1" y="2830"/>
                    <a:pt x="34" y="3284"/>
                    <a:pt x="34" y="328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1"/>
            <p:cNvSpPr/>
            <p:nvPr/>
          </p:nvSpPr>
          <p:spPr>
            <a:xfrm>
              <a:off x="7022829" y="1471261"/>
              <a:ext cx="326118" cy="198759"/>
            </a:xfrm>
            <a:custGeom>
              <a:rect b="b" l="l" r="r" t="t"/>
              <a:pathLst>
                <a:path extrusionOk="0" fill="none" h="2845" w="4668">
                  <a:moveTo>
                    <a:pt x="4667" y="433"/>
                  </a:moveTo>
                  <a:cubicBezTo>
                    <a:pt x="4143" y="60"/>
                    <a:pt x="3458" y="0"/>
                    <a:pt x="2878" y="278"/>
                  </a:cubicBezTo>
                  <a:cubicBezTo>
                    <a:pt x="1868" y="744"/>
                    <a:pt x="2334" y="1717"/>
                    <a:pt x="1868" y="1950"/>
                  </a:cubicBezTo>
                  <a:cubicBezTo>
                    <a:pt x="1402" y="2183"/>
                    <a:pt x="1167" y="1911"/>
                    <a:pt x="584" y="2183"/>
                  </a:cubicBezTo>
                  <a:cubicBezTo>
                    <a:pt x="0" y="2457"/>
                    <a:pt x="40" y="2844"/>
                    <a:pt x="40" y="284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41"/>
          <p:cNvGrpSpPr/>
          <p:nvPr/>
        </p:nvGrpSpPr>
        <p:grpSpPr>
          <a:xfrm flipH="1">
            <a:off x="6261146" y="732846"/>
            <a:ext cx="554079" cy="235227"/>
            <a:chOff x="7993071" y="1314071"/>
            <a:chExt cx="554079" cy="235227"/>
          </a:xfrm>
        </p:grpSpPr>
        <p:sp>
          <p:nvSpPr>
            <p:cNvPr id="961" name="Google Shape;961;p41"/>
            <p:cNvSpPr/>
            <p:nvPr/>
          </p:nvSpPr>
          <p:spPr>
            <a:xfrm>
              <a:off x="7993071" y="1314071"/>
              <a:ext cx="554079" cy="235227"/>
            </a:xfrm>
            <a:custGeom>
              <a:rect b="b" l="l" r="r" t="t"/>
              <a:pathLst>
                <a:path extrusionOk="0" fill="none" h="3367" w="7931">
                  <a:moveTo>
                    <a:pt x="5987" y="1412"/>
                  </a:moveTo>
                  <a:cubicBezTo>
                    <a:pt x="5975" y="1378"/>
                    <a:pt x="5964" y="1345"/>
                    <a:pt x="5953" y="1313"/>
                  </a:cubicBezTo>
                  <a:cubicBezTo>
                    <a:pt x="5511" y="85"/>
                    <a:pt x="3460" y="1"/>
                    <a:pt x="3460" y="1509"/>
                  </a:cubicBezTo>
                  <a:cubicBezTo>
                    <a:pt x="3460" y="1799"/>
                    <a:pt x="2763" y="1509"/>
                    <a:pt x="2502" y="1885"/>
                  </a:cubicBezTo>
                  <a:cubicBezTo>
                    <a:pt x="2239" y="2263"/>
                    <a:pt x="2530" y="2496"/>
                    <a:pt x="2177" y="2612"/>
                  </a:cubicBezTo>
                  <a:cubicBezTo>
                    <a:pt x="1827" y="2728"/>
                    <a:pt x="1801" y="2439"/>
                    <a:pt x="1365" y="2467"/>
                  </a:cubicBezTo>
                  <a:cubicBezTo>
                    <a:pt x="929" y="2496"/>
                    <a:pt x="988" y="2903"/>
                    <a:pt x="843" y="3018"/>
                  </a:cubicBezTo>
                  <a:cubicBezTo>
                    <a:pt x="698" y="3136"/>
                    <a:pt x="698" y="3076"/>
                    <a:pt x="379" y="3106"/>
                  </a:cubicBezTo>
                  <a:cubicBezTo>
                    <a:pt x="58" y="3136"/>
                    <a:pt x="1" y="3367"/>
                    <a:pt x="1" y="3367"/>
                  </a:cubicBezTo>
                  <a:lnTo>
                    <a:pt x="7640" y="3367"/>
                  </a:lnTo>
                  <a:cubicBezTo>
                    <a:pt x="7640" y="3367"/>
                    <a:pt x="7930" y="2496"/>
                    <a:pt x="7409" y="2176"/>
                  </a:cubicBezTo>
                  <a:cubicBezTo>
                    <a:pt x="6885" y="1857"/>
                    <a:pt x="6881" y="2293"/>
                    <a:pt x="6479" y="2118"/>
                  </a:cubicBezTo>
                  <a:cubicBezTo>
                    <a:pt x="6143" y="1975"/>
                    <a:pt x="6080" y="1701"/>
                    <a:pt x="5987" y="1412"/>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p:nvPr/>
          </p:nvSpPr>
          <p:spPr>
            <a:xfrm>
              <a:off x="8211668" y="1442478"/>
              <a:ext cx="224189" cy="94594"/>
            </a:xfrm>
            <a:custGeom>
              <a:rect b="b" l="l" r="r" t="t"/>
              <a:pathLst>
                <a:path extrusionOk="0" fill="none" h="1354" w="3209">
                  <a:moveTo>
                    <a:pt x="3122" y="1212"/>
                  </a:moveTo>
                  <a:cubicBezTo>
                    <a:pt x="3208" y="906"/>
                    <a:pt x="3120" y="580"/>
                    <a:pt x="2891" y="360"/>
                  </a:cubicBezTo>
                  <a:cubicBezTo>
                    <a:pt x="2504" y="1"/>
                    <a:pt x="2101" y="200"/>
                    <a:pt x="1985" y="360"/>
                  </a:cubicBezTo>
                  <a:cubicBezTo>
                    <a:pt x="1870" y="522"/>
                    <a:pt x="1870" y="822"/>
                    <a:pt x="1684" y="850"/>
                  </a:cubicBezTo>
                  <a:cubicBezTo>
                    <a:pt x="1497" y="878"/>
                    <a:pt x="1540" y="534"/>
                    <a:pt x="1138" y="619"/>
                  </a:cubicBezTo>
                  <a:cubicBezTo>
                    <a:pt x="735" y="707"/>
                    <a:pt x="895" y="1109"/>
                    <a:pt x="705" y="1195"/>
                  </a:cubicBezTo>
                  <a:cubicBezTo>
                    <a:pt x="517" y="1281"/>
                    <a:pt x="519" y="966"/>
                    <a:pt x="260" y="1067"/>
                  </a:cubicBezTo>
                  <a:cubicBezTo>
                    <a:pt x="1" y="1167"/>
                    <a:pt x="17" y="1354"/>
                    <a:pt x="17" y="1354"/>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1"/>
            <p:cNvSpPr/>
            <p:nvPr/>
          </p:nvSpPr>
          <p:spPr>
            <a:xfrm>
              <a:off x="8151168" y="1446250"/>
              <a:ext cx="134276" cy="81949"/>
            </a:xfrm>
            <a:custGeom>
              <a:rect b="b" l="l" r="r" t="t"/>
              <a:pathLst>
                <a:path extrusionOk="0" fill="none" h="1173" w="1922">
                  <a:moveTo>
                    <a:pt x="1922" y="179"/>
                  </a:moveTo>
                  <a:cubicBezTo>
                    <a:pt x="1707" y="27"/>
                    <a:pt x="1424" y="1"/>
                    <a:pt x="1185" y="116"/>
                  </a:cubicBezTo>
                  <a:cubicBezTo>
                    <a:pt x="770" y="308"/>
                    <a:pt x="962" y="709"/>
                    <a:pt x="770" y="804"/>
                  </a:cubicBezTo>
                  <a:cubicBezTo>
                    <a:pt x="576" y="901"/>
                    <a:pt x="481" y="789"/>
                    <a:pt x="240" y="901"/>
                  </a:cubicBezTo>
                  <a:cubicBezTo>
                    <a:pt x="0" y="1013"/>
                    <a:pt x="21" y="1173"/>
                    <a:pt x="21" y="1173"/>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41"/>
          <p:cNvGrpSpPr/>
          <p:nvPr/>
        </p:nvGrpSpPr>
        <p:grpSpPr>
          <a:xfrm flipH="1">
            <a:off x="4282679" y="1381015"/>
            <a:ext cx="895148" cy="380122"/>
            <a:chOff x="5209704" y="1398465"/>
            <a:chExt cx="895148" cy="380122"/>
          </a:xfrm>
        </p:grpSpPr>
        <p:sp>
          <p:nvSpPr>
            <p:cNvPr id="965" name="Google Shape;965;p41"/>
            <p:cNvSpPr/>
            <p:nvPr/>
          </p:nvSpPr>
          <p:spPr>
            <a:xfrm>
              <a:off x="5209704" y="1398465"/>
              <a:ext cx="895148" cy="380122"/>
            </a:xfrm>
            <a:custGeom>
              <a:rect b="b" l="l" r="r" t="t"/>
              <a:pathLst>
                <a:path extrusionOk="0" fill="none" h="5441" w="12813">
                  <a:moveTo>
                    <a:pt x="9671" y="2282"/>
                  </a:moveTo>
                  <a:cubicBezTo>
                    <a:pt x="9652" y="2228"/>
                    <a:pt x="9635" y="2176"/>
                    <a:pt x="9615" y="2120"/>
                  </a:cubicBezTo>
                  <a:cubicBezTo>
                    <a:pt x="8903" y="137"/>
                    <a:pt x="5585" y="1"/>
                    <a:pt x="5585" y="2436"/>
                  </a:cubicBezTo>
                  <a:cubicBezTo>
                    <a:pt x="5585" y="2906"/>
                    <a:pt x="4456" y="2436"/>
                    <a:pt x="4037" y="3048"/>
                  </a:cubicBezTo>
                  <a:cubicBezTo>
                    <a:pt x="3617" y="3659"/>
                    <a:pt x="4083" y="4034"/>
                    <a:pt x="3520" y="4220"/>
                  </a:cubicBezTo>
                  <a:cubicBezTo>
                    <a:pt x="2958" y="4408"/>
                    <a:pt x="2911" y="3939"/>
                    <a:pt x="2207" y="3985"/>
                  </a:cubicBezTo>
                  <a:cubicBezTo>
                    <a:pt x="1502" y="4034"/>
                    <a:pt x="1597" y="4690"/>
                    <a:pt x="1362" y="4878"/>
                  </a:cubicBezTo>
                  <a:cubicBezTo>
                    <a:pt x="1128" y="5064"/>
                    <a:pt x="1128" y="4971"/>
                    <a:pt x="611" y="5018"/>
                  </a:cubicBezTo>
                  <a:cubicBezTo>
                    <a:pt x="95" y="5066"/>
                    <a:pt x="0" y="5441"/>
                    <a:pt x="0" y="5441"/>
                  </a:cubicBezTo>
                  <a:lnTo>
                    <a:pt x="12343" y="5441"/>
                  </a:lnTo>
                  <a:cubicBezTo>
                    <a:pt x="12343" y="5441"/>
                    <a:pt x="12813" y="4032"/>
                    <a:pt x="11969" y="3516"/>
                  </a:cubicBezTo>
                  <a:cubicBezTo>
                    <a:pt x="11124" y="2999"/>
                    <a:pt x="11124" y="3704"/>
                    <a:pt x="10466" y="3422"/>
                  </a:cubicBezTo>
                  <a:cubicBezTo>
                    <a:pt x="9922" y="3191"/>
                    <a:pt x="9822" y="2750"/>
                    <a:pt x="9671" y="2282"/>
                  </a:cubicBezTo>
                  <a:close/>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1"/>
            <p:cNvSpPr/>
            <p:nvPr/>
          </p:nvSpPr>
          <p:spPr>
            <a:xfrm>
              <a:off x="5562786" y="1606304"/>
              <a:ext cx="370341" cy="152789"/>
            </a:xfrm>
            <a:custGeom>
              <a:rect b="b" l="l" r="r" t="t"/>
              <a:pathLst>
                <a:path extrusionOk="0" fill="none" h="2187" w="5301">
                  <a:moveTo>
                    <a:pt x="5045" y="1953"/>
                  </a:moveTo>
                  <a:cubicBezTo>
                    <a:pt x="5045" y="1953"/>
                    <a:pt x="5301" y="1163"/>
                    <a:pt x="4673" y="582"/>
                  </a:cubicBezTo>
                  <a:cubicBezTo>
                    <a:pt x="4046" y="0"/>
                    <a:pt x="3394" y="326"/>
                    <a:pt x="3210" y="582"/>
                  </a:cubicBezTo>
                  <a:cubicBezTo>
                    <a:pt x="3023" y="837"/>
                    <a:pt x="3023" y="1325"/>
                    <a:pt x="2721" y="1372"/>
                  </a:cubicBezTo>
                  <a:cubicBezTo>
                    <a:pt x="2419" y="1418"/>
                    <a:pt x="2488" y="861"/>
                    <a:pt x="1838" y="1001"/>
                  </a:cubicBezTo>
                  <a:cubicBezTo>
                    <a:pt x="1187" y="1141"/>
                    <a:pt x="1443" y="1789"/>
                    <a:pt x="1139" y="1929"/>
                  </a:cubicBezTo>
                  <a:cubicBezTo>
                    <a:pt x="837" y="2069"/>
                    <a:pt x="839" y="1558"/>
                    <a:pt x="420" y="1720"/>
                  </a:cubicBezTo>
                  <a:cubicBezTo>
                    <a:pt x="0" y="1884"/>
                    <a:pt x="25" y="2186"/>
                    <a:pt x="25" y="2186"/>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1"/>
            <p:cNvSpPr/>
            <p:nvPr/>
          </p:nvSpPr>
          <p:spPr>
            <a:xfrm>
              <a:off x="5464700" y="1612243"/>
              <a:ext cx="217133" cy="132250"/>
            </a:xfrm>
            <a:custGeom>
              <a:rect b="b" l="l" r="r" t="t"/>
              <a:pathLst>
                <a:path extrusionOk="0" fill="none" h="1893" w="3108">
                  <a:moveTo>
                    <a:pt x="3108" y="290"/>
                  </a:moveTo>
                  <a:cubicBezTo>
                    <a:pt x="2759" y="40"/>
                    <a:pt x="2304" y="1"/>
                    <a:pt x="1917" y="185"/>
                  </a:cubicBezTo>
                  <a:cubicBezTo>
                    <a:pt x="1244" y="495"/>
                    <a:pt x="1555" y="1143"/>
                    <a:pt x="1244" y="1298"/>
                  </a:cubicBezTo>
                  <a:cubicBezTo>
                    <a:pt x="935" y="1454"/>
                    <a:pt x="780" y="1272"/>
                    <a:pt x="390" y="1453"/>
                  </a:cubicBezTo>
                  <a:cubicBezTo>
                    <a:pt x="1" y="1635"/>
                    <a:pt x="29" y="1892"/>
                    <a:pt x="29" y="1892"/>
                  </a:cubicBezTo>
                </a:path>
              </a:pathLst>
            </a:custGeom>
            <a:noFill/>
            <a:ln cap="rnd" cmpd="sng" w="2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41"/>
          <p:cNvGrpSpPr/>
          <p:nvPr/>
        </p:nvGrpSpPr>
        <p:grpSpPr>
          <a:xfrm>
            <a:off x="5208944" y="2809136"/>
            <a:ext cx="1076365" cy="2055835"/>
            <a:chOff x="1920090" y="2669078"/>
            <a:chExt cx="814872" cy="1556390"/>
          </a:xfrm>
        </p:grpSpPr>
        <p:sp>
          <p:nvSpPr>
            <p:cNvPr id="969" name="Google Shape;969;p41"/>
            <p:cNvSpPr/>
            <p:nvPr/>
          </p:nvSpPr>
          <p:spPr>
            <a:xfrm>
              <a:off x="1928333" y="3035644"/>
              <a:ext cx="189258" cy="116111"/>
            </a:xfrm>
            <a:custGeom>
              <a:rect b="b" l="l" r="r" t="t"/>
              <a:pathLst>
                <a:path extrusionOk="0" h="1662" w="2709">
                  <a:moveTo>
                    <a:pt x="882" y="1"/>
                  </a:moveTo>
                  <a:cubicBezTo>
                    <a:pt x="729" y="1"/>
                    <a:pt x="385" y="76"/>
                    <a:pt x="203" y="116"/>
                  </a:cubicBezTo>
                  <a:cubicBezTo>
                    <a:pt x="0" y="163"/>
                    <a:pt x="134" y="681"/>
                    <a:pt x="134" y="681"/>
                  </a:cubicBezTo>
                  <a:cubicBezTo>
                    <a:pt x="121" y="750"/>
                    <a:pt x="161" y="819"/>
                    <a:pt x="226" y="843"/>
                  </a:cubicBezTo>
                  <a:cubicBezTo>
                    <a:pt x="339" y="888"/>
                    <a:pt x="772" y="1026"/>
                    <a:pt x="863" y="1026"/>
                  </a:cubicBezTo>
                  <a:lnTo>
                    <a:pt x="1202" y="1026"/>
                  </a:lnTo>
                  <a:lnTo>
                    <a:pt x="1527" y="1070"/>
                  </a:lnTo>
                  <a:lnTo>
                    <a:pt x="2708" y="1661"/>
                  </a:lnTo>
                  <a:lnTo>
                    <a:pt x="2585" y="662"/>
                  </a:lnTo>
                  <a:lnTo>
                    <a:pt x="2406" y="686"/>
                  </a:lnTo>
                  <a:cubicBezTo>
                    <a:pt x="2406" y="686"/>
                    <a:pt x="1635" y="549"/>
                    <a:pt x="1566" y="481"/>
                  </a:cubicBezTo>
                  <a:cubicBezTo>
                    <a:pt x="1497" y="412"/>
                    <a:pt x="1042" y="27"/>
                    <a:pt x="928" y="4"/>
                  </a:cubicBezTo>
                  <a:cubicBezTo>
                    <a:pt x="916" y="2"/>
                    <a:pt x="900" y="1"/>
                    <a:pt x="882" y="1"/>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1"/>
            <p:cNvSpPr/>
            <p:nvPr/>
          </p:nvSpPr>
          <p:spPr>
            <a:xfrm>
              <a:off x="1920090" y="3072392"/>
              <a:ext cx="93825" cy="35909"/>
            </a:xfrm>
            <a:custGeom>
              <a:rect b="b" l="l" r="r" t="t"/>
              <a:pathLst>
                <a:path extrusionOk="0" h="514" w="1343">
                  <a:moveTo>
                    <a:pt x="819" y="0"/>
                  </a:moveTo>
                  <a:cubicBezTo>
                    <a:pt x="819" y="0"/>
                    <a:pt x="525" y="23"/>
                    <a:pt x="411" y="23"/>
                  </a:cubicBezTo>
                  <a:cubicBezTo>
                    <a:pt x="359" y="23"/>
                    <a:pt x="268" y="8"/>
                    <a:pt x="185" y="8"/>
                  </a:cubicBezTo>
                  <a:cubicBezTo>
                    <a:pt x="88" y="8"/>
                    <a:pt x="1" y="28"/>
                    <a:pt x="1" y="114"/>
                  </a:cubicBezTo>
                  <a:cubicBezTo>
                    <a:pt x="1" y="272"/>
                    <a:pt x="206" y="296"/>
                    <a:pt x="344" y="319"/>
                  </a:cubicBezTo>
                  <a:cubicBezTo>
                    <a:pt x="462" y="338"/>
                    <a:pt x="736" y="514"/>
                    <a:pt x="910" y="514"/>
                  </a:cubicBezTo>
                  <a:cubicBezTo>
                    <a:pt x="935" y="514"/>
                    <a:pt x="959" y="510"/>
                    <a:pt x="979" y="501"/>
                  </a:cubicBezTo>
                  <a:cubicBezTo>
                    <a:pt x="1140" y="433"/>
                    <a:pt x="1343" y="339"/>
                    <a:pt x="1343" y="339"/>
                  </a:cubicBezTo>
                  <a:lnTo>
                    <a:pt x="8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1"/>
            <p:cNvSpPr/>
            <p:nvPr/>
          </p:nvSpPr>
          <p:spPr>
            <a:xfrm>
              <a:off x="1920090" y="3069248"/>
              <a:ext cx="93825" cy="42896"/>
            </a:xfrm>
            <a:custGeom>
              <a:rect b="b" l="l" r="r" t="t"/>
              <a:pathLst>
                <a:path extrusionOk="0" fill="none" h="614" w="1343">
                  <a:moveTo>
                    <a:pt x="819" y="45"/>
                  </a:moveTo>
                  <a:cubicBezTo>
                    <a:pt x="819" y="45"/>
                    <a:pt x="525" y="68"/>
                    <a:pt x="411" y="68"/>
                  </a:cubicBezTo>
                  <a:cubicBezTo>
                    <a:pt x="297" y="68"/>
                    <a:pt x="1" y="0"/>
                    <a:pt x="1" y="159"/>
                  </a:cubicBezTo>
                  <a:cubicBezTo>
                    <a:pt x="1" y="317"/>
                    <a:pt x="206" y="341"/>
                    <a:pt x="344" y="364"/>
                  </a:cubicBezTo>
                  <a:cubicBezTo>
                    <a:pt x="480" y="386"/>
                    <a:pt x="819" y="614"/>
                    <a:pt x="979" y="546"/>
                  </a:cubicBezTo>
                  <a:cubicBezTo>
                    <a:pt x="1140" y="478"/>
                    <a:pt x="1343" y="384"/>
                    <a:pt x="1343" y="384"/>
                  </a:cubicBezTo>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1"/>
            <p:cNvSpPr/>
            <p:nvPr/>
          </p:nvSpPr>
          <p:spPr>
            <a:xfrm>
              <a:off x="1958374" y="3691719"/>
              <a:ext cx="362027" cy="507551"/>
            </a:xfrm>
            <a:custGeom>
              <a:rect b="b" l="l" r="r" t="t"/>
              <a:pathLst>
                <a:path extrusionOk="0" h="7265" w="5182">
                  <a:moveTo>
                    <a:pt x="728" y="1"/>
                  </a:moveTo>
                  <a:cubicBezTo>
                    <a:pt x="728" y="1"/>
                    <a:pt x="1" y="1251"/>
                    <a:pt x="45" y="1637"/>
                  </a:cubicBezTo>
                  <a:cubicBezTo>
                    <a:pt x="90" y="2025"/>
                    <a:pt x="1635" y="3886"/>
                    <a:pt x="2090" y="4343"/>
                  </a:cubicBezTo>
                  <a:cubicBezTo>
                    <a:pt x="2545" y="4798"/>
                    <a:pt x="3340" y="5525"/>
                    <a:pt x="3340" y="5525"/>
                  </a:cubicBezTo>
                  <a:cubicBezTo>
                    <a:pt x="3331" y="5627"/>
                    <a:pt x="3301" y="5728"/>
                    <a:pt x="3249" y="5819"/>
                  </a:cubicBezTo>
                  <a:cubicBezTo>
                    <a:pt x="3160" y="6002"/>
                    <a:pt x="2703" y="6456"/>
                    <a:pt x="2317" y="6637"/>
                  </a:cubicBezTo>
                  <a:cubicBezTo>
                    <a:pt x="1932" y="6820"/>
                    <a:pt x="2023" y="7139"/>
                    <a:pt x="2340" y="7228"/>
                  </a:cubicBezTo>
                  <a:cubicBezTo>
                    <a:pt x="2429" y="7254"/>
                    <a:pt x="2567" y="7265"/>
                    <a:pt x="2726" y="7265"/>
                  </a:cubicBezTo>
                  <a:cubicBezTo>
                    <a:pt x="3135" y="7265"/>
                    <a:pt x="3676" y="7190"/>
                    <a:pt x="3840" y="7092"/>
                  </a:cubicBezTo>
                  <a:cubicBezTo>
                    <a:pt x="4067" y="6956"/>
                    <a:pt x="4295" y="6592"/>
                    <a:pt x="4477" y="6501"/>
                  </a:cubicBezTo>
                  <a:cubicBezTo>
                    <a:pt x="4658" y="6412"/>
                    <a:pt x="5090" y="6434"/>
                    <a:pt x="5135" y="6091"/>
                  </a:cubicBezTo>
                  <a:cubicBezTo>
                    <a:pt x="5182" y="5750"/>
                    <a:pt x="4885" y="5569"/>
                    <a:pt x="4749" y="5478"/>
                  </a:cubicBezTo>
                  <a:cubicBezTo>
                    <a:pt x="4608" y="5372"/>
                    <a:pt x="4470" y="5258"/>
                    <a:pt x="4339" y="5137"/>
                  </a:cubicBezTo>
                  <a:cubicBezTo>
                    <a:pt x="4013" y="4731"/>
                    <a:pt x="3709" y="4306"/>
                    <a:pt x="3432" y="3864"/>
                  </a:cubicBezTo>
                  <a:cubicBezTo>
                    <a:pt x="3102" y="3290"/>
                    <a:pt x="2807" y="2697"/>
                    <a:pt x="2543" y="2090"/>
                  </a:cubicBezTo>
                  <a:cubicBezTo>
                    <a:pt x="2429" y="1818"/>
                    <a:pt x="2293" y="1568"/>
                    <a:pt x="2293" y="1568"/>
                  </a:cubicBezTo>
                  <a:lnTo>
                    <a:pt x="2455" y="1203"/>
                  </a:lnTo>
                  <a:lnTo>
                    <a:pt x="728" y="1"/>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1"/>
            <p:cNvSpPr/>
            <p:nvPr/>
          </p:nvSpPr>
          <p:spPr>
            <a:xfrm>
              <a:off x="2031450" y="3850934"/>
              <a:ext cx="288742" cy="348544"/>
            </a:xfrm>
            <a:custGeom>
              <a:rect b="b" l="l" r="r" t="t"/>
              <a:pathLst>
                <a:path extrusionOk="0" h="4989" w="4133">
                  <a:moveTo>
                    <a:pt x="1579" y="1"/>
                  </a:moveTo>
                  <a:cubicBezTo>
                    <a:pt x="1417" y="273"/>
                    <a:pt x="1007" y="707"/>
                    <a:pt x="0" y="856"/>
                  </a:cubicBezTo>
                  <a:cubicBezTo>
                    <a:pt x="412" y="1367"/>
                    <a:pt x="837" y="1859"/>
                    <a:pt x="1042" y="2066"/>
                  </a:cubicBezTo>
                  <a:cubicBezTo>
                    <a:pt x="1497" y="2521"/>
                    <a:pt x="2293" y="3247"/>
                    <a:pt x="2293" y="3247"/>
                  </a:cubicBezTo>
                  <a:cubicBezTo>
                    <a:pt x="2283" y="3352"/>
                    <a:pt x="2252" y="3452"/>
                    <a:pt x="2201" y="3542"/>
                  </a:cubicBezTo>
                  <a:cubicBezTo>
                    <a:pt x="2110" y="3725"/>
                    <a:pt x="1655" y="4179"/>
                    <a:pt x="1269" y="4362"/>
                  </a:cubicBezTo>
                  <a:cubicBezTo>
                    <a:pt x="882" y="4545"/>
                    <a:pt x="973" y="4861"/>
                    <a:pt x="1292" y="4953"/>
                  </a:cubicBezTo>
                  <a:cubicBezTo>
                    <a:pt x="1380" y="4978"/>
                    <a:pt x="1518" y="4989"/>
                    <a:pt x="1676" y="4989"/>
                  </a:cubicBezTo>
                  <a:cubicBezTo>
                    <a:pt x="2085" y="4989"/>
                    <a:pt x="2628" y="4915"/>
                    <a:pt x="2792" y="4817"/>
                  </a:cubicBezTo>
                  <a:cubicBezTo>
                    <a:pt x="3019" y="4679"/>
                    <a:pt x="3247" y="4315"/>
                    <a:pt x="3428" y="4226"/>
                  </a:cubicBezTo>
                  <a:cubicBezTo>
                    <a:pt x="3610" y="4135"/>
                    <a:pt x="4043" y="4157"/>
                    <a:pt x="4087" y="3816"/>
                  </a:cubicBezTo>
                  <a:cubicBezTo>
                    <a:pt x="4132" y="3475"/>
                    <a:pt x="3839" y="3290"/>
                    <a:pt x="3703" y="3201"/>
                  </a:cubicBezTo>
                  <a:cubicBezTo>
                    <a:pt x="3562" y="3093"/>
                    <a:pt x="3426" y="2979"/>
                    <a:pt x="3295" y="2858"/>
                  </a:cubicBezTo>
                  <a:cubicBezTo>
                    <a:pt x="2967" y="2452"/>
                    <a:pt x="2665" y="2027"/>
                    <a:pt x="2386" y="1585"/>
                  </a:cubicBezTo>
                  <a:cubicBezTo>
                    <a:pt x="2089" y="1071"/>
                    <a:pt x="1821" y="543"/>
                    <a:pt x="1579" y="1"/>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1"/>
            <p:cNvSpPr/>
            <p:nvPr/>
          </p:nvSpPr>
          <p:spPr>
            <a:xfrm>
              <a:off x="2093277" y="4058145"/>
              <a:ext cx="227123" cy="141122"/>
            </a:xfrm>
            <a:custGeom>
              <a:rect b="b" l="l" r="r" t="t"/>
              <a:pathLst>
                <a:path extrusionOk="0" h="2020" w="3251">
                  <a:moveTo>
                    <a:pt x="2530" y="0"/>
                  </a:moveTo>
                  <a:cubicBezTo>
                    <a:pt x="2423" y="181"/>
                    <a:pt x="2211" y="421"/>
                    <a:pt x="2069" y="438"/>
                  </a:cubicBezTo>
                  <a:cubicBezTo>
                    <a:pt x="2056" y="440"/>
                    <a:pt x="2043" y="440"/>
                    <a:pt x="2031" y="440"/>
                  </a:cubicBezTo>
                  <a:cubicBezTo>
                    <a:pt x="1882" y="440"/>
                    <a:pt x="1851" y="318"/>
                    <a:pt x="1682" y="235"/>
                  </a:cubicBezTo>
                  <a:cubicBezTo>
                    <a:pt x="1648" y="212"/>
                    <a:pt x="1609" y="201"/>
                    <a:pt x="1570" y="201"/>
                  </a:cubicBezTo>
                  <a:cubicBezTo>
                    <a:pt x="1510" y="201"/>
                    <a:pt x="1449" y="228"/>
                    <a:pt x="1409" y="280"/>
                  </a:cubicBezTo>
                  <a:cubicBezTo>
                    <a:pt x="1400" y="382"/>
                    <a:pt x="1370" y="483"/>
                    <a:pt x="1318" y="574"/>
                  </a:cubicBezTo>
                  <a:cubicBezTo>
                    <a:pt x="1229" y="757"/>
                    <a:pt x="772" y="1211"/>
                    <a:pt x="386" y="1394"/>
                  </a:cubicBezTo>
                  <a:cubicBezTo>
                    <a:pt x="1" y="1575"/>
                    <a:pt x="92" y="1894"/>
                    <a:pt x="409" y="1983"/>
                  </a:cubicBezTo>
                  <a:cubicBezTo>
                    <a:pt x="498" y="2009"/>
                    <a:pt x="636" y="2020"/>
                    <a:pt x="795" y="2020"/>
                  </a:cubicBezTo>
                  <a:cubicBezTo>
                    <a:pt x="1204" y="2020"/>
                    <a:pt x="1745" y="1945"/>
                    <a:pt x="1909" y="1847"/>
                  </a:cubicBezTo>
                  <a:cubicBezTo>
                    <a:pt x="2136" y="1711"/>
                    <a:pt x="2364" y="1347"/>
                    <a:pt x="2546" y="1256"/>
                  </a:cubicBezTo>
                  <a:cubicBezTo>
                    <a:pt x="2727" y="1167"/>
                    <a:pt x="3159" y="1189"/>
                    <a:pt x="3204" y="848"/>
                  </a:cubicBezTo>
                  <a:cubicBezTo>
                    <a:pt x="3251" y="505"/>
                    <a:pt x="2954" y="324"/>
                    <a:pt x="2818" y="235"/>
                  </a:cubicBezTo>
                  <a:cubicBezTo>
                    <a:pt x="2718" y="162"/>
                    <a:pt x="2623" y="84"/>
                    <a:pt x="2530"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1"/>
            <p:cNvSpPr/>
            <p:nvPr/>
          </p:nvSpPr>
          <p:spPr>
            <a:xfrm>
              <a:off x="2347435" y="3736151"/>
              <a:ext cx="387527" cy="489317"/>
            </a:xfrm>
            <a:custGeom>
              <a:rect b="b" l="l" r="r" t="t"/>
              <a:pathLst>
                <a:path extrusionOk="0" h="7004" w="5547">
                  <a:moveTo>
                    <a:pt x="2067" y="0"/>
                  </a:moveTo>
                  <a:lnTo>
                    <a:pt x="0" y="843"/>
                  </a:lnTo>
                  <a:cubicBezTo>
                    <a:pt x="0" y="843"/>
                    <a:pt x="362" y="2274"/>
                    <a:pt x="614" y="2548"/>
                  </a:cubicBezTo>
                  <a:cubicBezTo>
                    <a:pt x="863" y="2820"/>
                    <a:pt x="2341" y="4000"/>
                    <a:pt x="3046" y="4479"/>
                  </a:cubicBezTo>
                  <a:cubicBezTo>
                    <a:pt x="3750" y="4959"/>
                    <a:pt x="4000" y="5319"/>
                    <a:pt x="4000" y="5319"/>
                  </a:cubicBezTo>
                  <a:cubicBezTo>
                    <a:pt x="4000" y="5319"/>
                    <a:pt x="3567" y="6003"/>
                    <a:pt x="3318" y="6208"/>
                  </a:cubicBezTo>
                  <a:cubicBezTo>
                    <a:pt x="3068" y="6413"/>
                    <a:pt x="2749" y="6866"/>
                    <a:pt x="2954" y="6957"/>
                  </a:cubicBezTo>
                  <a:cubicBezTo>
                    <a:pt x="3024" y="6989"/>
                    <a:pt x="3161" y="7004"/>
                    <a:pt x="3326" y="7004"/>
                  </a:cubicBezTo>
                  <a:cubicBezTo>
                    <a:pt x="3642" y="7004"/>
                    <a:pt x="4064" y="6948"/>
                    <a:pt x="4319" y="6844"/>
                  </a:cubicBezTo>
                  <a:cubicBezTo>
                    <a:pt x="4704" y="6685"/>
                    <a:pt x="5159" y="5889"/>
                    <a:pt x="5342" y="5571"/>
                  </a:cubicBezTo>
                  <a:cubicBezTo>
                    <a:pt x="5522" y="5252"/>
                    <a:pt x="5547" y="4980"/>
                    <a:pt x="5317" y="4844"/>
                  </a:cubicBezTo>
                  <a:cubicBezTo>
                    <a:pt x="5090" y="4710"/>
                    <a:pt x="4704" y="4663"/>
                    <a:pt x="4660" y="4572"/>
                  </a:cubicBezTo>
                  <a:cubicBezTo>
                    <a:pt x="4615" y="4480"/>
                    <a:pt x="3817" y="3390"/>
                    <a:pt x="3545" y="2958"/>
                  </a:cubicBezTo>
                  <a:cubicBezTo>
                    <a:pt x="3273" y="2525"/>
                    <a:pt x="2841" y="1886"/>
                    <a:pt x="2569" y="1726"/>
                  </a:cubicBezTo>
                  <a:cubicBezTo>
                    <a:pt x="2296" y="1564"/>
                    <a:pt x="2136" y="1452"/>
                    <a:pt x="2136" y="1452"/>
                  </a:cubicBezTo>
                  <a:lnTo>
                    <a:pt x="2067" y="0"/>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1"/>
            <p:cNvSpPr/>
            <p:nvPr/>
          </p:nvSpPr>
          <p:spPr>
            <a:xfrm>
              <a:off x="2434902" y="3864348"/>
              <a:ext cx="299920" cy="361119"/>
            </a:xfrm>
            <a:custGeom>
              <a:rect b="b" l="l" r="r" t="t"/>
              <a:pathLst>
                <a:path extrusionOk="0" h="5169" w="4293">
                  <a:moveTo>
                    <a:pt x="1453" y="1"/>
                  </a:moveTo>
                  <a:cubicBezTo>
                    <a:pt x="1432" y="195"/>
                    <a:pt x="1324" y="472"/>
                    <a:pt x="953" y="758"/>
                  </a:cubicBezTo>
                  <a:cubicBezTo>
                    <a:pt x="664" y="979"/>
                    <a:pt x="344" y="1153"/>
                    <a:pt x="1" y="1272"/>
                  </a:cubicBezTo>
                  <a:cubicBezTo>
                    <a:pt x="565" y="1734"/>
                    <a:pt x="1339" y="2336"/>
                    <a:pt x="1794" y="2644"/>
                  </a:cubicBezTo>
                  <a:cubicBezTo>
                    <a:pt x="2498" y="3123"/>
                    <a:pt x="2748" y="3484"/>
                    <a:pt x="2748" y="3484"/>
                  </a:cubicBezTo>
                  <a:cubicBezTo>
                    <a:pt x="2748" y="3484"/>
                    <a:pt x="2317" y="4168"/>
                    <a:pt x="2066" y="4371"/>
                  </a:cubicBezTo>
                  <a:cubicBezTo>
                    <a:pt x="1816" y="4576"/>
                    <a:pt x="1497" y="5031"/>
                    <a:pt x="1702" y="5122"/>
                  </a:cubicBezTo>
                  <a:cubicBezTo>
                    <a:pt x="1772" y="5154"/>
                    <a:pt x="1909" y="5169"/>
                    <a:pt x="2074" y="5169"/>
                  </a:cubicBezTo>
                  <a:cubicBezTo>
                    <a:pt x="2390" y="5169"/>
                    <a:pt x="2812" y="5113"/>
                    <a:pt x="3067" y="5009"/>
                  </a:cubicBezTo>
                  <a:cubicBezTo>
                    <a:pt x="3452" y="4850"/>
                    <a:pt x="3907" y="4054"/>
                    <a:pt x="4090" y="3736"/>
                  </a:cubicBezTo>
                  <a:cubicBezTo>
                    <a:pt x="4270" y="3417"/>
                    <a:pt x="4293" y="3145"/>
                    <a:pt x="4065" y="3009"/>
                  </a:cubicBezTo>
                  <a:cubicBezTo>
                    <a:pt x="3838" y="2871"/>
                    <a:pt x="3452" y="2826"/>
                    <a:pt x="3408" y="2735"/>
                  </a:cubicBezTo>
                  <a:cubicBezTo>
                    <a:pt x="3363" y="2644"/>
                    <a:pt x="2565" y="1553"/>
                    <a:pt x="2293" y="1121"/>
                  </a:cubicBezTo>
                  <a:cubicBezTo>
                    <a:pt x="2064" y="756"/>
                    <a:pt x="1719" y="247"/>
                    <a:pt x="1453" y="1"/>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1"/>
            <p:cNvSpPr/>
            <p:nvPr/>
          </p:nvSpPr>
          <p:spPr>
            <a:xfrm>
              <a:off x="2539485" y="4063175"/>
              <a:ext cx="195336" cy="162081"/>
            </a:xfrm>
            <a:custGeom>
              <a:rect b="b" l="l" r="r" t="t"/>
              <a:pathLst>
                <a:path extrusionOk="0" h="2320" w="2796">
                  <a:moveTo>
                    <a:pt x="2149" y="1"/>
                  </a:moveTo>
                  <a:cubicBezTo>
                    <a:pt x="2026" y="610"/>
                    <a:pt x="1728" y="798"/>
                    <a:pt x="1728" y="798"/>
                  </a:cubicBezTo>
                  <a:cubicBezTo>
                    <a:pt x="1655" y="729"/>
                    <a:pt x="1571" y="675"/>
                    <a:pt x="1478" y="636"/>
                  </a:cubicBezTo>
                  <a:cubicBezTo>
                    <a:pt x="1425" y="614"/>
                    <a:pt x="1382" y="606"/>
                    <a:pt x="1348" y="606"/>
                  </a:cubicBezTo>
                  <a:cubicBezTo>
                    <a:pt x="1281" y="606"/>
                    <a:pt x="1251" y="636"/>
                    <a:pt x="1251" y="636"/>
                  </a:cubicBezTo>
                  <a:cubicBezTo>
                    <a:pt x="1251" y="636"/>
                    <a:pt x="818" y="1318"/>
                    <a:pt x="569" y="1523"/>
                  </a:cubicBezTo>
                  <a:cubicBezTo>
                    <a:pt x="319" y="1728"/>
                    <a:pt x="0" y="2183"/>
                    <a:pt x="205" y="2274"/>
                  </a:cubicBezTo>
                  <a:cubicBezTo>
                    <a:pt x="275" y="2305"/>
                    <a:pt x="412" y="2320"/>
                    <a:pt x="577" y="2320"/>
                  </a:cubicBezTo>
                  <a:cubicBezTo>
                    <a:pt x="894" y="2320"/>
                    <a:pt x="1315" y="2265"/>
                    <a:pt x="1570" y="2161"/>
                  </a:cubicBezTo>
                  <a:cubicBezTo>
                    <a:pt x="1955" y="2000"/>
                    <a:pt x="2410" y="1205"/>
                    <a:pt x="2591" y="888"/>
                  </a:cubicBezTo>
                  <a:cubicBezTo>
                    <a:pt x="2773" y="569"/>
                    <a:pt x="2796" y="299"/>
                    <a:pt x="2568" y="163"/>
                  </a:cubicBezTo>
                  <a:cubicBezTo>
                    <a:pt x="2436" y="92"/>
                    <a:pt x="2294" y="38"/>
                    <a:pt x="2149"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1"/>
            <p:cNvSpPr/>
            <p:nvPr/>
          </p:nvSpPr>
          <p:spPr>
            <a:xfrm>
              <a:off x="1997986" y="3499528"/>
              <a:ext cx="530466" cy="312984"/>
            </a:xfrm>
            <a:custGeom>
              <a:rect b="b" l="l" r="r" t="t"/>
              <a:pathLst>
                <a:path extrusionOk="0" h="4480" w="7593">
                  <a:moveTo>
                    <a:pt x="1728" y="1"/>
                  </a:moveTo>
                  <a:lnTo>
                    <a:pt x="1523" y="320"/>
                  </a:lnTo>
                  <a:cubicBezTo>
                    <a:pt x="1523" y="320"/>
                    <a:pt x="682" y="1660"/>
                    <a:pt x="455" y="2047"/>
                  </a:cubicBezTo>
                  <a:cubicBezTo>
                    <a:pt x="228" y="2433"/>
                    <a:pt x="0" y="2934"/>
                    <a:pt x="0" y="2934"/>
                  </a:cubicBezTo>
                  <a:cubicBezTo>
                    <a:pt x="0" y="2934"/>
                    <a:pt x="1251" y="3911"/>
                    <a:pt x="1728" y="4136"/>
                  </a:cubicBezTo>
                  <a:cubicBezTo>
                    <a:pt x="2022" y="4274"/>
                    <a:pt x="2337" y="4367"/>
                    <a:pt x="2660" y="4408"/>
                  </a:cubicBezTo>
                  <a:lnTo>
                    <a:pt x="3661" y="3249"/>
                  </a:lnTo>
                  <a:cubicBezTo>
                    <a:pt x="3661" y="3249"/>
                    <a:pt x="4251" y="4157"/>
                    <a:pt x="4251" y="4317"/>
                  </a:cubicBezTo>
                  <a:cubicBezTo>
                    <a:pt x="4251" y="4479"/>
                    <a:pt x="4227" y="4479"/>
                    <a:pt x="5228" y="4479"/>
                  </a:cubicBezTo>
                  <a:cubicBezTo>
                    <a:pt x="5808" y="4466"/>
                    <a:pt x="6378" y="4326"/>
                    <a:pt x="6896" y="4069"/>
                  </a:cubicBezTo>
                  <a:cubicBezTo>
                    <a:pt x="7008" y="4015"/>
                    <a:pt x="7069" y="3978"/>
                    <a:pt x="7069" y="3978"/>
                  </a:cubicBezTo>
                  <a:lnTo>
                    <a:pt x="7095" y="3961"/>
                  </a:lnTo>
                  <a:lnTo>
                    <a:pt x="7593" y="3615"/>
                  </a:lnTo>
                  <a:cubicBezTo>
                    <a:pt x="7593" y="3615"/>
                    <a:pt x="7229" y="2228"/>
                    <a:pt x="7093" y="1592"/>
                  </a:cubicBezTo>
                  <a:cubicBezTo>
                    <a:pt x="6956" y="955"/>
                    <a:pt x="6864" y="297"/>
                    <a:pt x="6864" y="297"/>
                  </a:cubicBezTo>
                  <a:cubicBezTo>
                    <a:pt x="6864" y="297"/>
                    <a:pt x="6077" y="612"/>
                    <a:pt x="5131" y="612"/>
                  </a:cubicBezTo>
                  <a:cubicBezTo>
                    <a:pt x="5000" y="612"/>
                    <a:pt x="4865" y="606"/>
                    <a:pt x="4728" y="592"/>
                  </a:cubicBezTo>
                  <a:cubicBezTo>
                    <a:pt x="3614" y="478"/>
                    <a:pt x="1728" y="1"/>
                    <a:pt x="1728" y="1"/>
                  </a:cubicBezTo>
                  <a:close/>
                </a:path>
              </a:pathLst>
            </a:custGeom>
            <a:solidFill>
              <a:schemeClr val="lt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1"/>
            <p:cNvSpPr/>
            <p:nvPr/>
          </p:nvSpPr>
          <p:spPr>
            <a:xfrm>
              <a:off x="2167890" y="3618713"/>
              <a:ext cx="85861" cy="108007"/>
            </a:xfrm>
            <a:custGeom>
              <a:rect b="b" l="l" r="r" t="t"/>
              <a:pathLst>
                <a:path extrusionOk="0" fill="none" h="1546" w="1229">
                  <a:moveTo>
                    <a:pt x="1229" y="1545"/>
                  </a:moveTo>
                  <a:cubicBezTo>
                    <a:pt x="1229" y="1545"/>
                    <a:pt x="524" y="364"/>
                    <a:pt x="0"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1"/>
            <p:cNvSpPr/>
            <p:nvPr/>
          </p:nvSpPr>
          <p:spPr>
            <a:xfrm>
              <a:off x="2166423" y="3643165"/>
              <a:ext cx="47646" cy="37586"/>
            </a:xfrm>
            <a:custGeom>
              <a:rect b="b" l="l" r="r" t="t"/>
              <a:pathLst>
                <a:path extrusionOk="0" fill="none" h="538" w="682">
                  <a:moveTo>
                    <a:pt x="1" y="1"/>
                  </a:moveTo>
                  <a:cubicBezTo>
                    <a:pt x="241" y="157"/>
                    <a:pt x="541" y="371"/>
                    <a:pt x="681" y="537"/>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1"/>
            <p:cNvSpPr/>
            <p:nvPr/>
          </p:nvSpPr>
          <p:spPr>
            <a:xfrm>
              <a:off x="2142739" y="3628214"/>
              <a:ext cx="12226" cy="7475"/>
            </a:xfrm>
            <a:custGeom>
              <a:rect b="b" l="l" r="r" t="t"/>
              <a:pathLst>
                <a:path extrusionOk="0" fill="none" h="107" w="175">
                  <a:moveTo>
                    <a:pt x="1" y="0"/>
                  </a:moveTo>
                  <a:cubicBezTo>
                    <a:pt x="1" y="0"/>
                    <a:pt x="72" y="41"/>
                    <a:pt x="174" y="106"/>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1"/>
            <p:cNvSpPr/>
            <p:nvPr/>
          </p:nvSpPr>
          <p:spPr>
            <a:xfrm>
              <a:off x="2407726" y="3540957"/>
              <a:ext cx="86001" cy="242912"/>
            </a:xfrm>
            <a:custGeom>
              <a:rect b="b" l="l" r="r" t="t"/>
              <a:pathLst>
                <a:path extrusionOk="0" h="3477" w="1231">
                  <a:moveTo>
                    <a:pt x="0" y="1"/>
                  </a:moveTo>
                  <a:lnTo>
                    <a:pt x="1031" y="3476"/>
                  </a:lnTo>
                  <a:cubicBezTo>
                    <a:pt x="1143" y="3422"/>
                    <a:pt x="1204" y="3385"/>
                    <a:pt x="1204" y="3385"/>
                  </a:cubicBezTo>
                  <a:lnTo>
                    <a:pt x="1230" y="3368"/>
                  </a:lnTo>
                  <a:lnTo>
                    <a:pt x="364" y="163"/>
                  </a:lnTo>
                  <a:lnTo>
                    <a:pt x="0"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1"/>
            <p:cNvSpPr/>
            <p:nvPr/>
          </p:nvSpPr>
          <p:spPr>
            <a:xfrm>
              <a:off x="2077419" y="2996522"/>
              <a:ext cx="449495" cy="587963"/>
            </a:xfrm>
            <a:custGeom>
              <a:rect b="b" l="l" r="r" t="t"/>
              <a:pathLst>
                <a:path extrusionOk="0" h="8416" w="6434">
                  <a:moveTo>
                    <a:pt x="2292" y="0"/>
                  </a:moveTo>
                  <a:cubicBezTo>
                    <a:pt x="1753" y="0"/>
                    <a:pt x="1155" y="124"/>
                    <a:pt x="818" y="337"/>
                  </a:cubicBezTo>
                  <a:cubicBezTo>
                    <a:pt x="818" y="337"/>
                    <a:pt x="136" y="972"/>
                    <a:pt x="69" y="1813"/>
                  </a:cubicBezTo>
                  <a:cubicBezTo>
                    <a:pt x="0" y="2653"/>
                    <a:pt x="410" y="4359"/>
                    <a:pt x="477" y="4838"/>
                  </a:cubicBezTo>
                  <a:cubicBezTo>
                    <a:pt x="544" y="5315"/>
                    <a:pt x="796" y="6338"/>
                    <a:pt x="682" y="6519"/>
                  </a:cubicBezTo>
                  <a:cubicBezTo>
                    <a:pt x="569" y="6701"/>
                    <a:pt x="205" y="7769"/>
                    <a:pt x="205" y="7769"/>
                  </a:cubicBezTo>
                  <a:cubicBezTo>
                    <a:pt x="205" y="7769"/>
                    <a:pt x="1320" y="8360"/>
                    <a:pt x="2615" y="8407"/>
                  </a:cubicBezTo>
                  <a:cubicBezTo>
                    <a:pt x="2779" y="8412"/>
                    <a:pt x="2943" y="8415"/>
                    <a:pt x="3106" y="8415"/>
                  </a:cubicBezTo>
                  <a:cubicBezTo>
                    <a:pt x="4228" y="8415"/>
                    <a:pt x="5274" y="8283"/>
                    <a:pt x="5591" y="8064"/>
                  </a:cubicBezTo>
                  <a:cubicBezTo>
                    <a:pt x="5858" y="7892"/>
                    <a:pt x="6139" y="7749"/>
                    <a:pt x="6434" y="7633"/>
                  </a:cubicBezTo>
                  <a:cubicBezTo>
                    <a:pt x="6434" y="7633"/>
                    <a:pt x="5865" y="6768"/>
                    <a:pt x="5682" y="6109"/>
                  </a:cubicBezTo>
                  <a:cubicBezTo>
                    <a:pt x="5502" y="5451"/>
                    <a:pt x="5388" y="3291"/>
                    <a:pt x="4751" y="2381"/>
                  </a:cubicBezTo>
                  <a:cubicBezTo>
                    <a:pt x="4115" y="1472"/>
                    <a:pt x="3729" y="676"/>
                    <a:pt x="3319" y="268"/>
                  </a:cubicBezTo>
                  <a:cubicBezTo>
                    <a:pt x="3135" y="83"/>
                    <a:pt x="2733" y="0"/>
                    <a:pt x="2292" y="0"/>
                  </a:cubicBezTo>
                  <a:close/>
                </a:path>
              </a:pathLst>
            </a:custGeom>
            <a:solidFill>
              <a:schemeClr val="lt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1"/>
            <p:cNvSpPr/>
            <p:nvPr/>
          </p:nvSpPr>
          <p:spPr>
            <a:xfrm>
              <a:off x="2037667" y="3347089"/>
              <a:ext cx="41359" cy="39822"/>
            </a:xfrm>
            <a:custGeom>
              <a:rect b="b" l="l" r="r" t="t"/>
              <a:pathLst>
                <a:path extrusionOk="0" h="570" w="592">
                  <a:moveTo>
                    <a:pt x="592" y="1"/>
                  </a:moveTo>
                  <a:cubicBezTo>
                    <a:pt x="591" y="1"/>
                    <a:pt x="386" y="250"/>
                    <a:pt x="228" y="297"/>
                  </a:cubicBezTo>
                  <a:cubicBezTo>
                    <a:pt x="70" y="343"/>
                    <a:pt x="1" y="547"/>
                    <a:pt x="159" y="569"/>
                  </a:cubicBezTo>
                  <a:cubicBezTo>
                    <a:pt x="172" y="569"/>
                    <a:pt x="184" y="570"/>
                    <a:pt x="197" y="570"/>
                  </a:cubicBezTo>
                  <a:cubicBezTo>
                    <a:pt x="316" y="570"/>
                    <a:pt x="435" y="546"/>
                    <a:pt x="547" y="500"/>
                  </a:cubicBezTo>
                  <a:lnTo>
                    <a:pt x="592" y="1"/>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1"/>
            <p:cNvSpPr/>
            <p:nvPr/>
          </p:nvSpPr>
          <p:spPr>
            <a:xfrm>
              <a:off x="2064634" y="3254592"/>
              <a:ext cx="433637" cy="164037"/>
            </a:xfrm>
            <a:custGeom>
              <a:rect b="b" l="l" r="r" t="t"/>
              <a:pathLst>
                <a:path extrusionOk="0" h="2348" w="6207">
                  <a:moveTo>
                    <a:pt x="5639" y="0"/>
                  </a:moveTo>
                  <a:cubicBezTo>
                    <a:pt x="5191" y="0"/>
                    <a:pt x="3995" y="485"/>
                    <a:pt x="3569" y="756"/>
                  </a:cubicBezTo>
                  <a:cubicBezTo>
                    <a:pt x="3569" y="756"/>
                    <a:pt x="2479" y="1144"/>
                    <a:pt x="1978" y="1211"/>
                  </a:cubicBezTo>
                  <a:cubicBezTo>
                    <a:pt x="1603" y="1261"/>
                    <a:pt x="1394" y="1327"/>
                    <a:pt x="1256" y="1327"/>
                  </a:cubicBezTo>
                  <a:cubicBezTo>
                    <a:pt x="1210" y="1327"/>
                    <a:pt x="1171" y="1320"/>
                    <a:pt x="1137" y="1302"/>
                  </a:cubicBezTo>
                  <a:cubicBezTo>
                    <a:pt x="1012" y="1237"/>
                    <a:pt x="540" y="907"/>
                    <a:pt x="359" y="907"/>
                  </a:cubicBezTo>
                  <a:cubicBezTo>
                    <a:pt x="344" y="907"/>
                    <a:pt x="330" y="909"/>
                    <a:pt x="319" y="914"/>
                  </a:cubicBezTo>
                  <a:cubicBezTo>
                    <a:pt x="183" y="983"/>
                    <a:pt x="47" y="1530"/>
                    <a:pt x="23" y="1710"/>
                  </a:cubicBezTo>
                  <a:cubicBezTo>
                    <a:pt x="1" y="1893"/>
                    <a:pt x="774" y="2348"/>
                    <a:pt x="957" y="2348"/>
                  </a:cubicBezTo>
                  <a:cubicBezTo>
                    <a:pt x="1139" y="2348"/>
                    <a:pt x="1342" y="2143"/>
                    <a:pt x="1342" y="2143"/>
                  </a:cubicBezTo>
                  <a:cubicBezTo>
                    <a:pt x="1428" y="2141"/>
                    <a:pt x="1512" y="2126"/>
                    <a:pt x="1592" y="2098"/>
                  </a:cubicBezTo>
                  <a:cubicBezTo>
                    <a:pt x="1706" y="2051"/>
                    <a:pt x="1933" y="1936"/>
                    <a:pt x="1933" y="1936"/>
                  </a:cubicBezTo>
                  <a:cubicBezTo>
                    <a:pt x="1933" y="1936"/>
                    <a:pt x="3821" y="1800"/>
                    <a:pt x="4457" y="1595"/>
                  </a:cubicBezTo>
                  <a:cubicBezTo>
                    <a:pt x="5094" y="1390"/>
                    <a:pt x="5934" y="982"/>
                    <a:pt x="6070" y="868"/>
                  </a:cubicBezTo>
                  <a:cubicBezTo>
                    <a:pt x="6207" y="756"/>
                    <a:pt x="5957" y="277"/>
                    <a:pt x="5798" y="50"/>
                  </a:cubicBezTo>
                  <a:cubicBezTo>
                    <a:pt x="5774" y="16"/>
                    <a:pt x="5718" y="0"/>
                    <a:pt x="5639"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1"/>
            <p:cNvSpPr/>
            <p:nvPr/>
          </p:nvSpPr>
          <p:spPr>
            <a:xfrm>
              <a:off x="2249139" y="3046054"/>
              <a:ext cx="220486" cy="261495"/>
            </a:xfrm>
            <a:custGeom>
              <a:rect b="b" l="l" r="r" t="t"/>
              <a:pathLst>
                <a:path extrusionOk="0" h="3743" w="3156">
                  <a:moveTo>
                    <a:pt x="883" y="1"/>
                  </a:moveTo>
                  <a:cubicBezTo>
                    <a:pt x="863" y="1"/>
                    <a:pt x="848" y="5"/>
                    <a:pt x="837" y="14"/>
                  </a:cubicBezTo>
                  <a:cubicBezTo>
                    <a:pt x="831" y="14"/>
                    <a:pt x="825" y="13"/>
                    <a:pt x="819" y="13"/>
                  </a:cubicBezTo>
                  <a:cubicBezTo>
                    <a:pt x="1" y="13"/>
                    <a:pt x="19" y="1492"/>
                    <a:pt x="19" y="1492"/>
                  </a:cubicBezTo>
                  <a:lnTo>
                    <a:pt x="928" y="3743"/>
                  </a:lnTo>
                  <a:cubicBezTo>
                    <a:pt x="928" y="3743"/>
                    <a:pt x="1929" y="3311"/>
                    <a:pt x="2429" y="3197"/>
                  </a:cubicBezTo>
                  <a:cubicBezTo>
                    <a:pt x="2930" y="3083"/>
                    <a:pt x="3156" y="3035"/>
                    <a:pt x="3156" y="3035"/>
                  </a:cubicBezTo>
                  <a:cubicBezTo>
                    <a:pt x="2967" y="2377"/>
                    <a:pt x="2667" y="1754"/>
                    <a:pt x="2270" y="1197"/>
                  </a:cubicBezTo>
                  <a:cubicBezTo>
                    <a:pt x="1692" y="413"/>
                    <a:pt x="1077" y="1"/>
                    <a:pt x="883"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1"/>
            <p:cNvSpPr/>
            <p:nvPr/>
          </p:nvSpPr>
          <p:spPr>
            <a:xfrm>
              <a:off x="2117240" y="2968996"/>
              <a:ext cx="187441" cy="189397"/>
            </a:xfrm>
            <a:custGeom>
              <a:rect b="b" l="l" r="r" t="t"/>
              <a:pathLst>
                <a:path extrusionOk="0" h="2711" w="2683">
                  <a:moveTo>
                    <a:pt x="1822" y="1"/>
                  </a:moveTo>
                  <a:cubicBezTo>
                    <a:pt x="1765" y="1"/>
                    <a:pt x="1728" y="4"/>
                    <a:pt x="1728" y="4"/>
                  </a:cubicBezTo>
                  <a:lnTo>
                    <a:pt x="205" y="846"/>
                  </a:lnTo>
                  <a:cubicBezTo>
                    <a:pt x="205" y="846"/>
                    <a:pt x="0" y="938"/>
                    <a:pt x="0" y="1301"/>
                  </a:cubicBezTo>
                  <a:lnTo>
                    <a:pt x="0" y="2393"/>
                  </a:lnTo>
                  <a:lnTo>
                    <a:pt x="750" y="1939"/>
                  </a:lnTo>
                  <a:lnTo>
                    <a:pt x="1182" y="2710"/>
                  </a:lnTo>
                  <a:cubicBezTo>
                    <a:pt x="1182" y="2710"/>
                    <a:pt x="1954" y="1778"/>
                    <a:pt x="2272" y="1258"/>
                  </a:cubicBezTo>
                  <a:cubicBezTo>
                    <a:pt x="2591" y="738"/>
                    <a:pt x="2682" y="463"/>
                    <a:pt x="2455" y="209"/>
                  </a:cubicBezTo>
                  <a:cubicBezTo>
                    <a:pt x="2289" y="26"/>
                    <a:pt x="1978" y="1"/>
                    <a:pt x="1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1"/>
            <p:cNvSpPr/>
            <p:nvPr/>
          </p:nvSpPr>
          <p:spPr>
            <a:xfrm>
              <a:off x="2144067" y="2935532"/>
              <a:ext cx="116042" cy="176612"/>
            </a:xfrm>
            <a:custGeom>
              <a:rect b="b" l="l" r="r" t="t"/>
              <a:pathLst>
                <a:path extrusionOk="0" h="2528" w="1661">
                  <a:moveTo>
                    <a:pt x="1251" y="0"/>
                  </a:moveTo>
                  <a:lnTo>
                    <a:pt x="0" y="1460"/>
                  </a:lnTo>
                  <a:cubicBezTo>
                    <a:pt x="0" y="1460"/>
                    <a:pt x="250" y="2509"/>
                    <a:pt x="319" y="2528"/>
                  </a:cubicBezTo>
                  <a:cubicBezTo>
                    <a:pt x="319" y="2528"/>
                    <a:pt x="320" y="2528"/>
                    <a:pt x="320" y="2528"/>
                  </a:cubicBezTo>
                  <a:cubicBezTo>
                    <a:pt x="400" y="2528"/>
                    <a:pt x="1661" y="843"/>
                    <a:pt x="1661" y="843"/>
                  </a:cubicBezTo>
                  <a:lnTo>
                    <a:pt x="1251" y="0"/>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1"/>
            <p:cNvSpPr/>
            <p:nvPr/>
          </p:nvSpPr>
          <p:spPr>
            <a:xfrm>
              <a:off x="1947196" y="2669078"/>
              <a:ext cx="342885" cy="257024"/>
            </a:xfrm>
            <a:custGeom>
              <a:rect b="b" l="l" r="r" t="t"/>
              <a:pathLst>
                <a:path extrusionOk="0" h="3679" w="4908">
                  <a:moveTo>
                    <a:pt x="2645" y="1"/>
                  </a:moveTo>
                  <a:cubicBezTo>
                    <a:pt x="2260" y="1"/>
                    <a:pt x="1854" y="105"/>
                    <a:pt x="1363" y="318"/>
                  </a:cubicBezTo>
                  <a:cubicBezTo>
                    <a:pt x="522" y="682"/>
                    <a:pt x="636" y="1408"/>
                    <a:pt x="636" y="1408"/>
                  </a:cubicBezTo>
                  <a:cubicBezTo>
                    <a:pt x="459" y="1533"/>
                    <a:pt x="312" y="1697"/>
                    <a:pt x="205" y="1886"/>
                  </a:cubicBezTo>
                  <a:cubicBezTo>
                    <a:pt x="0" y="2227"/>
                    <a:pt x="137" y="2773"/>
                    <a:pt x="250" y="2864"/>
                  </a:cubicBezTo>
                  <a:cubicBezTo>
                    <a:pt x="269" y="2879"/>
                    <a:pt x="286" y="2886"/>
                    <a:pt x="300" y="2886"/>
                  </a:cubicBezTo>
                  <a:cubicBezTo>
                    <a:pt x="371" y="2886"/>
                    <a:pt x="386" y="2728"/>
                    <a:pt x="386" y="2728"/>
                  </a:cubicBezTo>
                  <a:cubicBezTo>
                    <a:pt x="485" y="2879"/>
                    <a:pt x="617" y="3004"/>
                    <a:pt x="772" y="3091"/>
                  </a:cubicBezTo>
                  <a:cubicBezTo>
                    <a:pt x="1024" y="3227"/>
                    <a:pt x="1115" y="3227"/>
                    <a:pt x="1115" y="3227"/>
                  </a:cubicBezTo>
                  <a:cubicBezTo>
                    <a:pt x="1359" y="3270"/>
                    <a:pt x="1601" y="3330"/>
                    <a:pt x="1838" y="3406"/>
                  </a:cubicBezTo>
                  <a:cubicBezTo>
                    <a:pt x="1969" y="3448"/>
                    <a:pt x="2182" y="3463"/>
                    <a:pt x="2416" y="3463"/>
                  </a:cubicBezTo>
                  <a:cubicBezTo>
                    <a:pt x="2958" y="3463"/>
                    <a:pt x="3612" y="3384"/>
                    <a:pt x="3612" y="3384"/>
                  </a:cubicBezTo>
                  <a:lnTo>
                    <a:pt x="4158" y="3678"/>
                  </a:lnTo>
                  <a:cubicBezTo>
                    <a:pt x="4330" y="3600"/>
                    <a:pt x="4498" y="3509"/>
                    <a:pt x="4658" y="3406"/>
                  </a:cubicBezTo>
                  <a:cubicBezTo>
                    <a:pt x="4818" y="3293"/>
                    <a:pt x="4863" y="3157"/>
                    <a:pt x="4885" y="2907"/>
                  </a:cubicBezTo>
                  <a:cubicBezTo>
                    <a:pt x="4908" y="2657"/>
                    <a:pt x="4704" y="2633"/>
                    <a:pt x="4704" y="2633"/>
                  </a:cubicBezTo>
                  <a:cubicBezTo>
                    <a:pt x="4704" y="2633"/>
                    <a:pt x="4885" y="2338"/>
                    <a:pt x="4771" y="1861"/>
                  </a:cubicBezTo>
                  <a:cubicBezTo>
                    <a:pt x="4658" y="1384"/>
                    <a:pt x="4114" y="404"/>
                    <a:pt x="3454" y="156"/>
                  </a:cubicBezTo>
                  <a:cubicBezTo>
                    <a:pt x="3180" y="53"/>
                    <a:pt x="2918" y="1"/>
                    <a:pt x="2645"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1"/>
            <p:cNvSpPr/>
            <p:nvPr/>
          </p:nvSpPr>
          <p:spPr>
            <a:xfrm>
              <a:off x="2007487" y="2853304"/>
              <a:ext cx="261845" cy="196942"/>
            </a:xfrm>
            <a:custGeom>
              <a:rect b="b" l="l" r="r" t="t"/>
              <a:pathLst>
                <a:path extrusionOk="0" h="2819" w="3748">
                  <a:moveTo>
                    <a:pt x="751" y="274"/>
                  </a:moveTo>
                  <a:cubicBezTo>
                    <a:pt x="751" y="274"/>
                    <a:pt x="784" y="296"/>
                    <a:pt x="841" y="330"/>
                  </a:cubicBezTo>
                  <a:lnTo>
                    <a:pt x="841" y="330"/>
                  </a:lnTo>
                  <a:cubicBezTo>
                    <a:pt x="807" y="301"/>
                    <a:pt x="751" y="274"/>
                    <a:pt x="751" y="274"/>
                  </a:cubicBezTo>
                  <a:close/>
                  <a:moveTo>
                    <a:pt x="2319" y="274"/>
                  </a:moveTo>
                  <a:cubicBezTo>
                    <a:pt x="2319" y="274"/>
                    <a:pt x="2376" y="314"/>
                    <a:pt x="2454" y="365"/>
                  </a:cubicBezTo>
                  <a:lnTo>
                    <a:pt x="2454" y="365"/>
                  </a:lnTo>
                  <a:cubicBezTo>
                    <a:pt x="2399" y="310"/>
                    <a:pt x="2319" y="274"/>
                    <a:pt x="2319" y="274"/>
                  </a:cubicBezTo>
                  <a:close/>
                  <a:moveTo>
                    <a:pt x="3524" y="1"/>
                  </a:moveTo>
                  <a:cubicBezTo>
                    <a:pt x="3493" y="1"/>
                    <a:pt x="3462" y="15"/>
                    <a:pt x="3433" y="44"/>
                  </a:cubicBezTo>
                  <a:cubicBezTo>
                    <a:pt x="3334" y="154"/>
                    <a:pt x="3251" y="277"/>
                    <a:pt x="3184" y="410"/>
                  </a:cubicBezTo>
                  <a:cubicBezTo>
                    <a:pt x="3184" y="410"/>
                    <a:pt x="3000" y="571"/>
                    <a:pt x="2865" y="571"/>
                  </a:cubicBezTo>
                  <a:cubicBezTo>
                    <a:pt x="2857" y="571"/>
                    <a:pt x="2850" y="571"/>
                    <a:pt x="2842" y="570"/>
                  </a:cubicBezTo>
                  <a:cubicBezTo>
                    <a:pt x="2759" y="557"/>
                    <a:pt x="2579" y="448"/>
                    <a:pt x="2454" y="365"/>
                  </a:cubicBezTo>
                  <a:lnTo>
                    <a:pt x="2454" y="365"/>
                  </a:lnTo>
                  <a:cubicBezTo>
                    <a:pt x="2504" y="416"/>
                    <a:pt x="2533" y="481"/>
                    <a:pt x="2457" y="547"/>
                  </a:cubicBezTo>
                  <a:cubicBezTo>
                    <a:pt x="2354" y="634"/>
                    <a:pt x="2215" y="676"/>
                    <a:pt x="2016" y="676"/>
                  </a:cubicBezTo>
                  <a:cubicBezTo>
                    <a:pt x="1903" y="676"/>
                    <a:pt x="1770" y="663"/>
                    <a:pt x="1614" y="637"/>
                  </a:cubicBezTo>
                  <a:cubicBezTo>
                    <a:pt x="1301" y="587"/>
                    <a:pt x="989" y="419"/>
                    <a:pt x="841" y="330"/>
                  </a:cubicBezTo>
                  <a:lnTo>
                    <a:pt x="841" y="330"/>
                  </a:lnTo>
                  <a:cubicBezTo>
                    <a:pt x="876" y="359"/>
                    <a:pt x="887" y="390"/>
                    <a:pt x="785" y="390"/>
                  </a:cubicBezTo>
                  <a:cubicBezTo>
                    <a:pt x="769" y="390"/>
                    <a:pt x="750" y="389"/>
                    <a:pt x="727" y="387"/>
                  </a:cubicBezTo>
                  <a:cubicBezTo>
                    <a:pt x="433" y="365"/>
                    <a:pt x="0" y="113"/>
                    <a:pt x="0" y="113"/>
                  </a:cubicBezTo>
                  <a:lnTo>
                    <a:pt x="0" y="113"/>
                  </a:lnTo>
                  <a:cubicBezTo>
                    <a:pt x="0" y="113"/>
                    <a:pt x="410" y="1409"/>
                    <a:pt x="682" y="1819"/>
                  </a:cubicBezTo>
                  <a:cubicBezTo>
                    <a:pt x="955" y="2227"/>
                    <a:pt x="1797" y="2795"/>
                    <a:pt x="2183" y="2817"/>
                  </a:cubicBezTo>
                  <a:cubicBezTo>
                    <a:pt x="2190" y="2818"/>
                    <a:pt x="2197" y="2818"/>
                    <a:pt x="2204" y="2818"/>
                  </a:cubicBezTo>
                  <a:cubicBezTo>
                    <a:pt x="2582" y="2818"/>
                    <a:pt x="2890" y="2249"/>
                    <a:pt x="3023" y="2046"/>
                  </a:cubicBezTo>
                  <a:cubicBezTo>
                    <a:pt x="3159" y="1837"/>
                    <a:pt x="3364" y="1431"/>
                    <a:pt x="3364" y="1431"/>
                  </a:cubicBezTo>
                  <a:cubicBezTo>
                    <a:pt x="3364" y="1431"/>
                    <a:pt x="3707" y="1045"/>
                    <a:pt x="3730" y="568"/>
                  </a:cubicBezTo>
                  <a:cubicBezTo>
                    <a:pt x="3747" y="194"/>
                    <a:pt x="3637" y="1"/>
                    <a:pt x="3524" y="1"/>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1"/>
            <p:cNvSpPr/>
            <p:nvPr/>
          </p:nvSpPr>
          <p:spPr>
            <a:xfrm>
              <a:off x="2085313" y="2945313"/>
              <a:ext cx="36538" cy="58894"/>
            </a:xfrm>
            <a:custGeom>
              <a:rect b="b" l="l" r="r" t="t"/>
              <a:pathLst>
                <a:path extrusionOk="0" fill="none" h="843" w="523">
                  <a:moveTo>
                    <a:pt x="70" y="0"/>
                  </a:moveTo>
                  <a:cubicBezTo>
                    <a:pt x="70" y="0"/>
                    <a:pt x="1" y="524"/>
                    <a:pt x="159" y="682"/>
                  </a:cubicBezTo>
                  <a:cubicBezTo>
                    <a:pt x="320" y="843"/>
                    <a:pt x="523" y="593"/>
                    <a:pt x="523" y="593"/>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1"/>
            <p:cNvSpPr/>
            <p:nvPr/>
          </p:nvSpPr>
          <p:spPr>
            <a:xfrm>
              <a:off x="2115563" y="2969136"/>
              <a:ext cx="52397" cy="43035"/>
            </a:xfrm>
            <a:custGeom>
              <a:rect b="b" l="l" r="r" t="t"/>
              <a:pathLst>
                <a:path extrusionOk="0" fill="none" h="616" w="750">
                  <a:moveTo>
                    <a:pt x="0" y="502"/>
                  </a:moveTo>
                  <a:cubicBezTo>
                    <a:pt x="0" y="502"/>
                    <a:pt x="636" y="615"/>
                    <a:pt x="749"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1"/>
            <p:cNvSpPr/>
            <p:nvPr/>
          </p:nvSpPr>
          <p:spPr>
            <a:xfrm>
              <a:off x="2126601" y="2931131"/>
              <a:ext cx="39542" cy="19072"/>
            </a:xfrm>
            <a:custGeom>
              <a:rect b="b" l="l" r="r" t="t"/>
              <a:pathLst>
                <a:path extrusionOk="0" fill="none" h="273" w="566">
                  <a:moveTo>
                    <a:pt x="1" y="67"/>
                  </a:moveTo>
                  <a:cubicBezTo>
                    <a:pt x="1" y="67"/>
                    <a:pt x="273" y="272"/>
                    <a:pt x="565"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1"/>
            <p:cNvSpPr/>
            <p:nvPr/>
          </p:nvSpPr>
          <p:spPr>
            <a:xfrm>
              <a:off x="2050312" y="2939025"/>
              <a:ext cx="24033" cy="15859"/>
            </a:xfrm>
            <a:custGeom>
              <a:rect b="b" l="l" r="r" t="t"/>
              <a:pathLst>
                <a:path extrusionOk="0" fill="none" h="227" w="344">
                  <a:moveTo>
                    <a:pt x="1" y="1"/>
                  </a:moveTo>
                  <a:cubicBezTo>
                    <a:pt x="1" y="1"/>
                    <a:pt x="92" y="226"/>
                    <a:pt x="343" y="68"/>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1"/>
            <p:cNvSpPr/>
            <p:nvPr/>
          </p:nvSpPr>
          <p:spPr>
            <a:xfrm>
              <a:off x="2042488" y="2910382"/>
              <a:ext cx="38075" cy="17535"/>
            </a:xfrm>
            <a:custGeom>
              <a:rect b="b" l="l" r="r" t="t"/>
              <a:pathLst>
                <a:path extrusionOk="0" fill="none" h="251" w="545">
                  <a:moveTo>
                    <a:pt x="1" y="250"/>
                  </a:moveTo>
                  <a:cubicBezTo>
                    <a:pt x="1" y="250"/>
                    <a:pt x="273" y="1"/>
                    <a:pt x="545" y="25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2112280" y="2908286"/>
              <a:ext cx="57217" cy="10130"/>
            </a:xfrm>
            <a:custGeom>
              <a:rect b="b" l="l" r="r" t="t"/>
              <a:pathLst>
                <a:path extrusionOk="0" fill="none" h="145" w="819">
                  <a:moveTo>
                    <a:pt x="1" y="144"/>
                  </a:moveTo>
                  <a:cubicBezTo>
                    <a:pt x="256" y="18"/>
                    <a:pt x="552" y="1"/>
                    <a:pt x="819" y="10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41"/>
          <p:cNvGrpSpPr/>
          <p:nvPr/>
        </p:nvGrpSpPr>
        <p:grpSpPr>
          <a:xfrm>
            <a:off x="6297035" y="2761808"/>
            <a:ext cx="1859182" cy="2091272"/>
            <a:chOff x="3083535" y="2661603"/>
            <a:chExt cx="1407511" cy="1583218"/>
          </a:xfrm>
        </p:grpSpPr>
        <p:sp>
          <p:nvSpPr>
            <p:cNvPr id="998" name="Google Shape;998;p41"/>
            <p:cNvSpPr/>
            <p:nvPr/>
          </p:nvSpPr>
          <p:spPr>
            <a:xfrm>
              <a:off x="3083535" y="3166775"/>
              <a:ext cx="430353" cy="309491"/>
            </a:xfrm>
            <a:custGeom>
              <a:rect b="b" l="l" r="r" t="t"/>
              <a:pathLst>
                <a:path extrusionOk="0" h="4430" w="6160">
                  <a:moveTo>
                    <a:pt x="5035" y="0"/>
                  </a:moveTo>
                  <a:cubicBezTo>
                    <a:pt x="5035" y="0"/>
                    <a:pt x="4417" y="397"/>
                    <a:pt x="3992" y="742"/>
                  </a:cubicBezTo>
                  <a:cubicBezTo>
                    <a:pt x="3567" y="1085"/>
                    <a:pt x="2126" y="2436"/>
                    <a:pt x="1849" y="2628"/>
                  </a:cubicBezTo>
                  <a:cubicBezTo>
                    <a:pt x="1573" y="2820"/>
                    <a:pt x="673" y="3053"/>
                    <a:pt x="482" y="3139"/>
                  </a:cubicBezTo>
                  <a:cubicBezTo>
                    <a:pt x="292" y="3226"/>
                    <a:pt x="166" y="3866"/>
                    <a:pt x="113" y="4005"/>
                  </a:cubicBezTo>
                  <a:cubicBezTo>
                    <a:pt x="63" y="4142"/>
                    <a:pt x="0" y="4429"/>
                    <a:pt x="175" y="4429"/>
                  </a:cubicBezTo>
                  <a:cubicBezTo>
                    <a:pt x="181" y="4429"/>
                    <a:pt x="187" y="4429"/>
                    <a:pt x="194" y="4428"/>
                  </a:cubicBezTo>
                  <a:cubicBezTo>
                    <a:pt x="391" y="4406"/>
                    <a:pt x="551" y="4058"/>
                    <a:pt x="641" y="3981"/>
                  </a:cubicBezTo>
                  <a:cubicBezTo>
                    <a:pt x="732" y="3905"/>
                    <a:pt x="947" y="3750"/>
                    <a:pt x="947" y="3750"/>
                  </a:cubicBezTo>
                  <a:cubicBezTo>
                    <a:pt x="947" y="3750"/>
                    <a:pt x="1753" y="3595"/>
                    <a:pt x="1910" y="3480"/>
                  </a:cubicBezTo>
                  <a:cubicBezTo>
                    <a:pt x="2065" y="3364"/>
                    <a:pt x="4169" y="2078"/>
                    <a:pt x="4814" y="1611"/>
                  </a:cubicBezTo>
                  <a:cubicBezTo>
                    <a:pt x="5458" y="1143"/>
                    <a:pt x="6159" y="606"/>
                    <a:pt x="6159" y="606"/>
                  </a:cubicBezTo>
                  <a:lnTo>
                    <a:pt x="5035" y="0"/>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1"/>
            <p:cNvSpPr/>
            <p:nvPr/>
          </p:nvSpPr>
          <p:spPr>
            <a:xfrm>
              <a:off x="3890719" y="3778977"/>
              <a:ext cx="362517" cy="399264"/>
            </a:xfrm>
            <a:custGeom>
              <a:rect b="b" l="l" r="r" t="t"/>
              <a:pathLst>
                <a:path extrusionOk="0" h="5715" w="5189">
                  <a:moveTo>
                    <a:pt x="2004" y="0"/>
                  </a:moveTo>
                  <a:lnTo>
                    <a:pt x="1" y="416"/>
                  </a:lnTo>
                  <a:cubicBezTo>
                    <a:pt x="1" y="416"/>
                    <a:pt x="234" y="1351"/>
                    <a:pt x="323" y="1571"/>
                  </a:cubicBezTo>
                  <a:cubicBezTo>
                    <a:pt x="412" y="1793"/>
                    <a:pt x="2964" y="3964"/>
                    <a:pt x="3105" y="4048"/>
                  </a:cubicBezTo>
                  <a:cubicBezTo>
                    <a:pt x="3245" y="4132"/>
                    <a:pt x="3072" y="4350"/>
                    <a:pt x="2932" y="4596"/>
                  </a:cubicBezTo>
                  <a:cubicBezTo>
                    <a:pt x="2794" y="4842"/>
                    <a:pt x="2140" y="5211"/>
                    <a:pt x="1952" y="5297"/>
                  </a:cubicBezTo>
                  <a:cubicBezTo>
                    <a:pt x="1762" y="5384"/>
                    <a:pt x="2287" y="5658"/>
                    <a:pt x="2723" y="5709"/>
                  </a:cubicBezTo>
                  <a:cubicBezTo>
                    <a:pt x="2755" y="5713"/>
                    <a:pt x="2788" y="5714"/>
                    <a:pt x="2821" y="5714"/>
                  </a:cubicBezTo>
                  <a:cubicBezTo>
                    <a:pt x="3244" y="5714"/>
                    <a:pt x="3766" y="5429"/>
                    <a:pt x="3944" y="5379"/>
                  </a:cubicBezTo>
                  <a:cubicBezTo>
                    <a:pt x="4136" y="5325"/>
                    <a:pt x="4878" y="5144"/>
                    <a:pt x="5032" y="5062"/>
                  </a:cubicBezTo>
                  <a:cubicBezTo>
                    <a:pt x="5189" y="4978"/>
                    <a:pt x="4799" y="4427"/>
                    <a:pt x="4647" y="4244"/>
                  </a:cubicBezTo>
                  <a:cubicBezTo>
                    <a:pt x="4494" y="4063"/>
                    <a:pt x="4220" y="3662"/>
                    <a:pt x="4108" y="3541"/>
                  </a:cubicBezTo>
                  <a:cubicBezTo>
                    <a:pt x="3996" y="3422"/>
                    <a:pt x="3471" y="2554"/>
                    <a:pt x="3197" y="2153"/>
                  </a:cubicBezTo>
                  <a:cubicBezTo>
                    <a:pt x="2921" y="1752"/>
                    <a:pt x="2574" y="1294"/>
                    <a:pt x="2429" y="1178"/>
                  </a:cubicBezTo>
                  <a:cubicBezTo>
                    <a:pt x="2284" y="1063"/>
                    <a:pt x="2099" y="884"/>
                    <a:pt x="2099" y="884"/>
                  </a:cubicBezTo>
                  <a:lnTo>
                    <a:pt x="2004" y="0"/>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1"/>
            <p:cNvSpPr/>
            <p:nvPr/>
          </p:nvSpPr>
          <p:spPr>
            <a:xfrm>
              <a:off x="3958974" y="3872941"/>
              <a:ext cx="294401" cy="305579"/>
            </a:xfrm>
            <a:custGeom>
              <a:rect b="b" l="l" r="r" t="t"/>
              <a:pathLst>
                <a:path extrusionOk="0" h="4374" w="4214">
                  <a:moveTo>
                    <a:pt x="1612" y="1"/>
                  </a:moveTo>
                  <a:cubicBezTo>
                    <a:pt x="1210" y="677"/>
                    <a:pt x="483" y="849"/>
                    <a:pt x="0" y="881"/>
                  </a:cubicBezTo>
                  <a:cubicBezTo>
                    <a:pt x="790" y="1600"/>
                    <a:pt x="2032" y="2649"/>
                    <a:pt x="2128" y="2705"/>
                  </a:cubicBezTo>
                  <a:cubicBezTo>
                    <a:pt x="2272" y="2787"/>
                    <a:pt x="2097" y="3007"/>
                    <a:pt x="1957" y="3253"/>
                  </a:cubicBezTo>
                  <a:cubicBezTo>
                    <a:pt x="1819" y="3499"/>
                    <a:pt x="1165" y="3870"/>
                    <a:pt x="975" y="3956"/>
                  </a:cubicBezTo>
                  <a:cubicBezTo>
                    <a:pt x="787" y="4041"/>
                    <a:pt x="1312" y="4315"/>
                    <a:pt x="1748" y="4367"/>
                  </a:cubicBezTo>
                  <a:cubicBezTo>
                    <a:pt x="1780" y="4371"/>
                    <a:pt x="1813" y="4373"/>
                    <a:pt x="1846" y="4373"/>
                  </a:cubicBezTo>
                  <a:cubicBezTo>
                    <a:pt x="2267" y="4373"/>
                    <a:pt x="2789" y="4088"/>
                    <a:pt x="2969" y="4038"/>
                  </a:cubicBezTo>
                  <a:cubicBezTo>
                    <a:pt x="3161" y="3984"/>
                    <a:pt x="3903" y="3803"/>
                    <a:pt x="4057" y="3721"/>
                  </a:cubicBezTo>
                  <a:cubicBezTo>
                    <a:pt x="4214" y="3637"/>
                    <a:pt x="3826" y="3082"/>
                    <a:pt x="3672" y="2899"/>
                  </a:cubicBezTo>
                  <a:cubicBezTo>
                    <a:pt x="3521" y="2716"/>
                    <a:pt x="3245" y="2317"/>
                    <a:pt x="3133" y="2196"/>
                  </a:cubicBezTo>
                  <a:cubicBezTo>
                    <a:pt x="3021" y="2077"/>
                    <a:pt x="2496" y="1209"/>
                    <a:pt x="2222" y="808"/>
                  </a:cubicBezTo>
                  <a:cubicBezTo>
                    <a:pt x="2022" y="517"/>
                    <a:pt x="1784" y="197"/>
                    <a:pt x="1612"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1"/>
            <p:cNvSpPr/>
            <p:nvPr/>
          </p:nvSpPr>
          <p:spPr>
            <a:xfrm>
              <a:off x="4013886" y="4060241"/>
              <a:ext cx="239489" cy="118277"/>
            </a:xfrm>
            <a:custGeom>
              <a:rect b="b" l="l" r="r" t="t"/>
              <a:pathLst>
                <a:path extrusionOk="0" h="1693" w="3428">
                  <a:moveTo>
                    <a:pt x="1423" y="0"/>
                  </a:moveTo>
                  <a:cubicBezTo>
                    <a:pt x="1371" y="0"/>
                    <a:pt x="1342" y="24"/>
                    <a:pt x="1342" y="24"/>
                  </a:cubicBezTo>
                  <a:cubicBezTo>
                    <a:pt x="1486" y="106"/>
                    <a:pt x="1311" y="326"/>
                    <a:pt x="1171" y="572"/>
                  </a:cubicBezTo>
                  <a:cubicBezTo>
                    <a:pt x="1033" y="818"/>
                    <a:pt x="379" y="1187"/>
                    <a:pt x="189" y="1275"/>
                  </a:cubicBezTo>
                  <a:cubicBezTo>
                    <a:pt x="1" y="1360"/>
                    <a:pt x="526" y="1634"/>
                    <a:pt x="962" y="1686"/>
                  </a:cubicBezTo>
                  <a:cubicBezTo>
                    <a:pt x="994" y="1690"/>
                    <a:pt x="1027" y="1692"/>
                    <a:pt x="1060" y="1692"/>
                  </a:cubicBezTo>
                  <a:cubicBezTo>
                    <a:pt x="1481" y="1692"/>
                    <a:pt x="2005" y="1407"/>
                    <a:pt x="2183" y="1357"/>
                  </a:cubicBezTo>
                  <a:cubicBezTo>
                    <a:pt x="2375" y="1303"/>
                    <a:pt x="3117" y="1120"/>
                    <a:pt x="3271" y="1040"/>
                  </a:cubicBezTo>
                  <a:cubicBezTo>
                    <a:pt x="3428" y="958"/>
                    <a:pt x="3038" y="402"/>
                    <a:pt x="2886" y="222"/>
                  </a:cubicBezTo>
                  <a:cubicBezTo>
                    <a:pt x="2845" y="171"/>
                    <a:pt x="2790" y="102"/>
                    <a:pt x="2736" y="30"/>
                  </a:cubicBezTo>
                  <a:cubicBezTo>
                    <a:pt x="2385" y="356"/>
                    <a:pt x="2122" y="431"/>
                    <a:pt x="1956" y="431"/>
                  </a:cubicBezTo>
                  <a:cubicBezTo>
                    <a:pt x="1817" y="431"/>
                    <a:pt x="1745" y="378"/>
                    <a:pt x="1745" y="378"/>
                  </a:cubicBezTo>
                  <a:cubicBezTo>
                    <a:pt x="1728" y="257"/>
                    <a:pt x="1670" y="147"/>
                    <a:pt x="1579" y="65"/>
                  </a:cubicBezTo>
                  <a:cubicBezTo>
                    <a:pt x="1516" y="15"/>
                    <a:pt x="1462" y="0"/>
                    <a:pt x="1423" y="0"/>
                  </a:cubicBezTo>
                  <a:close/>
                </a:path>
              </a:pathLst>
            </a:custGeom>
            <a:solidFill>
              <a:schemeClr val="lt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1"/>
            <p:cNvSpPr/>
            <p:nvPr/>
          </p:nvSpPr>
          <p:spPr>
            <a:xfrm>
              <a:off x="3829171" y="3559470"/>
              <a:ext cx="249130" cy="278821"/>
            </a:xfrm>
            <a:custGeom>
              <a:rect b="b" l="l" r="r" t="t"/>
              <a:pathLst>
                <a:path extrusionOk="0" h="3991" w="3566">
                  <a:moveTo>
                    <a:pt x="2611" y="0"/>
                  </a:moveTo>
                  <a:lnTo>
                    <a:pt x="0" y="1834"/>
                  </a:lnTo>
                  <a:lnTo>
                    <a:pt x="86" y="2026"/>
                  </a:lnTo>
                  <a:lnTo>
                    <a:pt x="268" y="3990"/>
                  </a:lnTo>
                  <a:cubicBezTo>
                    <a:pt x="268" y="3990"/>
                    <a:pt x="1280" y="3878"/>
                    <a:pt x="2069" y="3828"/>
                  </a:cubicBezTo>
                  <a:cubicBezTo>
                    <a:pt x="2855" y="3778"/>
                    <a:pt x="3565" y="3303"/>
                    <a:pt x="3565" y="3303"/>
                  </a:cubicBezTo>
                  <a:lnTo>
                    <a:pt x="2611" y="0"/>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1"/>
            <p:cNvSpPr/>
            <p:nvPr/>
          </p:nvSpPr>
          <p:spPr>
            <a:xfrm>
              <a:off x="3512347" y="3635480"/>
              <a:ext cx="244239" cy="609341"/>
            </a:xfrm>
            <a:custGeom>
              <a:rect b="b" l="l" r="r" t="t"/>
              <a:pathLst>
                <a:path extrusionOk="0" h="8722" w="3496">
                  <a:moveTo>
                    <a:pt x="1676" y="1"/>
                  </a:moveTo>
                  <a:cubicBezTo>
                    <a:pt x="1676" y="1"/>
                    <a:pt x="144" y="1391"/>
                    <a:pt x="81" y="1760"/>
                  </a:cubicBezTo>
                  <a:cubicBezTo>
                    <a:pt x="19" y="2129"/>
                    <a:pt x="1" y="2530"/>
                    <a:pt x="163" y="2777"/>
                  </a:cubicBezTo>
                  <a:cubicBezTo>
                    <a:pt x="323" y="3025"/>
                    <a:pt x="1926" y="7150"/>
                    <a:pt x="1926" y="7150"/>
                  </a:cubicBezTo>
                  <a:lnTo>
                    <a:pt x="1740" y="7565"/>
                  </a:lnTo>
                  <a:cubicBezTo>
                    <a:pt x="1740" y="7565"/>
                    <a:pt x="1166" y="7761"/>
                    <a:pt x="852" y="7893"/>
                  </a:cubicBezTo>
                  <a:cubicBezTo>
                    <a:pt x="539" y="8027"/>
                    <a:pt x="101" y="7975"/>
                    <a:pt x="99" y="8273"/>
                  </a:cubicBezTo>
                  <a:cubicBezTo>
                    <a:pt x="99" y="8572"/>
                    <a:pt x="226" y="8525"/>
                    <a:pt x="1035" y="8669"/>
                  </a:cubicBezTo>
                  <a:cubicBezTo>
                    <a:pt x="1255" y="8707"/>
                    <a:pt x="1480" y="8722"/>
                    <a:pt x="1695" y="8722"/>
                  </a:cubicBezTo>
                  <a:cubicBezTo>
                    <a:pt x="2256" y="8722"/>
                    <a:pt x="2753" y="8625"/>
                    <a:pt x="2935" y="8625"/>
                  </a:cubicBezTo>
                  <a:cubicBezTo>
                    <a:pt x="2940" y="8625"/>
                    <a:pt x="2945" y="8626"/>
                    <a:pt x="2949" y="8626"/>
                  </a:cubicBezTo>
                  <a:cubicBezTo>
                    <a:pt x="2953" y="8626"/>
                    <a:pt x="2957" y="8626"/>
                    <a:pt x="2962" y="8626"/>
                  </a:cubicBezTo>
                  <a:cubicBezTo>
                    <a:pt x="3186" y="8626"/>
                    <a:pt x="3329" y="8479"/>
                    <a:pt x="3331" y="8188"/>
                  </a:cubicBezTo>
                  <a:cubicBezTo>
                    <a:pt x="3326" y="7977"/>
                    <a:pt x="3290" y="7770"/>
                    <a:pt x="3230" y="7569"/>
                  </a:cubicBezTo>
                  <a:cubicBezTo>
                    <a:pt x="3201" y="7418"/>
                    <a:pt x="3163" y="7267"/>
                    <a:pt x="3117" y="7118"/>
                  </a:cubicBezTo>
                  <a:cubicBezTo>
                    <a:pt x="3072" y="7025"/>
                    <a:pt x="2949" y="6807"/>
                    <a:pt x="2949" y="6807"/>
                  </a:cubicBezTo>
                  <a:lnTo>
                    <a:pt x="2233" y="2386"/>
                  </a:lnTo>
                  <a:lnTo>
                    <a:pt x="3495" y="1225"/>
                  </a:lnTo>
                  <a:lnTo>
                    <a:pt x="1676" y="1"/>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1"/>
            <p:cNvSpPr/>
            <p:nvPr/>
          </p:nvSpPr>
          <p:spPr>
            <a:xfrm>
              <a:off x="3519124" y="3864627"/>
              <a:ext cx="225865" cy="379912"/>
            </a:xfrm>
            <a:custGeom>
              <a:rect b="b" l="l" r="r" t="t"/>
              <a:pathLst>
                <a:path extrusionOk="0" h="5438" w="3233">
                  <a:moveTo>
                    <a:pt x="2284" y="1"/>
                  </a:moveTo>
                  <a:cubicBezTo>
                    <a:pt x="1899" y="194"/>
                    <a:pt x="1477" y="292"/>
                    <a:pt x="1053" y="292"/>
                  </a:cubicBezTo>
                  <a:cubicBezTo>
                    <a:pt x="826" y="292"/>
                    <a:pt x="598" y="264"/>
                    <a:pt x="375" y="207"/>
                  </a:cubicBezTo>
                  <a:lnTo>
                    <a:pt x="375" y="207"/>
                  </a:lnTo>
                  <a:cubicBezTo>
                    <a:pt x="888" y="1454"/>
                    <a:pt x="1827" y="3866"/>
                    <a:pt x="1827" y="3866"/>
                  </a:cubicBezTo>
                  <a:lnTo>
                    <a:pt x="1641" y="4283"/>
                  </a:lnTo>
                  <a:cubicBezTo>
                    <a:pt x="1641" y="4283"/>
                    <a:pt x="1067" y="4477"/>
                    <a:pt x="754" y="4611"/>
                  </a:cubicBezTo>
                  <a:cubicBezTo>
                    <a:pt x="440" y="4746"/>
                    <a:pt x="2" y="4691"/>
                    <a:pt x="1" y="4992"/>
                  </a:cubicBezTo>
                  <a:cubicBezTo>
                    <a:pt x="1" y="5290"/>
                    <a:pt x="125" y="5241"/>
                    <a:pt x="936" y="5385"/>
                  </a:cubicBezTo>
                  <a:cubicBezTo>
                    <a:pt x="1156" y="5424"/>
                    <a:pt x="1381" y="5438"/>
                    <a:pt x="1596" y="5438"/>
                  </a:cubicBezTo>
                  <a:cubicBezTo>
                    <a:pt x="2157" y="5438"/>
                    <a:pt x="2653" y="5342"/>
                    <a:pt x="2834" y="5342"/>
                  </a:cubicBezTo>
                  <a:cubicBezTo>
                    <a:pt x="2839" y="5342"/>
                    <a:pt x="2844" y="5342"/>
                    <a:pt x="2848" y="5342"/>
                  </a:cubicBezTo>
                  <a:cubicBezTo>
                    <a:pt x="2854" y="5342"/>
                    <a:pt x="2859" y="5342"/>
                    <a:pt x="2865" y="5342"/>
                  </a:cubicBezTo>
                  <a:cubicBezTo>
                    <a:pt x="3088" y="5342"/>
                    <a:pt x="3230" y="5195"/>
                    <a:pt x="3232" y="4904"/>
                  </a:cubicBezTo>
                  <a:cubicBezTo>
                    <a:pt x="3225" y="4695"/>
                    <a:pt x="3189" y="4490"/>
                    <a:pt x="3128" y="4289"/>
                  </a:cubicBezTo>
                  <a:cubicBezTo>
                    <a:pt x="3100" y="4138"/>
                    <a:pt x="3061" y="3987"/>
                    <a:pt x="3014" y="3838"/>
                  </a:cubicBezTo>
                  <a:cubicBezTo>
                    <a:pt x="2969" y="3745"/>
                    <a:pt x="2848" y="3527"/>
                    <a:pt x="2848" y="3527"/>
                  </a:cubicBezTo>
                  <a:lnTo>
                    <a:pt x="2284" y="1"/>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1"/>
            <p:cNvSpPr/>
            <p:nvPr/>
          </p:nvSpPr>
          <p:spPr>
            <a:xfrm>
              <a:off x="3518984" y="4129544"/>
              <a:ext cx="225865" cy="115273"/>
            </a:xfrm>
            <a:custGeom>
              <a:rect b="b" l="l" r="r" t="t"/>
              <a:pathLst>
                <a:path extrusionOk="0" h="1650" w="3233">
                  <a:moveTo>
                    <a:pt x="1877" y="0"/>
                  </a:moveTo>
                  <a:cubicBezTo>
                    <a:pt x="1820" y="0"/>
                    <a:pt x="1829" y="78"/>
                    <a:pt x="1829" y="78"/>
                  </a:cubicBezTo>
                  <a:lnTo>
                    <a:pt x="1643" y="493"/>
                  </a:lnTo>
                  <a:cubicBezTo>
                    <a:pt x="1643" y="493"/>
                    <a:pt x="1067" y="689"/>
                    <a:pt x="756" y="821"/>
                  </a:cubicBezTo>
                  <a:cubicBezTo>
                    <a:pt x="442" y="955"/>
                    <a:pt x="3" y="903"/>
                    <a:pt x="3" y="1201"/>
                  </a:cubicBezTo>
                  <a:cubicBezTo>
                    <a:pt x="1" y="1500"/>
                    <a:pt x="127" y="1453"/>
                    <a:pt x="938" y="1597"/>
                  </a:cubicBezTo>
                  <a:cubicBezTo>
                    <a:pt x="1158" y="1635"/>
                    <a:pt x="1382" y="1650"/>
                    <a:pt x="1597" y="1650"/>
                  </a:cubicBezTo>
                  <a:cubicBezTo>
                    <a:pt x="2158" y="1650"/>
                    <a:pt x="2654" y="1553"/>
                    <a:pt x="2836" y="1553"/>
                  </a:cubicBezTo>
                  <a:cubicBezTo>
                    <a:pt x="2841" y="1553"/>
                    <a:pt x="2846" y="1554"/>
                    <a:pt x="2850" y="1554"/>
                  </a:cubicBezTo>
                  <a:cubicBezTo>
                    <a:pt x="2855" y="1554"/>
                    <a:pt x="2859" y="1554"/>
                    <a:pt x="2863" y="1554"/>
                  </a:cubicBezTo>
                  <a:cubicBezTo>
                    <a:pt x="3089" y="1554"/>
                    <a:pt x="3232" y="1407"/>
                    <a:pt x="3232" y="1116"/>
                  </a:cubicBezTo>
                  <a:cubicBezTo>
                    <a:pt x="3227" y="907"/>
                    <a:pt x="3193" y="700"/>
                    <a:pt x="3134" y="501"/>
                  </a:cubicBezTo>
                  <a:cubicBezTo>
                    <a:pt x="2972" y="576"/>
                    <a:pt x="2798" y="614"/>
                    <a:pt x="2623" y="614"/>
                  </a:cubicBezTo>
                  <a:cubicBezTo>
                    <a:pt x="2530" y="614"/>
                    <a:pt x="2438" y="604"/>
                    <a:pt x="2347" y="583"/>
                  </a:cubicBezTo>
                  <a:lnTo>
                    <a:pt x="2321" y="353"/>
                  </a:lnTo>
                  <a:lnTo>
                    <a:pt x="2064" y="117"/>
                  </a:lnTo>
                  <a:cubicBezTo>
                    <a:pt x="1967" y="28"/>
                    <a:pt x="1910" y="0"/>
                    <a:pt x="1877" y="0"/>
                  </a:cubicBezTo>
                  <a:close/>
                </a:path>
              </a:pathLst>
            </a:custGeom>
            <a:solidFill>
              <a:schemeClr val="lt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1"/>
            <p:cNvSpPr/>
            <p:nvPr/>
          </p:nvSpPr>
          <p:spPr>
            <a:xfrm>
              <a:off x="3611412" y="3448180"/>
              <a:ext cx="417917" cy="320040"/>
            </a:xfrm>
            <a:custGeom>
              <a:rect b="b" l="l" r="r" t="t"/>
              <a:pathLst>
                <a:path extrusionOk="0" h="4581" w="5982">
                  <a:moveTo>
                    <a:pt x="4563" y="0"/>
                  </a:moveTo>
                  <a:cubicBezTo>
                    <a:pt x="3560" y="0"/>
                    <a:pt x="1639" y="779"/>
                    <a:pt x="1639" y="779"/>
                  </a:cubicBezTo>
                  <a:lnTo>
                    <a:pt x="1" y="2741"/>
                  </a:lnTo>
                  <a:lnTo>
                    <a:pt x="2250" y="4581"/>
                  </a:lnTo>
                  <a:cubicBezTo>
                    <a:pt x="2250" y="4581"/>
                    <a:pt x="4341" y="2833"/>
                    <a:pt x="4865" y="2478"/>
                  </a:cubicBezTo>
                  <a:cubicBezTo>
                    <a:pt x="5389" y="2122"/>
                    <a:pt x="5981" y="2093"/>
                    <a:pt x="5935" y="1668"/>
                  </a:cubicBezTo>
                  <a:cubicBezTo>
                    <a:pt x="5857" y="1049"/>
                    <a:pt x="5534" y="490"/>
                    <a:pt x="5038" y="112"/>
                  </a:cubicBezTo>
                  <a:cubicBezTo>
                    <a:pt x="4935" y="33"/>
                    <a:pt x="4768" y="0"/>
                    <a:pt x="4563"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1"/>
            <p:cNvSpPr/>
            <p:nvPr/>
          </p:nvSpPr>
          <p:spPr>
            <a:xfrm>
              <a:off x="3996700" y="3024047"/>
              <a:ext cx="494347" cy="220975"/>
            </a:xfrm>
            <a:custGeom>
              <a:rect b="b" l="l" r="r" t="t"/>
              <a:pathLst>
                <a:path extrusionOk="0" h="3163" w="7076">
                  <a:moveTo>
                    <a:pt x="601" y="1"/>
                  </a:moveTo>
                  <a:lnTo>
                    <a:pt x="1" y="1430"/>
                  </a:lnTo>
                  <a:cubicBezTo>
                    <a:pt x="1" y="1430"/>
                    <a:pt x="778" y="1641"/>
                    <a:pt x="867" y="1672"/>
                  </a:cubicBezTo>
                  <a:cubicBezTo>
                    <a:pt x="1190" y="1794"/>
                    <a:pt x="1519" y="1896"/>
                    <a:pt x="1855" y="1984"/>
                  </a:cubicBezTo>
                  <a:cubicBezTo>
                    <a:pt x="2544" y="2181"/>
                    <a:pt x="4138" y="2366"/>
                    <a:pt x="4436" y="2396"/>
                  </a:cubicBezTo>
                  <a:cubicBezTo>
                    <a:pt x="4732" y="2425"/>
                    <a:pt x="5264" y="2684"/>
                    <a:pt x="5360" y="2798"/>
                  </a:cubicBezTo>
                  <a:cubicBezTo>
                    <a:pt x="5452" y="2907"/>
                    <a:pt x="5766" y="3162"/>
                    <a:pt x="6046" y="3162"/>
                  </a:cubicBezTo>
                  <a:cubicBezTo>
                    <a:pt x="6062" y="3162"/>
                    <a:pt x="6077" y="3161"/>
                    <a:pt x="6093" y="3160"/>
                  </a:cubicBezTo>
                  <a:lnTo>
                    <a:pt x="6591" y="3106"/>
                  </a:lnTo>
                  <a:cubicBezTo>
                    <a:pt x="6695" y="3094"/>
                    <a:pt x="6838" y="2869"/>
                    <a:pt x="6838" y="2869"/>
                  </a:cubicBezTo>
                  <a:cubicBezTo>
                    <a:pt x="6838" y="2869"/>
                    <a:pt x="7025" y="2450"/>
                    <a:pt x="7015" y="2368"/>
                  </a:cubicBezTo>
                  <a:cubicBezTo>
                    <a:pt x="7006" y="2284"/>
                    <a:pt x="7075" y="2151"/>
                    <a:pt x="6978" y="2036"/>
                  </a:cubicBezTo>
                  <a:cubicBezTo>
                    <a:pt x="6888" y="1928"/>
                    <a:pt x="6758" y="1788"/>
                    <a:pt x="6419" y="1788"/>
                  </a:cubicBezTo>
                  <a:cubicBezTo>
                    <a:pt x="6394" y="1788"/>
                    <a:pt x="6369" y="1788"/>
                    <a:pt x="6343" y="1790"/>
                  </a:cubicBezTo>
                  <a:cubicBezTo>
                    <a:pt x="6011" y="1809"/>
                    <a:pt x="5790" y="1890"/>
                    <a:pt x="5503" y="1890"/>
                  </a:cubicBezTo>
                  <a:cubicBezTo>
                    <a:pt x="5447" y="1890"/>
                    <a:pt x="5388" y="1887"/>
                    <a:pt x="5325" y="1879"/>
                  </a:cubicBezTo>
                  <a:cubicBezTo>
                    <a:pt x="4941" y="1835"/>
                    <a:pt x="3633" y="1180"/>
                    <a:pt x="3081" y="947"/>
                  </a:cubicBezTo>
                  <a:cubicBezTo>
                    <a:pt x="2530" y="713"/>
                    <a:pt x="1888" y="426"/>
                    <a:pt x="1629" y="347"/>
                  </a:cubicBezTo>
                  <a:cubicBezTo>
                    <a:pt x="1369" y="271"/>
                    <a:pt x="785" y="126"/>
                    <a:pt x="785" y="126"/>
                  </a:cubicBezTo>
                  <a:lnTo>
                    <a:pt x="601" y="1"/>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1"/>
            <p:cNvSpPr/>
            <p:nvPr/>
          </p:nvSpPr>
          <p:spPr>
            <a:xfrm>
              <a:off x="4400990" y="3211976"/>
              <a:ext cx="78316" cy="23614"/>
            </a:xfrm>
            <a:custGeom>
              <a:rect b="b" l="l" r="r" t="t"/>
              <a:pathLst>
                <a:path extrusionOk="0" fill="none" h="338" w="1121">
                  <a:moveTo>
                    <a:pt x="0" y="0"/>
                  </a:moveTo>
                  <a:cubicBezTo>
                    <a:pt x="198" y="58"/>
                    <a:pt x="401" y="106"/>
                    <a:pt x="604" y="144"/>
                  </a:cubicBezTo>
                  <a:cubicBezTo>
                    <a:pt x="731" y="151"/>
                    <a:pt x="1120" y="255"/>
                    <a:pt x="960" y="337"/>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1"/>
            <p:cNvSpPr/>
            <p:nvPr/>
          </p:nvSpPr>
          <p:spPr>
            <a:xfrm>
              <a:off x="3426068" y="2924494"/>
              <a:ext cx="645320" cy="662296"/>
            </a:xfrm>
            <a:custGeom>
              <a:rect b="b" l="l" r="r" t="t"/>
              <a:pathLst>
                <a:path extrusionOk="0" h="9480" w="9237">
                  <a:moveTo>
                    <a:pt x="5155" y="0"/>
                  </a:moveTo>
                  <a:cubicBezTo>
                    <a:pt x="4968" y="0"/>
                    <a:pt x="4800" y="15"/>
                    <a:pt x="4656" y="32"/>
                  </a:cubicBezTo>
                  <a:cubicBezTo>
                    <a:pt x="4195" y="84"/>
                    <a:pt x="2760" y="868"/>
                    <a:pt x="2760" y="868"/>
                  </a:cubicBezTo>
                  <a:cubicBezTo>
                    <a:pt x="2760" y="868"/>
                    <a:pt x="2061" y="1141"/>
                    <a:pt x="1739" y="1508"/>
                  </a:cubicBezTo>
                  <a:cubicBezTo>
                    <a:pt x="1415" y="1873"/>
                    <a:pt x="807" y="2667"/>
                    <a:pt x="807" y="2667"/>
                  </a:cubicBezTo>
                  <a:lnTo>
                    <a:pt x="0" y="3450"/>
                  </a:lnTo>
                  <a:lnTo>
                    <a:pt x="1774" y="4844"/>
                  </a:lnTo>
                  <a:lnTo>
                    <a:pt x="2361" y="3589"/>
                  </a:lnTo>
                  <a:lnTo>
                    <a:pt x="4214" y="8448"/>
                  </a:lnTo>
                  <a:cubicBezTo>
                    <a:pt x="4214" y="8448"/>
                    <a:pt x="4899" y="8172"/>
                    <a:pt x="5429" y="8172"/>
                  </a:cubicBezTo>
                  <a:cubicBezTo>
                    <a:pt x="5544" y="8172"/>
                    <a:pt x="5652" y="8185"/>
                    <a:pt x="5744" y="8217"/>
                  </a:cubicBezTo>
                  <a:cubicBezTo>
                    <a:pt x="6258" y="8392"/>
                    <a:pt x="7240" y="9210"/>
                    <a:pt x="7824" y="9413"/>
                  </a:cubicBezTo>
                  <a:cubicBezTo>
                    <a:pt x="7963" y="9461"/>
                    <a:pt x="8099" y="9480"/>
                    <a:pt x="8225" y="9480"/>
                  </a:cubicBezTo>
                  <a:cubicBezTo>
                    <a:pt x="8629" y="9480"/>
                    <a:pt x="8935" y="9292"/>
                    <a:pt x="8935" y="9292"/>
                  </a:cubicBezTo>
                  <a:cubicBezTo>
                    <a:pt x="8935" y="9292"/>
                    <a:pt x="9236" y="8431"/>
                    <a:pt x="9017" y="7926"/>
                  </a:cubicBezTo>
                  <a:cubicBezTo>
                    <a:pt x="8908" y="7680"/>
                    <a:pt x="8640" y="7117"/>
                    <a:pt x="8383" y="6571"/>
                  </a:cubicBezTo>
                  <a:cubicBezTo>
                    <a:pt x="8113" y="5999"/>
                    <a:pt x="7855" y="5442"/>
                    <a:pt x="7805" y="5280"/>
                  </a:cubicBezTo>
                  <a:cubicBezTo>
                    <a:pt x="7721" y="5023"/>
                    <a:pt x="7216" y="3837"/>
                    <a:pt x="7026" y="3394"/>
                  </a:cubicBezTo>
                  <a:lnTo>
                    <a:pt x="6953" y="3224"/>
                  </a:lnTo>
                  <a:lnTo>
                    <a:pt x="8006" y="4100"/>
                  </a:lnTo>
                  <a:lnTo>
                    <a:pt x="9041" y="1442"/>
                  </a:lnTo>
                  <a:cubicBezTo>
                    <a:pt x="9041" y="1442"/>
                    <a:pt x="7347" y="768"/>
                    <a:pt x="6575" y="354"/>
                  </a:cubicBezTo>
                  <a:cubicBezTo>
                    <a:pt x="6047" y="71"/>
                    <a:pt x="5558" y="0"/>
                    <a:pt x="5155" y="0"/>
                  </a:cubicBezTo>
                  <a:close/>
                </a:path>
              </a:pathLst>
            </a:custGeom>
            <a:solidFill>
              <a:schemeClr val="lt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1"/>
            <p:cNvSpPr/>
            <p:nvPr/>
          </p:nvSpPr>
          <p:spPr>
            <a:xfrm>
              <a:off x="3426068" y="2924494"/>
              <a:ext cx="448308" cy="338414"/>
            </a:xfrm>
            <a:custGeom>
              <a:rect b="b" l="l" r="r" t="t"/>
              <a:pathLst>
                <a:path extrusionOk="0" h="4844" w="6417">
                  <a:moveTo>
                    <a:pt x="5154" y="1"/>
                  </a:moveTo>
                  <a:cubicBezTo>
                    <a:pt x="4967" y="1"/>
                    <a:pt x="4799" y="16"/>
                    <a:pt x="4654" y="32"/>
                  </a:cubicBezTo>
                  <a:cubicBezTo>
                    <a:pt x="4197" y="82"/>
                    <a:pt x="2760" y="867"/>
                    <a:pt x="2760" y="867"/>
                  </a:cubicBezTo>
                  <a:cubicBezTo>
                    <a:pt x="2760" y="867"/>
                    <a:pt x="2063" y="1141"/>
                    <a:pt x="1739" y="1506"/>
                  </a:cubicBezTo>
                  <a:cubicBezTo>
                    <a:pt x="1415" y="1871"/>
                    <a:pt x="805" y="2667"/>
                    <a:pt x="805" y="2667"/>
                  </a:cubicBezTo>
                  <a:lnTo>
                    <a:pt x="0" y="3450"/>
                  </a:lnTo>
                  <a:lnTo>
                    <a:pt x="1774" y="4844"/>
                  </a:lnTo>
                  <a:lnTo>
                    <a:pt x="2365" y="3589"/>
                  </a:lnTo>
                  <a:lnTo>
                    <a:pt x="2816" y="4775"/>
                  </a:lnTo>
                  <a:cubicBezTo>
                    <a:pt x="3640" y="3254"/>
                    <a:pt x="5036" y="1018"/>
                    <a:pt x="6417" y="274"/>
                  </a:cubicBezTo>
                  <a:cubicBezTo>
                    <a:pt x="5949" y="57"/>
                    <a:pt x="5517" y="1"/>
                    <a:pt x="5154"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1"/>
            <p:cNvSpPr/>
            <p:nvPr/>
          </p:nvSpPr>
          <p:spPr>
            <a:xfrm>
              <a:off x="3821835" y="3067012"/>
              <a:ext cx="89913" cy="82787"/>
            </a:xfrm>
            <a:custGeom>
              <a:rect b="b" l="l" r="r" t="t"/>
              <a:pathLst>
                <a:path extrusionOk="0" fill="none" h="1185" w="1287">
                  <a:moveTo>
                    <a:pt x="1287" y="1184"/>
                  </a:moveTo>
                  <a:lnTo>
                    <a:pt x="1" y="1"/>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1"/>
            <p:cNvSpPr/>
            <p:nvPr/>
          </p:nvSpPr>
          <p:spPr>
            <a:xfrm>
              <a:off x="3793052" y="3161536"/>
              <a:ext cx="218670" cy="222093"/>
            </a:xfrm>
            <a:custGeom>
              <a:rect b="b" l="l" r="r" t="t"/>
              <a:pathLst>
                <a:path extrusionOk="0" h="3179" w="3130">
                  <a:moveTo>
                    <a:pt x="1775" y="1"/>
                  </a:moveTo>
                  <a:lnTo>
                    <a:pt x="1" y="2463"/>
                  </a:lnTo>
                  <a:cubicBezTo>
                    <a:pt x="1" y="2463"/>
                    <a:pt x="2465" y="2998"/>
                    <a:pt x="3130" y="3178"/>
                  </a:cubicBezTo>
                  <a:cubicBezTo>
                    <a:pt x="2860" y="2608"/>
                    <a:pt x="2601" y="2051"/>
                    <a:pt x="2554" y="1889"/>
                  </a:cubicBezTo>
                  <a:cubicBezTo>
                    <a:pt x="2470" y="1630"/>
                    <a:pt x="1967" y="446"/>
                    <a:pt x="1775" y="1"/>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1"/>
            <p:cNvSpPr/>
            <p:nvPr/>
          </p:nvSpPr>
          <p:spPr>
            <a:xfrm>
              <a:off x="3950870" y="3007141"/>
              <a:ext cx="106820" cy="203929"/>
            </a:xfrm>
            <a:custGeom>
              <a:rect b="b" l="l" r="r" t="t"/>
              <a:pathLst>
                <a:path extrusionOk="0" h="2919" w="1529">
                  <a:moveTo>
                    <a:pt x="895" y="0"/>
                  </a:moveTo>
                  <a:lnTo>
                    <a:pt x="1" y="2507"/>
                  </a:lnTo>
                  <a:lnTo>
                    <a:pt x="494" y="2919"/>
                  </a:lnTo>
                  <a:lnTo>
                    <a:pt x="1529" y="259"/>
                  </a:lnTo>
                  <a:cubicBezTo>
                    <a:pt x="1529" y="259"/>
                    <a:pt x="1262" y="155"/>
                    <a:pt x="895"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1"/>
            <p:cNvSpPr/>
            <p:nvPr/>
          </p:nvSpPr>
          <p:spPr>
            <a:xfrm>
              <a:off x="3739818" y="3457471"/>
              <a:ext cx="217272" cy="45900"/>
            </a:xfrm>
            <a:custGeom>
              <a:rect b="b" l="l" r="r" t="t"/>
              <a:pathLst>
                <a:path extrusionOk="0" fill="none" h="657" w="3110">
                  <a:moveTo>
                    <a:pt x="1" y="657"/>
                  </a:moveTo>
                  <a:cubicBezTo>
                    <a:pt x="1" y="657"/>
                    <a:pt x="802" y="107"/>
                    <a:pt x="1292" y="55"/>
                  </a:cubicBezTo>
                  <a:cubicBezTo>
                    <a:pt x="1782" y="1"/>
                    <a:pt x="2744" y="295"/>
                    <a:pt x="3109" y="353"/>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1"/>
            <p:cNvSpPr/>
            <p:nvPr/>
          </p:nvSpPr>
          <p:spPr>
            <a:xfrm>
              <a:off x="3833712" y="3474658"/>
              <a:ext cx="97179" cy="21867"/>
            </a:xfrm>
            <a:custGeom>
              <a:rect b="b" l="l" r="r" t="t"/>
              <a:pathLst>
                <a:path extrusionOk="0" fill="none" h="313" w="1391">
                  <a:moveTo>
                    <a:pt x="0" y="1"/>
                  </a:moveTo>
                  <a:cubicBezTo>
                    <a:pt x="0" y="1"/>
                    <a:pt x="833" y="42"/>
                    <a:pt x="1391" y="312"/>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1"/>
            <p:cNvSpPr/>
            <p:nvPr/>
          </p:nvSpPr>
          <p:spPr>
            <a:xfrm>
              <a:off x="3847754" y="3445106"/>
              <a:ext cx="99554" cy="10410"/>
            </a:xfrm>
            <a:custGeom>
              <a:rect b="b" l="l" r="r" t="t"/>
              <a:pathLst>
                <a:path extrusionOk="0" fill="none" h="149" w="1425">
                  <a:moveTo>
                    <a:pt x="1" y="137"/>
                  </a:moveTo>
                  <a:cubicBezTo>
                    <a:pt x="1" y="137"/>
                    <a:pt x="945" y="1"/>
                    <a:pt x="1424" y="148"/>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1"/>
            <p:cNvSpPr/>
            <p:nvPr/>
          </p:nvSpPr>
          <p:spPr>
            <a:xfrm>
              <a:off x="3506619" y="2744459"/>
              <a:ext cx="285249" cy="327376"/>
            </a:xfrm>
            <a:custGeom>
              <a:rect b="b" l="l" r="r" t="t"/>
              <a:pathLst>
                <a:path extrusionOk="0" h="4686" w="4083">
                  <a:moveTo>
                    <a:pt x="1764" y="0"/>
                  </a:moveTo>
                  <a:cubicBezTo>
                    <a:pt x="1582" y="0"/>
                    <a:pt x="1425" y="15"/>
                    <a:pt x="1313" y="44"/>
                  </a:cubicBezTo>
                  <a:cubicBezTo>
                    <a:pt x="970" y="130"/>
                    <a:pt x="647" y="279"/>
                    <a:pt x="357" y="480"/>
                  </a:cubicBezTo>
                  <a:cubicBezTo>
                    <a:pt x="357" y="480"/>
                    <a:pt x="72" y="1319"/>
                    <a:pt x="127" y="1561"/>
                  </a:cubicBezTo>
                  <a:cubicBezTo>
                    <a:pt x="185" y="1802"/>
                    <a:pt x="319" y="1772"/>
                    <a:pt x="196" y="2083"/>
                  </a:cubicBezTo>
                  <a:cubicBezTo>
                    <a:pt x="88" y="2359"/>
                    <a:pt x="1" y="2530"/>
                    <a:pt x="224" y="2627"/>
                  </a:cubicBezTo>
                  <a:lnTo>
                    <a:pt x="448" y="2724"/>
                  </a:lnTo>
                  <a:cubicBezTo>
                    <a:pt x="448" y="2724"/>
                    <a:pt x="1013" y="3693"/>
                    <a:pt x="1277" y="3846"/>
                  </a:cubicBezTo>
                  <a:cubicBezTo>
                    <a:pt x="1321" y="3872"/>
                    <a:pt x="1371" y="3883"/>
                    <a:pt x="1424" y="3883"/>
                  </a:cubicBezTo>
                  <a:cubicBezTo>
                    <a:pt x="1684" y="3883"/>
                    <a:pt x="2006" y="3621"/>
                    <a:pt x="2006" y="3621"/>
                  </a:cubicBezTo>
                  <a:cubicBezTo>
                    <a:pt x="2006" y="3621"/>
                    <a:pt x="2386" y="4310"/>
                    <a:pt x="2491" y="4450"/>
                  </a:cubicBezTo>
                  <a:cubicBezTo>
                    <a:pt x="2564" y="4550"/>
                    <a:pt x="2598" y="4685"/>
                    <a:pt x="2658" y="4685"/>
                  </a:cubicBezTo>
                  <a:cubicBezTo>
                    <a:pt x="2683" y="4685"/>
                    <a:pt x="2712" y="4662"/>
                    <a:pt x="2750" y="4605"/>
                  </a:cubicBezTo>
                  <a:cubicBezTo>
                    <a:pt x="2882" y="4409"/>
                    <a:pt x="3680" y="3073"/>
                    <a:pt x="3784" y="2911"/>
                  </a:cubicBezTo>
                  <a:cubicBezTo>
                    <a:pt x="3888" y="2750"/>
                    <a:pt x="4041" y="2557"/>
                    <a:pt x="3955" y="2529"/>
                  </a:cubicBezTo>
                  <a:cubicBezTo>
                    <a:pt x="3812" y="2469"/>
                    <a:pt x="3693" y="2365"/>
                    <a:pt x="3613" y="2230"/>
                  </a:cubicBezTo>
                  <a:cubicBezTo>
                    <a:pt x="3613" y="2230"/>
                    <a:pt x="4082" y="1448"/>
                    <a:pt x="3920" y="797"/>
                  </a:cubicBezTo>
                  <a:cubicBezTo>
                    <a:pt x="3789" y="268"/>
                    <a:pt x="2545" y="0"/>
                    <a:pt x="1764"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1"/>
            <p:cNvSpPr/>
            <p:nvPr/>
          </p:nvSpPr>
          <p:spPr>
            <a:xfrm>
              <a:off x="3655844" y="2964176"/>
              <a:ext cx="40311" cy="67906"/>
            </a:xfrm>
            <a:custGeom>
              <a:rect b="b" l="l" r="r" t="t"/>
              <a:pathLst>
                <a:path extrusionOk="0" h="972" w="577">
                  <a:moveTo>
                    <a:pt x="576" y="0"/>
                  </a:moveTo>
                  <a:lnTo>
                    <a:pt x="0" y="405"/>
                  </a:lnTo>
                  <a:lnTo>
                    <a:pt x="274" y="971"/>
                  </a:lnTo>
                  <a:lnTo>
                    <a:pt x="576" y="0"/>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1"/>
            <p:cNvSpPr/>
            <p:nvPr/>
          </p:nvSpPr>
          <p:spPr>
            <a:xfrm>
              <a:off x="3566490" y="2875451"/>
              <a:ext cx="14951" cy="23963"/>
            </a:xfrm>
            <a:custGeom>
              <a:rect b="b" l="l" r="r" t="t"/>
              <a:pathLst>
                <a:path extrusionOk="0" h="343" w="214">
                  <a:moveTo>
                    <a:pt x="98" y="1"/>
                  </a:moveTo>
                  <a:cubicBezTo>
                    <a:pt x="96" y="1"/>
                    <a:pt x="93" y="1"/>
                    <a:pt x="90" y="1"/>
                  </a:cubicBezTo>
                  <a:cubicBezTo>
                    <a:pt x="35" y="7"/>
                    <a:pt x="1" y="85"/>
                    <a:pt x="10" y="180"/>
                  </a:cubicBezTo>
                  <a:cubicBezTo>
                    <a:pt x="19" y="273"/>
                    <a:pt x="63" y="343"/>
                    <a:pt x="118" y="343"/>
                  </a:cubicBezTo>
                  <a:cubicBezTo>
                    <a:pt x="120" y="343"/>
                    <a:pt x="122" y="343"/>
                    <a:pt x="124" y="342"/>
                  </a:cubicBezTo>
                  <a:cubicBezTo>
                    <a:pt x="180" y="337"/>
                    <a:pt x="213" y="257"/>
                    <a:pt x="204" y="162"/>
                  </a:cubicBezTo>
                  <a:cubicBezTo>
                    <a:pt x="193" y="74"/>
                    <a:pt x="151" y="1"/>
                    <a:pt x="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a:off x="3549304" y="2846877"/>
              <a:ext cx="39961" cy="19422"/>
            </a:xfrm>
            <a:custGeom>
              <a:rect b="b" l="l" r="r" t="t"/>
              <a:pathLst>
                <a:path extrusionOk="0" fill="none" h="278" w="572">
                  <a:moveTo>
                    <a:pt x="1" y="278"/>
                  </a:moveTo>
                  <a:cubicBezTo>
                    <a:pt x="1" y="278"/>
                    <a:pt x="184" y="0"/>
                    <a:pt x="571" y="216"/>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a:off x="3568097" y="2917787"/>
              <a:ext cx="47996" cy="37237"/>
            </a:xfrm>
            <a:custGeom>
              <a:rect b="b" l="l" r="r" t="t"/>
              <a:pathLst>
                <a:path extrusionOk="0" fill="none" h="533" w="687">
                  <a:moveTo>
                    <a:pt x="0" y="450"/>
                  </a:moveTo>
                  <a:cubicBezTo>
                    <a:pt x="0" y="450"/>
                    <a:pt x="455" y="532"/>
                    <a:pt x="686" y="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p:nvPr/>
          </p:nvSpPr>
          <p:spPr>
            <a:xfrm>
              <a:off x="3479303" y="2661603"/>
              <a:ext cx="325070" cy="251226"/>
            </a:xfrm>
            <a:custGeom>
              <a:rect b="b" l="l" r="r" t="t"/>
              <a:pathLst>
                <a:path extrusionOk="0" h="3596" w="4653">
                  <a:moveTo>
                    <a:pt x="2607" y="0"/>
                  </a:moveTo>
                  <a:cubicBezTo>
                    <a:pt x="2152" y="0"/>
                    <a:pt x="1918" y="144"/>
                    <a:pt x="1691" y="256"/>
                  </a:cubicBezTo>
                  <a:cubicBezTo>
                    <a:pt x="1691" y="256"/>
                    <a:pt x="1380" y="389"/>
                    <a:pt x="1139" y="389"/>
                  </a:cubicBezTo>
                  <a:cubicBezTo>
                    <a:pt x="1114" y="389"/>
                    <a:pt x="1089" y="387"/>
                    <a:pt x="1066" y="384"/>
                  </a:cubicBezTo>
                  <a:cubicBezTo>
                    <a:pt x="886" y="361"/>
                    <a:pt x="900" y="40"/>
                    <a:pt x="739" y="40"/>
                  </a:cubicBezTo>
                  <a:cubicBezTo>
                    <a:pt x="680" y="40"/>
                    <a:pt x="595" y="84"/>
                    <a:pt x="468" y="205"/>
                  </a:cubicBezTo>
                  <a:cubicBezTo>
                    <a:pt x="0" y="651"/>
                    <a:pt x="187" y="1545"/>
                    <a:pt x="735" y="1819"/>
                  </a:cubicBezTo>
                  <a:cubicBezTo>
                    <a:pt x="902" y="1903"/>
                    <a:pt x="1103" y="1932"/>
                    <a:pt x="1301" y="1932"/>
                  </a:cubicBezTo>
                  <a:cubicBezTo>
                    <a:pt x="1753" y="1932"/>
                    <a:pt x="2192" y="1782"/>
                    <a:pt x="2192" y="1782"/>
                  </a:cubicBezTo>
                  <a:lnTo>
                    <a:pt x="2192" y="1782"/>
                  </a:lnTo>
                  <a:cubicBezTo>
                    <a:pt x="2192" y="1782"/>
                    <a:pt x="2008" y="2321"/>
                    <a:pt x="2263" y="2444"/>
                  </a:cubicBezTo>
                  <a:cubicBezTo>
                    <a:pt x="2382" y="2501"/>
                    <a:pt x="2528" y="2517"/>
                    <a:pt x="2652" y="2517"/>
                  </a:cubicBezTo>
                  <a:cubicBezTo>
                    <a:pt x="2795" y="2517"/>
                    <a:pt x="2908" y="2496"/>
                    <a:pt x="2908" y="2496"/>
                  </a:cubicBezTo>
                  <a:lnTo>
                    <a:pt x="2908" y="2496"/>
                  </a:lnTo>
                  <a:cubicBezTo>
                    <a:pt x="2908" y="2496"/>
                    <a:pt x="2818" y="2738"/>
                    <a:pt x="2902" y="2738"/>
                  </a:cubicBezTo>
                  <a:cubicBezTo>
                    <a:pt x="2904" y="2738"/>
                    <a:pt x="2906" y="2738"/>
                    <a:pt x="2908" y="2738"/>
                  </a:cubicBezTo>
                  <a:cubicBezTo>
                    <a:pt x="2995" y="2728"/>
                    <a:pt x="3295" y="2186"/>
                    <a:pt x="3565" y="2186"/>
                  </a:cubicBezTo>
                  <a:cubicBezTo>
                    <a:pt x="3591" y="2186"/>
                    <a:pt x="3616" y="2191"/>
                    <a:pt x="3640" y="2201"/>
                  </a:cubicBezTo>
                  <a:cubicBezTo>
                    <a:pt x="3927" y="2324"/>
                    <a:pt x="3981" y="2803"/>
                    <a:pt x="3851" y="3001"/>
                  </a:cubicBezTo>
                  <a:cubicBezTo>
                    <a:pt x="3718" y="3198"/>
                    <a:pt x="3592" y="3424"/>
                    <a:pt x="3592" y="3424"/>
                  </a:cubicBezTo>
                  <a:lnTo>
                    <a:pt x="4000" y="3595"/>
                  </a:lnTo>
                  <a:cubicBezTo>
                    <a:pt x="4000" y="3595"/>
                    <a:pt x="4652" y="2546"/>
                    <a:pt x="4604" y="1819"/>
                  </a:cubicBezTo>
                  <a:cubicBezTo>
                    <a:pt x="4555" y="1094"/>
                    <a:pt x="4212" y="287"/>
                    <a:pt x="3279" y="82"/>
                  </a:cubicBezTo>
                  <a:cubicBezTo>
                    <a:pt x="3009" y="24"/>
                    <a:pt x="2790" y="0"/>
                    <a:pt x="2607"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41"/>
          <p:cNvGrpSpPr/>
          <p:nvPr/>
        </p:nvGrpSpPr>
        <p:grpSpPr>
          <a:xfrm>
            <a:off x="4723092" y="4304181"/>
            <a:ext cx="365763" cy="365749"/>
            <a:chOff x="1296358" y="3832351"/>
            <a:chExt cx="304321" cy="304461"/>
          </a:xfrm>
        </p:grpSpPr>
        <p:sp>
          <p:nvSpPr>
            <p:cNvPr id="1024" name="Google Shape;1024;p41"/>
            <p:cNvSpPr/>
            <p:nvPr/>
          </p:nvSpPr>
          <p:spPr>
            <a:xfrm>
              <a:off x="1296358" y="3832351"/>
              <a:ext cx="304321" cy="304461"/>
            </a:xfrm>
            <a:custGeom>
              <a:rect b="b" l="l" r="r" t="t"/>
              <a:pathLst>
                <a:path extrusionOk="0" h="4358" w="4356">
                  <a:moveTo>
                    <a:pt x="2179" y="0"/>
                  </a:moveTo>
                  <a:cubicBezTo>
                    <a:pt x="975" y="0"/>
                    <a:pt x="0" y="977"/>
                    <a:pt x="0" y="2179"/>
                  </a:cubicBezTo>
                  <a:cubicBezTo>
                    <a:pt x="0" y="3381"/>
                    <a:pt x="975" y="4358"/>
                    <a:pt x="2179" y="4358"/>
                  </a:cubicBezTo>
                  <a:cubicBezTo>
                    <a:pt x="3381" y="4358"/>
                    <a:pt x="4356" y="3381"/>
                    <a:pt x="4356" y="2179"/>
                  </a:cubicBezTo>
                  <a:cubicBezTo>
                    <a:pt x="4356" y="977"/>
                    <a:pt x="3381" y="0"/>
                    <a:pt x="2179"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1"/>
            <p:cNvSpPr/>
            <p:nvPr/>
          </p:nvSpPr>
          <p:spPr>
            <a:xfrm>
              <a:off x="1457180" y="4009941"/>
              <a:ext cx="26967" cy="21448"/>
            </a:xfrm>
            <a:custGeom>
              <a:rect b="b" l="l" r="r" t="t"/>
              <a:pathLst>
                <a:path extrusionOk="0" fill="none" h="307" w="386">
                  <a:moveTo>
                    <a:pt x="0" y="0"/>
                  </a:moveTo>
                  <a:lnTo>
                    <a:pt x="386" y="306"/>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1"/>
            <p:cNvSpPr/>
            <p:nvPr/>
          </p:nvSpPr>
          <p:spPr>
            <a:xfrm>
              <a:off x="1385921" y="3864627"/>
              <a:ext cx="7126" cy="24312"/>
            </a:xfrm>
            <a:custGeom>
              <a:rect b="b" l="l" r="r" t="t"/>
              <a:pathLst>
                <a:path extrusionOk="0" fill="none" h="348" w="102">
                  <a:moveTo>
                    <a:pt x="1" y="347"/>
                  </a:moveTo>
                  <a:cubicBezTo>
                    <a:pt x="23" y="228"/>
                    <a:pt x="57" y="112"/>
                    <a:pt x="101" y="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1"/>
            <p:cNvSpPr/>
            <p:nvPr/>
          </p:nvSpPr>
          <p:spPr>
            <a:xfrm>
              <a:off x="1371600" y="4028454"/>
              <a:ext cx="2934" cy="12925"/>
            </a:xfrm>
            <a:custGeom>
              <a:rect b="b" l="l" r="r" t="t"/>
              <a:pathLst>
                <a:path extrusionOk="0" fill="none" h="185" w="42">
                  <a:moveTo>
                    <a:pt x="42" y="0"/>
                  </a:moveTo>
                  <a:lnTo>
                    <a:pt x="1" y="185"/>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1"/>
            <p:cNvSpPr/>
            <p:nvPr/>
          </p:nvSpPr>
          <p:spPr>
            <a:xfrm>
              <a:off x="1306139" y="3958662"/>
              <a:ext cx="22845" cy="8663"/>
            </a:xfrm>
            <a:custGeom>
              <a:rect b="b" l="l" r="r" t="t"/>
              <a:pathLst>
                <a:path extrusionOk="0" fill="none" h="124" w="327">
                  <a:moveTo>
                    <a:pt x="326" y="0"/>
                  </a:moveTo>
                  <a:lnTo>
                    <a:pt x="0" y="123"/>
                  </a:ln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1"/>
            <p:cNvSpPr/>
            <p:nvPr/>
          </p:nvSpPr>
          <p:spPr>
            <a:xfrm>
              <a:off x="1462909" y="3915697"/>
              <a:ext cx="48485" cy="8663"/>
            </a:xfrm>
            <a:custGeom>
              <a:rect b="b" l="l" r="r" t="t"/>
              <a:pathLst>
                <a:path extrusionOk="0" fill="none" h="124" w="694">
                  <a:moveTo>
                    <a:pt x="0" y="123"/>
                  </a:moveTo>
                  <a:cubicBezTo>
                    <a:pt x="0" y="123"/>
                    <a:pt x="470" y="0"/>
                    <a:pt x="693"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1"/>
            <p:cNvSpPr/>
            <p:nvPr/>
          </p:nvSpPr>
          <p:spPr>
            <a:xfrm>
              <a:off x="1537871" y="3885866"/>
              <a:ext cx="62317" cy="92917"/>
            </a:xfrm>
            <a:custGeom>
              <a:rect b="b" l="l" r="r" t="t"/>
              <a:pathLst>
                <a:path extrusionOk="0" h="1330" w="892">
                  <a:moveTo>
                    <a:pt x="379" y="0"/>
                  </a:moveTo>
                  <a:lnTo>
                    <a:pt x="1" y="446"/>
                  </a:lnTo>
                  <a:lnTo>
                    <a:pt x="545" y="1329"/>
                  </a:lnTo>
                  <a:lnTo>
                    <a:pt x="891" y="1247"/>
                  </a:lnTo>
                  <a:cubicBezTo>
                    <a:pt x="858" y="789"/>
                    <a:pt x="677" y="351"/>
                    <a:pt x="379"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1"/>
            <p:cNvSpPr/>
            <p:nvPr/>
          </p:nvSpPr>
          <p:spPr>
            <a:xfrm>
              <a:off x="1339743" y="3901864"/>
              <a:ext cx="113457" cy="116321"/>
            </a:xfrm>
            <a:custGeom>
              <a:rect b="b" l="l" r="r" t="t"/>
              <a:pathLst>
                <a:path extrusionOk="0" h="1665" w="1624">
                  <a:moveTo>
                    <a:pt x="667" y="1"/>
                  </a:moveTo>
                  <a:lnTo>
                    <a:pt x="0" y="787"/>
                  </a:lnTo>
                  <a:lnTo>
                    <a:pt x="542" y="1665"/>
                  </a:lnTo>
                  <a:lnTo>
                    <a:pt x="1545" y="1421"/>
                  </a:lnTo>
                  <a:lnTo>
                    <a:pt x="1623" y="392"/>
                  </a:lnTo>
                  <a:lnTo>
                    <a:pt x="667" y="1"/>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1"/>
            <p:cNvSpPr/>
            <p:nvPr/>
          </p:nvSpPr>
          <p:spPr>
            <a:xfrm>
              <a:off x="1313055" y="4050460"/>
              <a:ext cx="82717" cy="73635"/>
            </a:xfrm>
            <a:custGeom>
              <a:rect b="b" l="l" r="r" t="t"/>
              <a:pathLst>
                <a:path extrusionOk="0" h="1054" w="1184">
                  <a:moveTo>
                    <a:pt x="813" y="0"/>
                  </a:moveTo>
                  <a:lnTo>
                    <a:pt x="0" y="45"/>
                  </a:lnTo>
                  <a:cubicBezTo>
                    <a:pt x="231" y="494"/>
                    <a:pt x="609" y="850"/>
                    <a:pt x="1072" y="1053"/>
                  </a:cubicBezTo>
                  <a:lnTo>
                    <a:pt x="1183" y="962"/>
                  </a:lnTo>
                  <a:lnTo>
                    <a:pt x="813" y="0"/>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1"/>
            <p:cNvSpPr/>
            <p:nvPr/>
          </p:nvSpPr>
          <p:spPr>
            <a:xfrm>
              <a:off x="1483868" y="4029711"/>
              <a:ext cx="96410" cy="96201"/>
            </a:xfrm>
            <a:custGeom>
              <a:rect b="b" l="l" r="r" t="t"/>
              <a:pathLst>
                <a:path extrusionOk="0" h="1377" w="1380">
                  <a:moveTo>
                    <a:pt x="1128" y="1"/>
                  </a:moveTo>
                  <a:lnTo>
                    <a:pt x="118" y="206"/>
                  </a:lnTo>
                  <a:lnTo>
                    <a:pt x="0" y="1235"/>
                  </a:lnTo>
                  <a:lnTo>
                    <a:pt x="313" y="1376"/>
                  </a:lnTo>
                  <a:cubicBezTo>
                    <a:pt x="762" y="1192"/>
                    <a:pt x="1137" y="866"/>
                    <a:pt x="1379" y="444"/>
                  </a:cubicBezTo>
                  <a:lnTo>
                    <a:pt x="1128" y="1"/>
                  </a:ln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1"/>
            <p:cNvSpPr/>
            <p:nvPr/>
          </p:nvSpPr>
          <p:spPr>
            <a:xfrm>
              <a:off x="1388157" y="3832351"/>
              <a:ext cx="74823" cy="19981"/>
            </a:xfrm>
            <a:custGeom>
              <a:rect b="b" l="l" r="r" t="t"/>
              <a:pathLst>
                <a:path extrusionOk="0" h="286" w="1071">
                  <a:moveTo>
                    <a:pt x="867" y="0"/>
                  </a:moveTo>
                  <a:cubicBezTo>
                    <a:pt x="569" y="0"/>
                    <a:pt x="274" y="60"/>
                    <a:pt x="0" y="179"/>
                  </a:cubicBezTo>
                  <a:lnTo>
                    <a:pt x="66" y="286"/>
                  </a:lnTo>
                  <a:lnTo>
                    <a:pt x="1066" y="43"/>
                  </a:lnTo>
                  <a:lnTo>
                    <a:pt x="1070" y="10"/>
                  </a:lnTo>
                  <a:cubicBezTo>
                    <a:pt x="1003" y="4"/>
                    <a:pt x="936" y="0"/>
                    <a:pt x="867"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41"/>
          <p:cNvGrpSpPr/>
          <p:nvPr/>
        </p:nvGrpSpPr>
        <p:grpSpPr>
          <a:xfrm>
            <a:off x="3666278" y="2553622"/>
            <a:ext cx="1096110" cy="2324000"/>
            <a:chOff x="1227930" y="2503994"/>
            <a:chExt cx="829821" cy="1759406"/>
          </a:xfrm>
        </p:grpSpPr>
        <p:sp>
          <p:nvSpPr>
            <p:cNvPr id="1036" name="Google Shape;1036;p41"/>
            <p:cNvSpPr/>
            <p:nvPr/>
          </p:nvSpPr>
          <p:spPr>
            <a:xfrm>
              <a:off x="1230026" y="3719105"/>
              <a:ext cx="201553" cy="535566"/>
            </a:xfrm>
            <a:custGeom>
              <a:rect b="b" l="l" r="r" t="t"/>
              <a:pathLst>
                <a:path extrusionOk="0" h="7666" w="2885">
                  <a:moveTo>
                    <a:pt x="1224" y="0"/>
                  </a:moveTo>
                  <a:cubicBezTo>
                    <a:pt x="1224" y="0"/>
                    <a:pt x="798" y="719"/>
                    <a:pt x="660" y="1495"/>
                  </a:cubicBezTo>
                  <a:cubicBezTo>
                    <a:pt x="524" y="2268"/>
                    <a:pt x="82" y="6724"/>
                    <a:pt x="82" y="6724"/>
                  </a:cubicBezTo>
                  <a:cubicBezTo>
                    <a:pt x="82" y="6724"/>
                    <a:pt x="0" y="7472"/>
                    <a:pt x="108" y="7552"/>
                  </a:cubicBezTo>
                  <a:cubicBezTo>
                    <a:pt x="183" y="7608"/>
                    <a:pt x="458" y="7666"/>
                    <a:pt x="689" y="7666"/>
                  </a:cubicBezTo>
                  <a:cubicBezTo>
                    <a:pt x="785" y="7666"/>
                    <a:pt x="873" y="7656"/>
                    <a:pt x="936" y="7632"/>
                  </a:cubicBezTo>
                  <a:cubicBezTo>
                    <a:pt x="1150" y="7552"/>
                    <a:pt x="1338" y="7339"/>
                    <a:pt x="1258" y="7099"/>
                  </a:cubicBezTo>
                  <a:cubicBezTo>
                    <a:pt x="1178" y="6858"/>
                    <a:pt x="1124" y="6696"/>
                    <a:pt x="1124" y="6538"/>
                  </a:cubicBezTo>
                  <a:cubicBezTo>
                    <a:pt x="1124" y="6381"/>
                    <a:pt x="1765" y="3897"/>
                    <a:pt x="1925" y="3603"/>
                  </a:cubicBezTo>
                  <a:cubicBezTo>
                    <a:pt x="2085" y="3310"/>
                    <a:pt x="2484" y="2509"/>
                    <a:pt x="2592" y="1841"/>
                  </a:cubicBezTo>
                  <a:cubicBezTo>
                    <a:pt x="2700" y="1174"/>
                    <a:pt x="2779" y="561"/>
                    <a:pt x="2805" y="481"/>
                  </a:cubicBezTo>
                  <a:cubicBezTo>
                    <a:pt x="2831" y="401"/>
                    <a:pt x="2885" y="78"/>
                    <a:pt x="2885" y="78"/>
                  </a:cubicBezTo>
                  <a:lnTo>
                    <a:pt x="1224" y="0"/>
                  </a:ln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1"/>
            <p:cNvSpPr/>
            <p:nvPr/>
          </p:nvSpPr>
          <p:spPr>
            <a:xfrm>
              <a:off x="1229886" y="3835006"/>
              <a:ext cx="175425" cy="419594"/>
            </a:xfrm>
            <a:custGeom>
              <a:rect b="b" l="l" r="r" t="t"/>
              <a:pathLst>
                <a:path extrusionOk="0" h="6006" w="2511">
                  <a:moveTo>
                    <a:pt x="1331" y="0"/>
                  </a:moveTo>
                  <a:cubicBezTo>
                    <a:pt x="896" y="0"/>
                    <a:pt x="613" y="208"/>
                    <a:pt x="613" y="208"/>
                  </a:cubicBezTo>
                  <a:cubicBezTo>
                    <a:pt x="440" y="1526"/>
                    <a:pt x="80" y="5063"/>
                    <a:pt x="80" y="5063"/>
                  </a:cubicBezTo>
                  <a:cubicBezTo>
                    <a:pt x="80" y="5063"/>
                    <a:pt x="0" y="5813"/>
                    <a:pt x="106" y="5891"/>
                  </a:cubicBezTo>
                  <a:cubicBezTo>
                    <a:pt x="183" y="5948"/>
                    <a:pt x="460" y="6006"/>
                    <a:pt x="691" y="6006"/>
                  </a:cubicBezTo>
                  <a:cubicBezTo>
                    <a:pt x="785" y="6006"/>
                    <a:pt x="872" y="5996"/>
                    <a:pt x="934" y="5973"/>
                  </a:cubicBezTo>
                  <a:cubicBezTo>
                    <a:pt x="1148" y="5891"/>
                    <a:pt x="1338" y="5678"/>
                    <a:pt x="1256" y="5440"/>
                  </a:cubicBezTo>
                  <a:cubicBezTo>
                    <a:pt x="1176" y="5199"/>
                    <a:pt x="1122" y="5035"/>
                    <a:pt x="1122" y="4879"/>
                  </a:cubicBezTo>
                  <a:cubicBezTo>
                    <a:pt x="1122" y="4720"/>
                    <a:pt x="1763" y="2236"/>
                    <a:pt x="1923" y="1944"/>
                  </a:cubicBezTo>
                  <a:cubicBezTo>
                    <a:pt x="2169" y="1493"/>
                    <a:pt x="2365" y="1015"/>
                    <a:pt x="2511" y="523"/>
                  </a:cubicBezTo>
                  <a:cubicBezTo>
                    <a:pt x="2068" y="117"/>
                    <a:pt x="1657" y="0"/>
                    <a:pt x="1331" y="0"/>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1"/>
            <p:cNvSpPr/>
            <p:nvPr/>
          </p:nvSpPr>
          <p:spPr>
            <a:xfrm>
              <a:off x="1229886" y="4175304"/>
              <a:ext cx="93406" cy="79294"/>
            </a:xfrm>
            <a:custGeom>
              <a:rect b="b" l="l" r="r" t="t"/>
              <a:pathLst>
                <a:path extrusionOk="0" h="1135" w="1337">
                  <a:moveTo>
                    <a:pt x="101" y="0"/>
                  </a:moveTo>
                  <a:lnTo>
                    <a:pt x="82" y="194"/>
                  </a:lnTo>
                  <a:cubicBezTo>
                    <a:pt x="82" y="194"/>
                    <a:pt x="0" y="942"/>
                    <a:pt x="108" y="1022"/>
                  </a:cubicBezTo>
                  <a:cubicBezTo>
                    <a:pt x="185" y="1078"/>
                    <a:pt x="459" y="1135"/>
                    <a:pt x="688" y="1135"/>
                  </a:cubicBezTo>
                  <a:cubicBezTo>
                    <a:pt x="784" y="1135"/>
                    <a:pt x="871" y="1125"/>
                    <a:pt x="934" y="1102"/>
                  </a:cubicBezTo>
                  <a:cubicBezTo>
                    <a:pt x="1146" y="1020"/>
                    <a:pt x="1336" y="807"/>
                    <a:pt x="1256" y="569"/>
                  </a:cubicBezTo>
                  <a:cubicBezTo>
                    <a:pt x="1199" y="418"/>
                    <a:pt x="1158" y="263"/>
                    <a:pt x="1130" y="105"/>
                  </a:cubicBezTo>
                  <a:cubicBezTo>
                    <a:pt x="1074" y="107"/>
                    <a:pt x="1018" y="109"/>
                    <a:pt x="962" y="109"/>
                  </a:cubicBezTo>
                  <a:cubicBezTo>
                    <a:pt x="672" y="109"/>
                    <a:pt x="384" y="72"/>
                    <a:pt x="101" y="0"/>
                  </a:cubicBezTo>
                  <a:close/>
                </a:path>
              </a:pathLst>
            </a:custGeom>
            <a:solidFill>
              <a:schemeClr val="lt2"/>
            </a:solidFill>
            <a:ln cap="flat" cmpd="sng" w="2000">
              <a:solidFill>
                <a:srgbClr val="263238"/>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1"/>
            <p:cNvSpPr/>
            <p:nvPr/>
          </p:nvSpPr>
          <p:spPr>
            <a:xfrm>
              <a:off x="1690275" y="3667127"/>
              <a:ext cx="367337" cy="589430"/>
            </a:xfrm>
            <a:custGeom>
              <a:rect b="b" l="l" r="r" t="t"/>
              <a:pathLst>
                <a:path extrusionOk="0" h="8437" w="5258">
                  <a:moveTo>
                    <a:pt x="1731" y="0"/>
                  </a:moveTo>
                  <a:lnTo>
                    <a:pt x="0" y="796"/>
                  </a:lnTo>
                  <a:lnTo>
                    <a:pt x="565" y="1704"/>
                  </a:lnTo>
                  <a:cubicBezTo>
                    <a:pt x="565" y="1704"/>
                    <a:pt x="747" y="2954"/>
                    <a:pt x="988" y="3601"/>
                  </a:cubicBezTo>
                  <a:cubicBezTo>
                    <a:pt x="1228" y="4246"/>
                    <a:pt x="2294" y="6562"/>
                    <a:pt x="2374" y="6803"/>
                  </a:cubicBezTo>
                  <a:cubicBezTo>
                    <a:pt x="2455" y="7041"/>
                    <a:pt x="2749" y="8324"/>
                    <a:pt x="2801" y="8404"/>
                  </a:cubicBezTo>
                  <a:cubicBezTo>
                    <a:pt x="2817" y="8427"/>
                    <a:pt x="2883" y="8437"/>
                    <a:pt x="2972" y="8437"/>
                  </a:cubicBezTo>
                  <a:cubicBezTo>
                    <a:pt x="3185" y="8437"/>
                    <a:pt x="3527" y="8380"/>
                    <a:pt x="3603" y="8324"/>
                  </a:cubicBezTo>
                  <a:cubicBezTo>
                    <a:pt x="3711" y="8242"/>
                    <a:pt x="4803" y="7494"/>
                    <a:pt x="4911" y="7392"/>
                  </a:cubicBezTo>
                  <a:cubicBezTo>
                    <a:pt x="5017" y="7289"/>
                    <a:pt x="5258" y="6913"/>
                    <a:pt x="5017" y="6885"/>
                  </a:cubicBezTo>
                  <a:cubicBezTo>
                    <a:pt x="4985" y="6881"/>
                    <a:pt x="4948" y="6880"/>
                    <a:pt x="4907" y="6880"/>
                  </a:cubicBezTo>
                  <a:cubicBezTo>
                    <a:pt x="4645" y="6880"/>
                    <a:pt x="4234" y="6946"/>
                    <a:pt x="4003" y="6991"/>
                  </a:cubicBezTo>
                  <a:cubicBezTo>
                    <a:pt x="3875" y="7014"/>
                    <a:pt x="3744" y="7025"/>
                    <a:pt x="3614" y="7025"/>
                  </a:cubicBezTo>
                  <a:cubicBezTo>
                    <a:pt x="3557" y="7025"/>
                    <a:pt x="3499" y="7023"/>
                    <a:pt x="3442" y="7019"/>
                  </a:cubicBezTo>
                  <a:cubicBezTo>
                    <a:pt x="3442" y="7019"/>
                    <a:pt x="3310" y="5897"/>
                    <a:pt x="3120" y="5284"/>
                  </a:cubicBezTo>
                  <a:cubicBezTo>
                    <a:pt x="2930" y="4671"/>
                    <a:pt x="2613" y="1521"/>
                    <a:pt x="2373" y="1068"/>
                  </a:cubicBezTo>
                  <a:cubicBezTo>
                    <a:pt x="2132" y="615"/>
                    <a:pt x="1731" y="0"/>
                    <a:pt x="1731"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1"/>
            <p:cNvSpPr/>
            <p:nvPr/>
          </p:nvSpPr>
          <p:spPr>
            <a:xfrm>
              <a:off x="1743510" y="3829347"/>
              <a:ext cx="314102" cy="427209"/>
            </a:xfrm>
            <a:custGeom>
              <a:rect b="b" l="l" r="r" t="t"/>
              <a:pathLst>
                <a:path extrusionOk="0" h="6115" w="4496">
                  <a:moveTo>
                    <a:pt x="1885" y="1"/>
                  </a:moveTo>
                  <a:cubicBezTo>
                    <a:pt x="1365" y="397"/>
                    <a:pt x="720" y="487"/>
                    <a:pt x="241" y="487"/>
                  </a:cubicBezTo>
                  <a:cubicBezTo>
                    <a:pt x="155" y="487"/>
                    <a:pt x="74" y="484"/>
                    <a:pt x="0" y="480"/>
                  </a:cubicBezTo>
                  <a:lnTo>
                    <a:pt x="0" y="480"/>
                  </a:lnTo>
                  <a:cubicBezTo>
                    <a:pt x="58" y="750"/>
                    <a:pt x="133" y="1016"/>
                    <a:pt x="226" y="1279"/>
                  </a:cubicBezTo>
                  <a:cubicBezTo>
                    <a:pt x="466" y="1918"/>
                    <a:pt x="1532" y="4240"/>
                    <a:pt x="1612" y="4481"/>
                  </a:cubicBezTo>
                  <a:cubicBezTo>
                    <a:pt x="1693" y="4719"/>
                    <a:pt x="1987" y="6002"/>
                    <a:pt x="2039" y="6082"/>
                  </a:cubicBezTo>
                  <a:cubicBezTo>
                    <a:pt x="2055" y="6105"/>
                    <a:pt x="2121" y="6115"/>
                    <a:pt x="2209" y="6115"/>
                  </a:cubicBezTo>
                  <a:cubicBezTo>
                    <a:pt x="2422" y="6115"/>
                    <a:pt x="2764" y="6058"/>
                    <a:pt x="2841" y="6002"/>
                  </a:cubicBezTo>
                  <a:cubicBezTo>
                    <a:pt x="2949" y="5920"/>
                    <a:pt x="4041" y="5172"/>
                    <a:pt x="4149" y="5070"/>
                  </a:cubicBezTo>
                  <a:cubicBezTo>
                    <a:pt x="4255" y="4967"/>
                    <a:pt x="4496" y="4585"/>
                    <a:pt x="4255" y="4559"/>
                  </a:cubicBezTo>
                  <a:cubicBezTo>
                    <a:pt x="4223" y="4556"/>
                    <a:pt x="4185" y="4554"/>
                    <a:pt x="4145" y="4554"/>
                  </a:cubicBezTo>
                  <a:cubicBezTo>
                    <a:pt x="3882" y="4554"/>
                    <a:pt x="3472" y="4620"/>
                    <a:pt x="3241" y="4665"/>
                  </a:cubicBezTo>
                  <a:cubicBezTo>
                    <a:pt x="3114" y="4687"/>
                    <a:pt x="2985" y="4698"/>
                    <a:pt x="2855" y="4698"/>
                  </a:cubicBezTo>
                  <a:cubicBezTo>
                    <a:pt x="2797" y="4698"/>
                    <a:pt x="2738" y="4696"/>
                    <a:pt x="2680" y="4691"/>
                  </a:cubicBezTo>
                  <a:cubicBezTo>
                    <a:pt x="2680" y="4691"/>
                    <a:pt x="2548" y="3571"/>
                    <a:pt x="2358" y="2958"/>
                  </a:cubicBezTo>
                  <a:cubicBezTo>
                    <a:pt x="2237" y="2561"/>
                    <a:pt x="2062" y="1102"/>
                    <a:pt x="1885"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1"/>
            <p:cNvSpPr/>
            <p:nvPr/>
          </p:nvSpPr>
          <p:spPr>
            <a:xfrm>
              <a:off x="1875270" y="4147778"/>
              <a:ext cx="182481" cy="115622"/>
            </a:xfrm>
            <a:custGeom>
              <a:rect b="b" l="l" r="r" t="t"/>
              <a:pathLst>
                <a:path extrusionOk="0" h="1655" w="2612">
                  <a:moveTo>
                    <a:pt x="2254" y="1"/>
                  </a:moveTo>
                  <a:cubicBezTo>
                    <a:pt x="1992" y="1"/>
                    <a:pt x="1586" y="67"/>
                    <a:pt x="1357" y="113"/>
                  </a:cubicBezTo>
                  <a:cubicBezTo>
                    <a:pt x="1229" y="135"/>
                    <a:pt x="1100" y="146"/>
                    <a:pt x="971" y="146"/>
                  </a:cubicBezTo>
                  <a:cubicBezTo>
                    <a:pt x="912" y="146"/>
                    <a:pt x="854" y="144"/>
                    <a:pt x="796" y="139"/>
                  </a:cubicBezTo>
                  <a:lnTo>
                    <a:pt x="796" y="139"/>
                  </a:lnTo>
                  <a:cubicBezTo>
                    <a:pt x="796" y="139"/>
                    <a:pt x="740" y="322"/>
                    <a:pt x="848" y="351"/>
                  </a:cubicBezTo>
                  <a:cubicBezTo>
                    <a:pt x="917" y="372"/>
                    <a:pt x="975" y="420"/>
                    <a:pt x="1010" y="484"/>
                  </a:cubicBezTo>
                  <a:cubicBezTo>
                    <a:pt x="1010" y="484"/>
                    <a:pt x="876" y="726"/>
                    <a:pt x="422" y="886"/>
                  </a:cubicBezTo>
                  <a:cubicBezTo>
                    <a:pt x="286" y="933"/>
                    <a:pt x="144" y="965"/>
                    <a:pt x="0" y="981"/>
                  </a:cubicBezTo>
                  <a:cubicBezTo>
                    <a:pt x="41" y="1166"/>
                    <a:pt x="94" y="1349"/>
                    <a:pt x="155" y="1527"/>
                  </a:cubicBezTo>
                  <a:cubicBezTo>
                    <a:pt x="185" y="1572"/>
                    <a:pt x="256" y="1654"/>
                    <a:pt x="412" y="1654"/>
                  </a:cubicBezTo>
                  <a:cubicBezTo>
                    <a:pt x="534" y="1654"/>
                    <a:pt x="708" y="1604"/>
                    <a:pt x="956" y="1447"/>
                  </a:cubicBezTo>
                  <a:cubicBezTo>
                    <a:pt x="1068" y="1375"/>
                    <a:pt x="2157" y="620"/>
                    <a:pt x="2265" y="512"/>
                  </a:cubicBezTo>
                  <a:cubicBezTo>
                    <a:pt x="2371" y="406"/>
                    <a:pt x="2611" y="33"/>
                    <a:pt x="2371" y="7"/>
                  </a:cubicBezTo>
                  <a:cubicBezTo>
                    <a:pt x="2337" y="3"/>
                    <a:pt x="2297" y="1"/>
                    <a:pt x="2254" y="1"/>
                  </a:cubicBezTo>
                  <a:close/>
                </a:path>
              </a:pathLst>
            </a:custGeom>
            <a:solidFill>
              <a:schemeClr val="lt2"/>
            </a:solidFill>
            <a:ln cap="flat" cmpd="sng" w="2000">
              <a:solidFill>
                <a:srgbClr val="263238"/>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1"/>
            <p:cNvSpPr/>
            <p:nvPr/>
          </p:nvSpPr>
          <p:spPr>
            <a:xfrm>
              <a:off x="1459033" y="2631772"/>
              <a:ext cx="257304" cy="222372"/>
            </a:xfrm>
            <a:custGeom>
              <a:rect b="b" l="l" r="r" t="t"/>
              <a:pathLst>
                <a:path extrusionOk="0" h="3183" w="3683">
                  <a:moveTo>
                    <a:pt x="2557" y="0"/>
                  </a:moveTo>
                  <a:cubicBezTo>
                    <a:pt x="2214" y="0"/>
                    <a:pt x="1313" y="124"/>
                    <a:pt x="828" y="511"/>
                  </a:cubicBezTo>
                  <a:cubicBezTo>
                    <a:pt x="295" y="938"/>
                    <a:pt x="0" y="1659"/>
                    <a:pt x="80" y="1952"/>
                  </a:cubicBezTo>
                  <a:cubicBezTo>
                    <a:pt x="162" y="2246"/>
                    <a:pt x="0" y="2779"/>
                    <a:pt x="0" y="2779"/>
                  </a:cubicBezTo>
                  <a:lnTo>
                    <a:pt x="667" y="2779"/>
                  </a:lnTo>
                  <a:cubicBezTo>
                    <a:pt x="1004" y="2779"/>
                    <a:pt x="2351" y="3183"/>
                    <a:pt x="2573" y="3183"/>
                  </a:cubicBezTo>
                  <a:cubicBezTo>
                    <a:pt x="2579" y="3183"/>
                    <a:pt x="2584" y="3182"/>
                    <a:pt x="2589" y="3182"/>
                  </a:cubicBezTo>
                  <a:cubicBezTo>
                    <a:pt x="2749" y="3158"/>
                    <a:pt x="2936" y="2835"/>
                    <a:pt x="2936" y="2835"/>
                  </a:cubicBezTo>
                  <a:cubicBezTo>
                    <a:pt x="3038" y="2830"/>
                    <a:pt x="3137" y="2802"/>
                    <a:pt x="3228" y="2755"/>
                  </a:cubicBezTo>
                  <a:cubicBezTo>
                    <a:pt x="3388" y="2675"/>
                    <a:pt x="3362" y="2434"/>
                    <a:pt x="3334" y="2194"/>
                  </a:cubicBezTo>
                  <a:cubicBezTo>
                    <a:pt x="3308" y="1954"/>
                    <a:pt x="3467" y="1847"/>
                    <a:pt x="3523" y="1661"/>
                  </a:cubicBezTo>
                  <a:cubicBezTo>
                    <a:pt x="3577" y="1475"/>
                    <a:pt x="3683" y="940"/>
                    <a:pt x="3683" y="940"/>
                  </a:cubicBezTo>
                  <a:cubicBezTo>
                    <a:pt x="3683" y="940"/>
                    <a:pt x="2881" y="30"/>
                    <a:pt x="2643" y="4"/>
                  </a:cubicBezTo>
                  <a:cubicBezTo>
                    <a:pt x="2621" y="2"/>
                    <a:pt x="2592" y="0"/>
                    <a:pt x="2557"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1"/>
            <p:cNvSpPr/>
            <p:nvPr/>
          </p:nvSpPr>
          <p:spPr>
            <a:xfrm>
              <a:off x="1665544" y="2764859"/>
              <a:ext cx="17256" cy="24941"/>
            </a:xfrm>
            <a:custGeom>
              <a:rect b="b" l="l" r="r" t="t"/>
              <a:pathLst>
                <a:path extrusionOk="0" h="357" w="247">
                  <a:moveTo>
                    <a:pt x="189" y="0"/>
                  </a:moveTo>
                  <a:cubicBezTo>
                    <a:pt x="149" y="0"/>
                    <a:pt x="89" y="60"/>
                    <a:pt x="48" y="144"/>
                  </a:cubicBezTo>
                  <a:cubicBezTo>
                    <a:pt x="4" y="241"/>
                    <a:pt x="0" y="330"/>
                    <a:pt x="41" y="352"/>
                  </a:cubicBezTo>
                  <a:cubicBezTo>
                    <a:pt x="46" y="355"/>
                    <a:pt x="52" y="357"/>
                    <a:pt x="58" y="357"/>
                  </a:cubicBezTo>
                  <a:cubicBezTo>
                    <a:pt x="99" y="357"/>
                    <a:pt x="157" y="297"/>
                    <a:pt x="196" y="213"/>
                  </a:cubicBezTo>
                  <a:cubicBezTo>
                    <a:pt x="242" y="118"/>
                    <a:pt x="246" y="26"/>
                    <a:pt x="205" y="4"/>
                  </a:cubicBezTo>
                  <a:cubicBezTo>
                    <a:pt x="200" y="1"/>
                    <a:pt x="195"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1"/>
            <p:cNvSpPr/>
            <p:nvPr/>
          </p:nvSpPr>
          <p:spPr>
            <a:xfrm>
              <a:off x="1669666" y="2736984"/>
              <a:ext cx="25570" cy="21308"/>
            </a:xfrm>
            <a:custGeom>
              <a:rect b="b" l="l" r="r" t="t"/>
              <a:pathLst>
                <a:path extrusionOk="0" fill="none" h="305" w="366">
                  <a:moveTo>
                    <a:pt x="1" y="161"/>
                  </a:moveTo>
                  <a:cubicBezTo>
                    <a:pt x="1" y="161"/>
                    <a:pt x="241" y="0"/>
                    <a:pt x="366" y="304"/>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1"/>
            <p:cNvSpPr/>
            <p:nvPr/>
          </p:nvSpPr>
          <p:spPr>
            <a:xfrm>
              <a:off x="1433254" y="2503994"/>
              <a:ext cx="361748" cy="295099"/>
            </a:xfrm>
            <a:custGeom>
              <a:rect b="b" l="l" r="r" t="t"/>
              <a:pathLst>
                <a:path extrusionOk="0" h="4224" w="5178">
                  <a:moveTo>
                    <a:pt x="2161" y="1"/>
                  </a:moveTo>
                  <a:cubicBezTo>
                    <a:pt x="1544" y="1"/>
                    <a:pt x="928" y="233"/>
                    <a:pt x="561" y="715"/>
                  </a:cubicBezTo>
                  <a:cubicBezTo>
                    <a:pt x="52" y="1382"/>
                    <a:pt x="54" y="1757"/>
                    <a:pt x="106" y="2290"/>
                  </a:cubicBezTo>
                  <a:cubicBezTo>
                    <a:pt x="160" y="2825"/>
                    <a:pt x="269" y="3464"/>
                    <a:pt x="188" y="3544"/>
                  </a:cubicBezTo>
                  <a:cubicBezTo>
                    <a:pt x="129" y="3602"/>
                    <a:pt x="65" y="3656"/>
                    <a:pt x="0" y="3704"/>
                  </a:cubicBezTo>
                  <a:cubicBezTo>
                    <a:pt x="0" y="3704"/>
                    <a:pt x="295" y="3947"/>
                    <a:pt x="429" y="3947"/>
                  </a:cubicBezTo>
                  <a:lnTo>
                    <a:pt x="695" y="3947"/>
                  </a:lnTo>
                  <a:lnTo>
                    <a:pt x="533" y="4189"/>
                  </a:lnTo>
                  <a:cubicBezTo>
                    <a:pt x="533" y="4189"/>
                    <a:pt x="401" y="4215"/>
                    <a:pt x="908" y="4215"/>
                  </a:cubicBezTo>
                  <a:cubicBezTo>
                    <a:pt x="1111" y="4215"/>
                    <a:pt x="1250" y="4224"/>
                    <a:pt x="1353" y="4224"/>
                  </a:cubicBezTo>
                  <a:cubicBezTo>
                    <a:pt x="1504" y="4224"/>
                    <a:pt x="1575" y="4204"/>
                    <a:pt x="1655" y="4109"/>
                  </a:cubicBezTo>
                  <a:cubicBezTo>
                    <a:pt x="1791" y="3921"/>
                    <a:pt x="1916" y="3725"/>
                    <a:pt x="2028" y="3522"/>
                  </a:cubicBezTo>
                  <a:lnTo>
                    <a:pt x="2345" y="3196"/>
                  </a:lnTo>
                  <a:cubicBezTo>
                    <a:pt x="2431" y="3240"/>
                    <a:pt x="2525" y="3263"/>
                    <a:pt x="2619" y="3263"/>
                  </a:cubicBezTo>
                  <a:cubicBezTo>
                    <a:pt x="2690" y="3263"/>
                    <a:pt x="2761" y="3250"/>
                    <a:pt x="2829" y="3223"/>
                  </a:cubicBezTo>
                  <a:cubicBezTo>
                    <a:pt x="3072" y="3117"/>
                    <a:pt x="3176" y="2797"/>
                    <a:pt x="3336" y="2797"/>
                  </a:cubicBezTo>
                  <a:cubicBezTo>
                    <a:pt x="3463" y="2797"/>
                    <a:pt x="3814" y="2899"/>
                    <a:pt x="4209" y="2899"/>
                  </a:cubicBezTo>
                  <a:cubicBezTo>
                    <a:pt x="4307" y="2899"/>
                    <a:pt x="4409" y="2893"/>
                    <a:pt x="4510" y="2877"/>
                  </a:cubicBezTo>
                  <a:cubicBezTo>
                    <a:pt x="5017" y="2797"/>
                    <a:pt x="5177" y="2316"/>
                    <a:pt x="5017" y="2316"/>
                  </a:cubicBezTo>
                  <a:lnTo>
                    <a:pt x="4671" y="2316"/>
                  </a:lnTo>
                  <a:cubicBezTo>
                    <a:pt x="4807" y="2176"/>
                    <a:pt x="4857" y="1971"/>
                    <a:pt x="4805" y="1783"/>
                  </a:cubicBezTo>
                  <a:cubicBezTo>
                    <a:pt x="4749" y="1549"/>
                    <a:pt x="4695" y="1473"/>
                    <a:pt x="4600" y="1473"/>
                  </a:cubicBezTo>
                  <a:cubicBezTo>
                    <a:pt x="4554" y="1473"/>
                    <a:pt x="4499" y="1490"/>
                    <a:pt x="4430" y="1516"/>
                  </a:cubicBezTo>
                  <a:cubicBezTo>
                    <a:pt x="4411" y="1524"/>
                    <a:pt x="4392" y="1527"/>
                    <a:pt x="4372" y="1527"/>
                  </a:cubicBezTo>
                  <a:cubicBezTo>
                    <a:pt x="4174" y="1527"/>
                    <a:pt x="3971" y="1185"/>
                    <a:pt x="3923" y="1090"/>
                  </a:cubicBezTo>
                  <a:cubicBezTo>
                    <a:pt x="3742" y="611"/>
                    <a:pt x="3347" y="245"/>
                    <a:pt x="2855" y="102"/>
                  </a:cubicBezTo>
                  <a:cubicBezTo>
                    <a:pt x="2633" y="35"/>
                    <a:pt x="2397" y="1"/>
                    <a:pt x="2161"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1"/>
            <p:cNvSpPr/>
            <p:nvPr/>
          </p:nvSpPr>
          <p:spPr>
            <a:xfrm>
              <a:off x="1554185" y="2700726"/>
              <a:ext cx="55960" cy="80342"/>
            </a:xfrm>
            <a:custGeom>
              <a:rect b="b" l="l" r="r" t="t"/>
              <a:pathLst>
                <a:path extrusionOk="0" h="1150" w="801">
                  <a:moveTo>
                    <a:pt x="484" y="0"/>
                  </a:moveTo>
                  <a:cubicBezTo>
                    <a:pt x="474" y="0"/>
                    <a:pt x="464" y="1"/>
                    <a:pt x="453" y="3"/>
                  </a:cubicBezTo>
                  <a:cubicBezTo>
                    <a:pt x="187" y="52"/>
                    <a:pt x="1" y="803"/>
                    <a:pt x="187" y="1043"/>
                  </a:cubicBezTo>
                  <a:cubicBezTo>
                    <a:pt x="249" y="1123"/>
                    <a:pt x="314" y="1150"/>
                    <a:pt x="374" y="1150"/>
                  </a:cubicBezTo>
                  <a:cubicBezTo>
                    <a:pt x="493" y="1150"/>
                    <a:pt x="589" y="1043"/>
                    <a:pt x="589" y="1043"/>
                  </a:cubicBezTo>
                  <a:lnTo>
                    <a:pt x="800" y="568"/>
                  </a:lnTo>
                  <a:cubicBezTo>
                    <a:pt x="800" y="568"/>
                    <a:pt x="726"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1"/>
            <p:cNvSpPr/>
            <p:nvPr/>
          </p:nvSpPr>
          <p:spPr>
            <a:xfrm>
              <a:off x="1554185" y="2697372"/>
              <a:ext cx="55960" cy="93057"/>
            </a:xfrm>
            <a:custGeom>
              <a:rect b="b" l="l" r="r" t="t"/>
              <a:pathLst>
                <a:path extrusionOk="0" fill="none" h="1332" w="801">
                  <a:moveTo>
                    <a:pt x="800" y="616"/>
                  </a:moveTo>
                  <a:cubicBezTo>
                    <a:pt x="800" y="616"/>
                    <a:pt x="720" y="1"/>
                    <a:pt x="453" y="51"/>
                  </a:cubicBezTo>
                  <a:cubicBezTo>
                    <a:pt x="187" y="100"/>
                    <a:pt x="1" y="851"/>
                    <a:pt x="187" y="1091"/>
                  </a:cubicBezTo>
                  <a:cubicBezTo>
                    <a:pt x="373" y="1331"/>
                    <a:pt x="589" y="1091"/>
                    <a:pt x="589" y="109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1"/>
            <p:cNvSpPr/>
            <p:nvPr/>
          </p:nvSpPr>
          <p:spPr>
            <a:xfrm>
              <a:off x="1239108" y="3179840"/>
              <a:ext cx="115692" cy="116391"/>
            </a:xfrm>
            <a:custGeom>
              <a:rect b="b" l="l" r="r" t="t"/>
              <a:pathLst>
                <a:path extrusionOk="0" h="1666" w="1656">
                  <a:moveTo>
                    <a:pt x="521" y="0"/>
                  </a:moveTo>
                  <a:cubicBezTo>
                    <a:pt x="418" y="0"/>
                    <a:pt x="329" y="11"/>
                    <a:pt x="267" y="33"/>
                  </a:cubicBezTo>
                  <a:cubicBezTo>
                    <a:pt x="267" y="33"/>
                    <a:pt x="0" y="1314"/>
                    <a:pt x="215" y="1502"/>
                  </a:cubicBezTo>
                  <a:cubicBezTo>
                    <a:pt x="353" y="1623"/>
                    <a:pt x="740" y="1665"/>
                    <a:pt x="1052" y="1665"/>
                  </a:cubicBezTo>
                  <a:cubicBezTo>
                    <a:pt x="1220" y="1665"/>
                    <a:pt x="1367" y="1653"/>
                    <a:pt x="1441" y="1634"/>
                  </a:cubicBezTo>
                  <a:cubicBezTo>
                    <a:pt x="1655" y="1582"/>
                    <a:pt x="1627" y="674"/>
                    <a:pt x="1547" y="380"/>
                  </a:cubicBezTo>
                  <a:cubicBezTo>
                    <a:pt x="1486" y="149"/>
                    <a:pt x="907" y="0"/>
                    <a:pt x="521" y="0"/>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1"/>
            <p:cNvSpPr/>
            <p:nvPr/>
          </p:nvSpPr>
          <p:spPr>
            <a:xfrm>
              <a:off x="1272571" y="3422471"/>
              <a:ext cx="568541" cy="339671"/>
            </a:xfrm>
            <a:custGeom>
              <a:rect b="b" l="l" r="r" t="t"/>
              <a:pathLst>
                <a:path extrusionOk="0" h="4862" w="8138">
                  <a:moveTo>
                    <a:pt x="6697" y="1"/>
                  </a:moveTo>
                  <a:cubicBezTo>
                    <a:pt x="6697" y="1"/>
                    <a:pt x="5230" y="668"/>
                    <a:pt x="3683" y="776"/>
                  </a:cubicBezTo>
                  <a:cubicBezTo>
                    <a:pt x="3429" y="792"/>
                    <a:pt x="3175" y="800"/>
                    <a:pt x="2920" y="800"/>
                  </a:cubicBezTo>
                  <a:cubicBezTo>
                    <a:pt x="2219" y="800"/>
                    <a:pt x="1518" y="738"/>
                    <a:pt x="826" y="614"/>
                  </a:cubicBezTo>
                  <a:lnTo>
                    <a:pt x="640" y="507"/>
                  </a:lnTo>
                  <a:lnTo>
                    <a:pt x="589" y="670"/>
                  </a:lnTo>
                  <a:cubicBezTo>
                    <a:pt x="589" y="670"/>
                    <a:pt x="163" y="2110"/>
                    <a:pt x="163" y="2591"/>
                  </a:cubicBezTo>
                  <a:cubicBezTo>
                    <a:pt x="163" y="3072"/>
                    <a:pt x="0" y="4032"/>
                    <a:pt x="0" y="4032"/>
                  </a:cubicBezTo>
                  <a:cubicBezTo>
                    <a:pt x="465" y="4442"/>
                    <a:pt x="1040" y="4701"/>
                    <a:pt x="1655" y="4779"/>
                  </a:cubicBezTo>
                  <a:cubicBezTo>
                    <a:pt x="2117" y="4833"/>
                    <a:pt x="2582" y="4862"/>
                    <a:pt x="3048" y="4862"/>
                  </a:cubicBezTo>
                  <a:cubicBezTo>
                    <a:pt x="3126" y="4862"/>
                    <a:pt x="3204" y="4861"/>
                    <a:pt x="3282" y="4859"/>
                  </a:cubicBezTo>
                  <a:lnTo>
                    <a:pt x="3629" y="2511"/>
                  </a:lnTo>
                  <a:lnTo>
                    <a:pt x="4589" y="4727"/>
                  </a:lnTo>
                  <a:cubicBezTo>
                    <a:pt x="4589" y="4727"/>
                    <a:pt x="5683" y="4673"/>
                    <a:pt x="6458" y="4485"/>
                  </a:cubicBezTo>
                  <a:cubicBezTo>
                    <a:pt x="7231" y="4296"/>
                    <a:pt x="7925" y="3657"/>
                    <a:pt x="8031" y="3631"/>
                  </a:cubicBezTo>
                  <a:cubicBezTo>
                    <a:pt x="8137" y="3605"/>
                    <a:pt x="7392" y="1870"/>
                    <a:pt x="7125" y="1123"/>
                  </a:cubicBezTo>
                  <a:cubicBezTo>
                    <a:pt x="6859" y="375"/>
                    <a:pt x="6697" y="1"/>
                    <a:pt x="6697" y="1"/>
                  </a:cubicBezTo>
                  <a:close/>
                </a:path>
              </a:pathLst>
            </a:custGeom>
            <a:solidFill>
              <a:schemeClr val="dk1"/>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1"/>
            <p:cNvSpPr/>
            <p:nvPr/>
          </p:nvSpPr>
          <p:spPr>
            <a:xfrm>
              <a:off x="1227930" y="2810339"/>
              <a:ext cx="538710" cy="728666"/>
            </a:xfrm>
            <a:custGeom>
              <a:rect b="b" l="l" r="r" t="t"/>
              <a:pathLst>
                <a:path extrusionOk="0" h="10430" w="7711">
                  <a:moveTo>
                    <a:pt x="3432" y="0"/>
                  </a:moveTo>
                  <a:cubicBezTo>
                    <a:pt x="3291" y="0"/>
                    <a:pt x="3182" y="20"/>
                    <a:pt x="3122" y="65"/>
                  </a:cubicBezTo>
                  <a:cubicBezTo>
                    <a:pt x="2909" y="227"/>
                    <a:pt x="1735" y="1133"/>
                    <a:pt x="1361" y="1774"/>
                  </a:cubicBezTo>
                  <a:cubicBezTo>
                    <a:pt x="988" y="2415"/>
                    <a:pt x="721" y="3000"/>
                    <a:pt x="693" y="3240"/>
                  </a:cubicBezTo>
                  <a:cubicBezTo>
                    <a:pt x="667" y="3481"/>
                    <a:pt x="0" y="5509"/>
                    <a:pt x="0" y="5509"/>
                  </a:cubicBezTo>
                  <a:cubicBezTo>
                    <a:pt x="0" y="5509"/>
                    <a:pt x="375" y="5643"/>
                    <a:pt x="667" y="5751"/>
                  </a:cubicBezTo>
                  <a:cubicBezTo>
                    <a:pt x="962" y="5861"/>
                    <a:pt x="1521" y="5885"/>
                    <a:pt x="1521" y="5885"/>
                  </a:cubicBezTo>
                  <a:lnTo>
                    <a:pt x="1415" y="7698"/>
                  </a:lnTo>
                  <a:cubicBezTo>
                    <a:pt x="1415" y="7698"/>
                    <a:pt x="880" y="9540"/>
                    <a:pt x="908" y="9674"/>
                  </a:cubicBezTo>
                  <a:cubicBezTo>
                    <a:pt x="936" y="9806"/>
                    <a:pt x="1735" y="10341"/>
                    <a:pt x="2775" y="10421"/>
                  </a:cubicBezTo>
                  <a:cubicBezTo>
                    <a:pt x="2847" y="10427"/>
                    <a:pt x="2922" y="10429"/>
                    <a:pt x="3000" y="10429"/>
                  </a:cubicBezTo>
                  <a:cubicBezTo>
                    <a:pt x="4050" y="10429"/>
                    <a:pt x="5581" y="9954"/>
                    <a:pt x="6003" y="9780"/>
                  </a:cubicBezTo>
                  <a:cubicBezTo>
                    <a:pt x="6454" y="9592"/>
                    <a:pt x="7710" y="9221"/>
                    <a:pt x="7710" y="9221"/>
                  </a:cubicBezTo>
                  <a:cubicBezTo>
                    <a:pt x="7710" y="9221"/>
                    <a:pt x="7498" y="8446"/>
                    <a:pt x="7388" y="8099"/>
                  </a:cubicBezTo>
                  <a:cubicBezTo>
                    <a:pt x="7278" y="7752"/>
                    <a:pt x="6983" y="6873"/>
                    <a:pt x="6983" y="6552"/>
                  </a:cubicBezTo>
                  <a:cubicBezTo>
                    <a:pt x="6983" y="6232"/>
                    <a:pt x="6931" y="5617"/>
                    <a:pt x="6931" y="5484"/>
                  </a:cubicBezTo>
                  <a:cubicBezTo>
                    <a:pt x="6931" y="5352"/>
                    <a:pt x="6905" y="3082"/>
                    <a:pt x="6665" y="2202"/>
                  </a:cubicBezTo>
                  <a:cubicBezTo>
                    <a:pt x="6538" y="1699"/>
                    <a:pt x="6314" y="1228"/>
                    <a:pt x="6005" y="812"/>
                  </a:cubicBezTo>
                  <a:cubicBezTo>
                    <a:pt x="6005" y="812"/>
                    <a:pt x="5656" y="490"/>
                    <a:pt x="4911" y="279"/>
                  </a:cubicBezTo>
                  <a:cubicBezTo>
                    <a:pt x="4374" y="128"/>
                    <a:pt x="3795" y="0"/>
                    <a:pt x="3432" y="0"/>
                  </a:cubicBezTo>
                  <a:close/>
                </a:path>
              </a:pathLst>
            </a:custGeom>
            <a:solidFill>
              <a:schemeClr val="lt2"/>
            </a:solidFill>
            <a:ln cap="flat" cmpd="sng" w="2000">
              <a:solidFill>
                <a:srgbClr val="263238"/>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1"/>
            <p:cNvSpPr/>
            <p:nvPr/>
          </p:nvSpPr>
          <p:spPr>
            <a:xfrm>
              <a:off x="1316165" y="3256199"/>
              <a:ext cx="450613" cy="279869"/>
            </a:xfrm>
            <a:custGeom>
              <a:rect b="b" l="l" r="r" t="t"/>
              <a:pathLst>
                <a:path extrusionOk="0" h="4006" w="6450">
                  <a:moveTo>
                    <a:pt x="226" y="1"/>
                  </a:moveTo>
                  <a:lnTo>
                    <a:pt x="146" y="1315"/>
                  </a:lnTo>
                  <a:cubicBezTo>
                    <a:pt x="146" y="1315"/>
                    <a:pt x="83" y="1534"/>
                    <a:pt x="1" y="1825"/>
                  </a:cubicBezTo>
                  <a:lnTo>
                    <a:pt x="2332" y="4006"/>
                  </a:lnTo>
                  <a:cubicBezTo>
                    <a:pt x="3154" y="3890"/>
                    <a:pt x="3963" y="3687"/>
                    <a:pt x="4742" y="3396"/>
                  </a:cubicBezTo>
                  <a:cubicBezTo>
                    <a:pt x="5195" y="3210"/>
                    <a:pt x="6449" y="2837"/>
                    <a:pt x="6449" y="2837"/>
                  </a:cubicBezTo>
                  <a:cubicBezTo>
                    <a:pt x="6449" y="2837"/>
                    <a:pt x="6237" y="2062"/>
                    <a:pt x="6127" y="1715"/>
                  </a:cubicBezTo>
                  <a:cubicBezTo>
                    <a:pt x="6073" y="1540"/>
                    <a:pt x="5970" y="1231"/>
                    <a:pt x="5884" y="923"/>
                  </a:cubicBezTo>
                  <a:lnTo>
                    <a:pt x="226" y="1"/>
                  </a:ln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1"/>
            <p:cNvSpPr/>
            <p:nvPr/>
          </p:nvSpPr>
          <p:spPr>
            <a:xfrm>
              <a:off x="1329369" y="2810409"/>
              <a:ext cx="383475" cy="389344"/>
            </a:xfrm>
            <a:custGeom>
              <a:rect b="b" l="l" r="r" t="t"/>
              <a:pathLst>
                <a:path extrusionOk="0" h="5573" w="5489">
                  <a:moveTo>
                    <a:pt x="1983" y="0"/>
                  </a:moveTo>
                  <a:cubicBezTo>
                    <a:pt x="1840" y="0"/>
                    <a:pt x="1730" y="20"/>
                    <a:pt x="1670" y="66"/>
                  </a:cubicBezTo>
                  <a:cubicBezTo>
                    <a:pt x="1472" y="213"/>
                    <a:pt x="444" y="1009"/>
                    <a:pt x="0" y="1633"/>
                  </a:cubicBezTo>
                  <a:lnTo>
                    <a:pt x="5485" y="5573"/>
                  </a:lnTo>
                  <a:cubicBezTo>
                    <a:pt x="5489" y="5537"/>
                    <a:pt x="5487" y="5502"/>
                    <a:pt x="5487" y="5481"/>
                  </a:cubicBezTo>
                  <a:cubicBezTo>
                    <a:pt x="5487" y="5347"/>
                    <a:pt x="5461" y="3081"/>
                    <a:pt x="5220" y="2200"/>
                  </a:cubicBezTo>
                  <a:cubicBezTo>
                    <a:pt x="5092" y="1696"/>
                    <a:pt x="4864" y="1225"/>
                    <a:pt x="4553" y="811"/>
                  </a:cubicBezTo>
                  <a:cubicBezTo>
                    <a:pt x="4553" y="811"/>
                    <a:pt x="4204" y="489"/>
                    <a:pt x="3459" y="278"/>
                  </a:cubicBezTo>
                  <a:cubicBezTo>
                    <a:pt x="2923" y="127"/>
                    <a:pt x="2346" y="0"/>
                    <a:pt x="1983" y="0"/>
                  </a:cubicBezTo>
                  <a:close/>
                </a:path>
              </a:pathLst>
            </a:custGeom>
            <a:solidFill>
              <a:srgbClr val="333333">
                <a:alpha val="1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1"/>
            <p:cNvSpPr/>
            <p:nvPr/>
          </p:nvSpPr>
          <p:spPr>
            <a:xfrm>
              <a:off x="1307991" y="3044098"/>
              <a:ext cx="12296" cy="116111"/>
            </a:xfrm>
            <a:custGeom>
              <a:rect b="b" l="l" r="r" t="t"/>
              <a:pathLst>
                <a:path extrusionOk="0" fill="none" h="1662" w="176">
                  <a:moveTo>
                    <a:pt x="176" y="1661"/>
                  </a:moveTo>
                  <a:cubicBezTo>
                    <a:pt x="95" y="1130"/>
                    <a:pt x="0" y="388"/>
                    <a:pt x="0" y="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1"/>
            <p:cNvSpPr/>
            <p:nvPr/>
          </p:nvSpPr>
          <p:spPr>
            <a:xfrm>
              <a:off x="1322942" y="3178512"/>
              <a:ext cx="3842" cy="24382"/>
            </a:xfrm>
            <a:custGeom>
              <a:rect b="b" l="l" r="r" t="t"/>
              <a:pathLst>
                <a:path extrusionOk="0" fill="none" h="349" w="55">
                  <a:moveTo>
                    <a:pt x="55" y="349"/>
                  </a:moveTo>
                  <a:cubicBezTo>
                    <a:pt x="55" y="349"/>
                    <a:pt x="32" y="211"/>
                    <a:pt x="1"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1"/>
            <p:cNvSpPr/>
            <p:nvPr/>
          </p:nvSpPr>
          <p:spPr>
            <a:xfrm>
              <a:off x="1366326" y="3182145"/>
              <a:ext cx="143148" cy="132459"/>
            </a:xfrm>
            <a:custGeom>
              <a:rect b="b" l="l" r="r" t="t"/>
              <a:pathLst>
                <a:path extrusionOk="0" fill="none" h="1896" w="2049">
                  <a:moveTo>
                    <a:pt x="0" y="0"/>
                  </a:moveTo>
                  <a:cubicBezTo>
                    <a:pt x="395" y="427"/>
                    <a:pt x="1258" y="1322"/>
                    <a:pt x="2048" y="1896"/>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1"/>
            <p:cNvSpPr/>
            <p:nvPr/>
          </p:nvSpPr>
          <p:spPr>
            <a:xfrm>
              <a:off x="1350956" y="3165308"/>
              <a:ext cx="10060" cy="11388"/>
            </a:xfrm>
            <a:custGeom>
              <a:rect b="b" l="l" r="r" t="t"/>
              <a:pathLst>
                <a:path extrusionOk="0" fill="none" h="163" w="144">
                  <a:moveTo>
                    <a:pt x="0" y="1"/>
                  </a:moveTo>
                  <a:cubicBezTo>
                    <a:pt x="0" y="1"/>
                    <a:pt x="53" y="59"/>
                    <a:pt x="144" y="163"/>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1"/>
            <p:cNvSpPr/>
            <p:nvPr/>
          </p:nvSpPr>
          <p:spPr>
            <a:xfrm>
              <a:off x="1440519" y="3284703"/>
              <a:ext cx="93266" cy="67138"/>
            </a:xfrm>
            <a:custGeom>
              <a:rect b="b" l="l" r="r" t="t"/>
              <a:pathLst>
                <a:path extrusionOk="0" fill="none" h="961" w="1335">
                  <a:moveTo>
                    <a:pt x="1" y="1"/>
                  </a:moveTo>
                  <a:cubicBezTo>
                    <a:pt x="1" y="1"/>
                    <a:pt x="826" y="668"/>
                    <a:pt x="1335" y="961"/>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1"/>
            <p:cNvSpPr/>
            <p:nvPr/>
          </p:nvSpPr>
          <p:spPr>
            <a:xfrm>
              <a:off x="1567179" y="2932388"/>
              <a:ext cx="24312" cy="102558"/>
            </a:xfrm>
            <a:custGeom>
              <a:rect b="b" l="l" r="r" t="t"/>
              <a:pathLst>
                <a:path extrusionOk="0" fill="none" h="1468" w="348">
                  <a:moveTo>
                    <a:pt x="1" y="1"/>
                  </a:moveTo>
                  <a:cubicBezTo>
                    <a:pt x="1" y="1"/>
                    <a:pt x="187" y="1095"/>
                    <a:pt x="348" y="1467"/>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1"/>
            <p:cNvSpPr/>
            <p:nvPr/>
          </p:nvSpPr>
          <p:spPr>
            <a:xfrm>
              <a:off x="1595193" y="2863155"/>
              <a:ext cx="152929" cy="332056"/>
            </a:xfrm>
            <a:custGeom>
              <a:rect b="b" l="l" r="r" t="t"/>
              <a:pathLst>
                <a:path extrusionOk="0" h="4753" w="2189">
                  <a:moveTo>
                    <a:pt x="453" y="0"/>
                  </a:moveTo>
                  <a:lnTo>
                    <a:pt x="267" y="964"/>
                  </a:lnTo>
                  <a:cubicBezTo>
                    <a:pt x="267" y="964"/>
                    <a:pt x="1" y="2619"/>
                    <a:pt x="1" y="3100"/>
                  </a:cubicBezTo>
                  <a:cubicBezTo>
                    <a:pt x="1" y="3578"/>
                    <a:pt x="187" y="4753"/>
                    <a:pt x="187" y="4753"/>
                  </a:cubicBezTo>
                  <a:cubicBezTo>
                    <a:pt x="472" y="4553"/>
                    <a:pt x="789" y="4400"/>
                    <a:pt x="1121" y="4298"/>
                  </a:cubicBezTo>
                  <a:cubicBezTo>
                    <a:pt x="1469" y="4186"/>
                    <a:pt x="1827" y="4106"/>
                    <a:pt x="2189" y="4056"/>
                  </a:cubicBezTo>
                  <a:cubicBezTo>
                    <a:pt x="2189" y="4056"/>
                    <a:pt x="2189" y="2775"/>
                    <a:pt x="1946" y="1761"/>
                  </a:cubicBezTo>
                  <a:cubicBezTo>
                    <a:pt x="1704" y="748"/>
                    <a:pt x="959"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1"/>
            <p:cNvSpPr/>
            <p:nvPr/>
          </p:nvSpPr>
          <p:spPr>
            <a:xfrm>
              <a:off x="1595193" y="2863155"/>
              <a:ext cx="152929" cy="332056"/>
            </a:xfrm>
            <a:custGeom>
              <a:rect b="b" l="l" r="r" t="t"/>
              <a:pathLst>
                <a:path extrusionOk="0" fill="none" h="4753" w="2189">
                  <a:moveTo>
                    <a:pt x="267" y="964"/>
                  </a:moveTo>
                  <a:cubicBezTo>
                    <a:pt x="267" y="964"/>
                    <a:pt x="1" y="2619"/>
                    <a:pt x="1" y="3100"/>
                  </a:cubicBezTo>
                  <a:cubicBezTo>
                    <a:pt x="1" y="3578"/>
                    <a:pt x="187" y="4753"/>
                    <a:pt x="187" y="4753"/>
                  </a:cubicBezTo>
                  <a:cubicBezTo>
                    <a:pt x="472" y="4553"/>
                    <a:pt x="789" y="4400"/>
                    <a:pt x="1121" y="4298"/>
                  </a:cubicBezTo>
                  <a:cubicBezTo>
                    <a:pt x="1469" y="4186"/>
                    <a:pt x="1827" y="4106"/>
                    <a:pt x="2189" y="4056"/>
                  </a:cubicBezTo>
                  <a:cubicBezTo>
                    <a:pt x="2189" y="4056"/>
                    <a:pt x="2189" y="2775"/>
                    <a:pt x="1946" y="1761"/>
                  </a:cubicBezTo>
                  <a:cubicBezTo>
                    <a:pt x="1704" y="748"/>
                    <a:pt x="959" y="0"/>
                    <a:pt x="453" y="0"/>
                  </a:cubicBezTo>
                </a:path>
              </a:pathLst>
            </a:custGeom>
            <a:no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1"/>
            <p:cNvSpPr/>
            <p:nvPr/>
          </p:nvSpPr>
          <p:spPr>
            <a:xfrm>
              <a:off x="1617619" y="3146446"/>
              <a:ext cx="402897" cy="179966"/>
            </a:xfrm>
            <a:custGeom>
              <a:rect b="b" l="l" r="r" t="t"/>
              <a:pathLst>
                <a:path extrusionOk="0" h="2576" w="5767">
                  <a:moveTo>
                    <a:pt x="1868" y="1"/>
                  </a:moveTo>
                  <a:cubicBezTo>
                    <a:pt x="639" y="1"/>
                    <a:pt x="2" y="591"/>
                    <a:pt x="2" y="591"/>
                  </a:cubicBezTo>
                  <a:cubicBezTo>
                    <a:pt x="2" y="591"/>
                    <a:pt x="0" y="698"/>
                    <a:pt x="429" y="938"/>
                  </a:cubicBezTo>
                  <a:cubicBezTo>
                    <a:pt x="856" y="1178"/>
                    <a:pt x="1389" y="1285"/>
                    <a:pt x="1976" y="1445"/>
                  </a:cubicBezTo>
                  <a:cubicBezTo>
                    <a:pt x="2563" y="1605"/>
                    <a:pt x="3843" y="2112"/>
                    <a:pt x="3843" y="2112"/>
                  </a:cubicBezTo>
                  <a:cubicBezTo>
                    <a:pt x="3843" y="2112"/>
                    <a:pt x="4324" y="2539"/>
                    <a:pt x="4510" y="2565"/>
                  </a:cubicBezTo>
                  <a:cubicBezTo>
                    <a:pt x="4565" y="2573"/>
                    <a:pt x="4609" y="2576"/>
                    <a:pt x="4648" y="2576"/>
                  </a:cubicBezTo>
                  <a:cubicBezTo>
                    <a:pt x="4743" y="2576"/>
                    <a:pt x="4813" y="2557"/>
                    <a:pt x="4965" y="2539"/>
                  </a:cubicBezTo>
                  <a:cubicBezTo>
                    <a:pt x="5138" y="2509"/>
                    <a:pt x="5308" y="2464"/>
                    <a:pt x="5472" y="2405"/>
                  </a:cubicBezTo>
                  <a:cubicBezTo>
                    <a:pt x="5472" y="2405"/>
                    <a:pt x="5766" y="2302"/>
                    <a:pt x="5738" y="2112"/>
                  </a:cubicBezTo>
                  <a:cubicBezTo>
                    <a:pt x="5712" y="1922"/>
                    <a:pt x="5526" y="1710"/>
                    <a:pt x="5526" y="1710"/>
                  </a:cubicBezTo>
                  <a:cubicBezTo>
                    <a:pt x="5526" y="1710"/>
                    <a:pt x="5282" y="1415"/>
                    <a:pt x="5202" y="1415"/>
                  </a:cubicBezTo>
                  <a:cubicBezTo>
                    <a:pt x="5123" y="1415"/>
                    <a:pt x="4482" y="1601"/>
                    <a:pt x="4482" y="1601"/>
                  </a:cubicBezTo>
                  <a:cubicBezTo>
                    <a:pt x="4130" y="1486"/>
                    <a:pt x="3789" y="1335"/>
                    <a:pt x="3468" y="1149"/>
                  </a:cubicBezTo>
                  <a:cubicBezTo>
                    <a:pt x="3042" y="882"/>
                    <a:pt x="1868" y="1"/>
                    <a:pt x="1868" y="1"/>
                  </a:cubicBezTo>
                  <a:close/>
                </a:path>
              </a:pathLst>
            </a:custGeom>
            <a:solidFill>
              <a:schemeClr val="dk2"/>
            </a:solidFill>
            <a:ln cap="flat" cmpd="sng" w="2000">
              <a:solidFill>
                <a:schemeClr val="dk1"/>
              </a:solidFill>
              <a:prstDash val="solid"/>
              <a:miter lim="18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hysical Activity and Healthy Habits for Middle School by Slidesgo">
  <a:themeElements>
    <a:clrScheme name="Simple Light">
      <a:dk1>
        <a:srgbClr val="333333"/>
      </a:dk1>
      <a:lt1>
        <a:srgbClr val="F8F8F8"/>
      </a:lt1>
      <a:dk2>
        <a:srgbClr val="FFFFFF"/>
      </a:dk2>
      <a:lt2>
        <a:srgbClr val="EF8686"/>
      </a:lt2>
      <a:accent1>
        <a:srgbClr val="F8CDCD"/>
      </a:accent1>
      <a:accent2>
        <a:srgbClr val="E3E3E3"/>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